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2" r:id="rId2"/>
  </p:sldMasterIdLst>
  <p:notesMasterIdLst>
    <p:notesMasterId r:id="rId48"/>
  </p:notesMasterIdLst>
  <p:handoutMasterIdLst>
    <p:handoutMasterId r:id="rId49"/>
  </p:handoutMasterIdLst>
  <p:sldIdLst>
    <p:sldId id="257" r:id="rId3"/>
    <p:sldId id="258" r:id="rId4"/>
    <p:sldId id="259"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304" r:id="rId23"/>
    <p:sldId id="281" r:id="rId24"/>
    <p:sldId id="282" r:id="rId25"/>
    <p:sldId id="283" r:id="rId26"/>
    <p:sldId id="284" r:id="rId27"/>
    <p:sldId id="285" r:id="rId28"/>
    <p:sldId id="286" r:id="rId29"/>
    <p:sldId id="287"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01" r:id="rId45"/>
    <p:sldId id="303" r:id="rId46"/>
    <p:sldId id="302" r:id="rId47"/>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2894" autoAdjust="0"/>
  </p:normalViewPr>
  <p:slideViewPr>
    <p:cSldViewPr snapToGrid="0" snapToObjects="1">
      <p:cViewPr varScale="1">
        <p:scale>
          <a:sx n="72" d="100"/>
          <a:sy n="72" d="100"/>
        </p:scale>
        <p:origin x="1212" y="54"/>
      </p:cViewPr>
      <p:guideLst>
        <p:guide orient="horz" pos="2160"/>
        <p:guide pos="2880"/>
      </p:guideLst>
    </p:cSldViewPr>
  </p:slideViewPr>
  <p:outlineViewPr>
    <p:cViewPr>
      <p:scale>
        <a:sx n="33" d="100"/>
        <a:sy n="33" d="100"/>
      </p:scale>
      <p:origin x="0" y="-610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952"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image" Target="../media/image9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image" Target="../media/image10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image" Target="../media/image108.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image" Target="../media/image11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image" Target="../media/image1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CD401348-CDFD-4CFF-A842-892C26C7A03D}" type="datetimeFigureOut">
              <a:rPr kumimoji="1" lang="ja-JP" altLang="en-US" smtClean="0"/>
              <a:t>2023/12/19</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238C48C9-6A6C-4524-AB75-2348430E691C}" type="slidenum">
              <a:rPr kumimoji="1" lang="ja-JP" altLang="en-US" smtClean="0"/>
              <a:t>‹#›</a:t>
            </a:fld>
            <a:endParaRPr kumimoji="1" lang="ja-JP" altLang="en-US"/>
          </a:p>
        </p:txBody>
      </p:sp>
    </p:spTree>
    <p:extLst>
      <p:ext uri="{BB962C8B-B14F-4D97-AF65-F5344CB8AC3E}">
        <p14:creationId xmlns:p14="http://schemas.microsoft.com/office/powerpoint/2010/main" val="13533583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7AAA4AF-63AA-064C-BF5F-18D4B609E258}" type="datetimeFigureOut">
              <a:rPr kumimoji="1" lang="ja-JP" altLang="en-US" smtClean="0"/>
              <a:t>2023/12/19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353972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今から行うのは、お酒に関する○</a:t>
            </a:r>
            <a:r>
              <a:rPr kumimoji="1" lang="en-US" altLang="ja-JP" sz="1400" dirty="0"/>
              <a:t>×</a:t>
            </a:r>
            <a:r>
              <a:rPr kumimoji="1" lang="ja-JP" altLang="en-US" sz="1400" dirty="0"/>
              <a:t>クイズです。</a:t>
            </a:r>
            <a:endParaRPr kumimoji="1" lang="en-US" altLang="ja-JP" sz="1400" dirty="0"/>
          </a:p>
          <a:p>
            <a:endParaRPr kumimoji="1" lang="en-US" altLang="ja-JP" sz="1400" dirty="0"/>
          </a:p>
          <a:p>
            <a:r>
              <a:rPr kumimoji="1" lang="ja-JP" altLang="en-US" sz="1400" dirty="0"/>
              <a:t>お酒に関する様々な問題が出てきますので、お酒のことについて</a:t>
            </a:r>
            <a:endParaRPr kumimoji="1" lang="en-US" altLang="ja-JP" sz="1400" dirty="0"/>
          </a:p>
          <a:p>
            <a:r>
              <a:rPr kumimoji="1" lang="ja-JP" altLang="en-US" sz="1400" dirty="0"/>
              <a:t>勉強していきましょう。</a:t>
            </a:r>
            <a:endParaRPr kumimoji="1" lang="en-US" altLang="ja-JP" sz="1400" dirty="0"/>
          </a:p>
          <a:p>
            <a:endParaRPr kumimoji="1" lang="en-US" altLang="ja-JP" sz="1400" dirty="0"/>
          </a:p>
          <a:p>
            <a:r>
              <a:rPr kumimoji="1" lang="ja-JP" altLang="en-US" sz="1400" dirty="0"/>
              <a:t>皆で一緒に、答えが○か</a:t>
            </a:r>
            <a:r>
              <a:rPr kumimoji="1" lang="en-US" altLang="ja-JP" sz="1400" dirty="0"/>
              <a:t>×</a:t>
            </a:r>
            <a:r>
              <a:rPr kumimoji="1" lang="ja-JP" altLang="en-US" sz="1400" dirty="0"/>
              <a:t>か、考えてみましょう。</a:t>
            </a:r>
          </a:p>
        </p:txBody>
      </p:sp>
    </p:spTree>
    <p:extLst>
      <p:ext uri="{BB962C8B-B14F-4D97-AF65-F5344CB8AC3E}">
        <p14:creationId xmlns:p14="http://schemas.microsoft.com/office/powerpoint/2010/main" val="4216879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では、答えがわかりましたね。</a:t>
            </a:r>
            <a:endParaRPr kumimoji="1" lang="en-US" altLang="ja-JP" sz="1400" dirty="0">
              <a:latin typeface="+mn-ea"/>
              <a:ea typeface="+mn-ea"/>
            </a:endParaRPr>
          </a:p>
          <a:p>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cs typeface="ＭＳ Ｐゴシック" charset="0"/>
              </a:rPr>
              <a:t>（ワンクリックでアニメーション）</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第</a:t>
            </a:r>
            <a:r>
              <a:rPr kumimoji="1" lang="en-US" altLang="ja-JP" sz="1400" dirty="0">
                <a:latin typeface="+mn-ea"/>
                <a:ea typeface="+mn-ea"/>
              </a:rPr>
              <a:t>2</a:t>
            </a:r>
            <a:r>
              <a:rPr kumimoji="1" lang="ja-JP" altLang="en-US" sz="1400" dirty="0">
                <a:latin typeface="+mn-ea"/>
                <a:ea typeface="+mn-ea"/>
              </a:rPr>
              <a:t>問の答えは「</a:t>
            </a:r>
            <a:r>
              <a:rPr kumimoji="1" lang="en-US" altLang="ja-JP" sz="1400" dirty="0">
                <a:latin typeface="+mn-ea"/>
                <a:ea typeface="+mn-ea"/>
              </a:rPr>
              <a:t>×</a:t>
            </a:r>
            <a:r>
              <a:rPr kumimoji="1" lang="ja-JP" altLang="en-US" sz="1400" dirty="0">
                <a:latin typeface="+mn-ea"/>
                <a:ea typeface="+mn-ea"/>
              </a:rPr>
              <a:t>」です。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大人になってお酒を飲んだ時には、車や自転車の運転は絶対に</a:t>
            </a:r>
            <a:endParaRPr kumimoji="1" lang="en-US" altLang="ja-JP" sz="1400" dirty="0">
              <a:latin typeface="+mn-ea"/>
              <a:ea typeface="+mn-ea"/>
            </a:endParaRPr>
          </a:p>
          <a:p>
            <a:r>
              <a:rPr kumimoji="1" lang="ja-JP" altLang="en-US" sz="1400" dirty="0">
                <a:latin typeface="+mn-ea"/>
                <a:ea typeface="+mn-ea"/>
              </a:rPr>
              <a:t>しないでくださいね。</a:t>
            </a:r>
          </a:p>
        </p:txBody>
      </p:sp>
    </p:spTree>
    <p:extLst>
      <p:ext uri="{BB962C8B-B14F-4D97-AF65-F5344CB8AC3E}">
        <p14:creationId xmlns:p14="http://schemas.microsoft.com/office/powerpoint/2010/main" val="3933995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kern="1200" dirty="0">
                <a:solidFill>
                  <a:schemeClr val="tx1"/>
                </a:solidFill>
                <a:effectLst/>
                <a:latin typeface="+mn-ea"/>
                <a:ea typeface="+mn-ea"/>
                <a:cs typeface="+mn-cs"/>
              </a:rPr>
              <a:t>では、第</a:t>
            </a:r>
            <a:r>
              <a:rPr kumimoji="1" lang="en-US" altLang="ja-JP" sz="1400" kern="1200" dirty="0">
                <a:solidFill>
                  <a:schemeClr val="tx1"/>
                </a:solidFill>
                <a:effectLst/>
                <a:latin typeface="+mn-ea"/>
                <a:ea typeface="+mn-ea"/>
                <a:cs typeface="+mn-cs"/>
              </a:rPr>
              <a:t>3</a:t>
            </a:r>
            <a:r>
              <a:rPr kumimoji="1" lang="ja-JP" altLang="en-US" sz="1400" kern="1200" dirty="0">
                <a:solidFill>
                  <a:schemeClr val="tx1"/>
                </a:solidFill>
                <a:effectLst/>
                <a:latin typeface="+mn-ea"/>
                <a:ea typeface="+mn-ea"/>
                <a:cs typeface="+mn-cs"/>
              </a:rPr>
              <a:t>問にいきます</a:t>
            </a:r>
            <a:r>
              <a:rPr kumimoji="1" lang="ja-JP" altLang="ja-JP" sz="1400" kern="1200" dirty="0">
                <a:solidFill>
                  <a:schemeClr val="tx1"/>
                </a:solidFill>
                <a:effectLst/>
                <a:latin typeface="+mn-ea"/>
                <a:ea typeface="+mn-ea"/>
                <a:cs typeface="+mn-cs"/>
              </a:rPr>
              <a:t>。</a:t>
            </a:r>
            <a:endParaRPr kumimoji="1" lang="en-US" altLang="ja-JP" sz="1400" kern="1200" dirty="0">
              <a:solidFill>
                <a:schemeClr val="tx1"/>
              </a:solidFill>
              <a:effectLst/>
              <a:latin typeface="+mn-ea"/>
              <a:ea typeface="+mn-ea"/>
              <a:cs typeface="+mn-cs"/>
            </a:endParaRPr>
          </a:p>
          <a:p>
            <a:endParaRPr kumimoji="1" lang="en-US" altLang="ja-JP" sz="1400" kern="1200" dirty="0">
              <a:solidFill>
                <a:schemeClr val="tx1"/>
              </a:solidFill>
              <a:effectLst/>
              <a:latin typeface="+mn-ea"/>
              <a:ea typeface="+mn-ea"/>
              <a:cs typeface="+mn-cs"/>
            </a:endParaRPr>
          </a:p>
          <a:p>
            <a:r>
              <a:rPr kumimoji="1" lang="ja-JP" altLang="en-US" sz="1400" kern="1200" dirty="0">
                <a:solidFill>
                  <a:schemeClr val="tx1"/>
                </a:solidFill>
                <a:effectLst/>
                <a:latin typeface="+mn-ea"/>
                <a:ea typeface="+mn-ea"/>
                <a:cs typeface="+mn-cs"/>
              </a:rPr>
              <a:t>「お酒は飲めば飲むほど</a:t>
            </a:r>
            <a:r>
              <a:rPr kumimoji="1" lang="ja-JP" altLang="en-US" sz="1400" strike="noStrike" kern="1200" dirty="0">
                <a:effectLst/>
                <a:latin typeface="+mn-ea"/>
                <a:ea typeface="+mn-ea"/>
                <a:cs typeface="+mn-cs"/>
              </a:rPr>
              <a:t>たくさん飲めるようになる</a:t>
            </a:r>
            <a:r>
              <a:rPr kumimoji="1" lang="ja-JP" altLang="en-US" sz="1400" kern="1200" dirty="0">
                <a:solidFill>
                  <a:schemeClr val="tx1"/>
                </a:solidFill>
                <a:effectLst/>
                <a:latin typeface="+mn-ea"/>
                <a:ea typeface="+mn-ea"/>
                <a:cs typeface="+mn-cs"/>
              </a:rPr>
              <a:t>？」</a:t>
            </a:r>
            <a:endParaRPr kumimoji="1" lang="en-US" altLang="ja-JP" sz="1400" kern="1200" dirty="0">
              <a:solidFill>
                <a:schemeClr val="tx1"/>
              </a:solidFill>
              <a:effectLst/>
              <a:latin typeface="+mn-ea"/>
              <a:ea typeface="+mn-ea"/>
              <a:cs typeface="+mn-cs"/>
            </a:endParaRPr>
          </a:p>
          <a:p>
            <a:endParaRPr kumimoji="1" lang="en-US" altLang="ja-JP" sz="1400" kern="1200" dirty="0">
              <a:solidFill>
                <a:schemeClr val="tx1"/>
              </a:solidFill>
              <a:effectLst/>
              <a:latin typeface="+mn-ea"/>
              <a:ea typeface="+mn-ea"/>
              <a:cs typeface="+mn-cs"/>
            </a:endParaRPr>
          </a:p>
          <a:p>
            <a:r>
              <a:rPr kumimoji="1" lang="ja-JP" altLang="en-US" sz="1400" kern="1200" dirty="0">
                <a:solidFill>
                  <a:schemeClr val="tx1"/>
                </a:solidFill>
                <a:effectLst/>
                <a:latin typeface="+mn-ea"/>
                <a:ea typeface="+mn-ea"/>
                <a:cs typeface="+mn-cs"/>
              </a:rPr>
              <a:t>これは○と</a:t>
            </a:r>
            <a:r>
              <a:rPr kumimoji="1" lang="en-US" altLang="ja-JP" sz="1400" kern="1200" dirty="0">
                <a:solidFill>
                  <a:schemeClr val="tx1"/>
                </a:solidFill>
                <a:effectLst/>
                <a:latin typeface="+mn-ea"/>
                <a:ea typeface="+mn-ea"/>
                <a:cs typeface="+mn-cs"/>
              </a:rPr>
              <a:t>×</a:t>
            </a:r>
            <a:r>
              <a:rPr kumimoji="1" lang="ja-JP" altLang="en-US" sz="1400" kern="1200" dirty="0">
                <a:solidFill>
                  <a:schemeClr val="tx1"/>
                </a:solidFill>
                <a:effectLst/>
                <a:latin typeface="+mn-ea"/>
                <a:ea typeface="+mn-ea"/>
                <a:cs typeface="+mn-cs"/>
              </a:rPr>
              <a:t>のどちらでしょう。</a:t>
            </a:r>
            <a:endParaRPr kumimoji="1" lang="ja-JP" altLang="en-US" sz="1400" dirty="0">
              <a:latin typeface="+mn-ea"/>
              <a:ea typeface="+mn-ea"/>
            </a:endParaRPr>
          </a:p>
        </p:txBody>
      </p:sp>
    </p:spTree>
    <p:extLst>
      <p:ext uri="{BB962C8B-B14F-4D97-AF65-F5344CB8AC3E}">
        <p14:creationId xmlns:p14="http://schemas.microsoft.com/office/powerpoint/2010/main" val="3987113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世の中には、お酒</a:t>
            </a:r>
            <a:r>
              <a:rPr kumimoji="1" lang="ja-JP" altLang="en-US" sz="1400" strike="noStrike" dirty="0">
                <a:latin typeface="+mn-ea"/>
                <a:ea typeface="+mn-ea"/>
              </a:rPr>
              <a:t>をたくさん飲める</a:t>
            </a:r>
            <a:r>
              <a:rPr kumimoji="1" lang="ja-JP" altLang="en-US" sz="1400" dirty="0">
                <a:latin typeface="+mn-ea"/>
                <a:ea typeface="+mn-ea"/>
              </a:rPr>
              <a:t>人、お酒</a:t>
            </a:r>
            <a:r>
              <a:rPr kumimoji="1" lang="ja-JP" altLang="en-US" sz="1400" strike="noStrike" dirty="0">
                <a:latin typeface="+mn-ea"/>
                <a:ea typeface="+mn-ea"/>
              </a:rPr>
              <a:t>をあまり飲めない</a:t>
            </a:r>
            <a:r>
              <a:rPr kumimoji="1" lang="ja-JP" altLang="en-US" sz="1400" dirty="0">
                <a:latin typeface="+mn-ea"/>
                <a:ea typeface="+mn-ea"/>
              </a:rPr>
              <a:t>人、お酒を全く飲めない人がいます。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★豆知識</a:t>
            </a:r>
            <a:endParaRPr kumimoji="1" lang="en-US" altLang="ja-JP" sz="1400" dirty="0">
              <a:latin typeface="+mn-ea"/>
              <a:ea typeface="+mn-ea"/>
            </a:endParaRPr>
          </a:p>
          <a:p>
            <a:r>
              <a:rPr kumimoji="1" lang="ja-JP" altLang="en-US" sz="1400" dirty="0">
                <a:latin typeface="+mn-ea"/>
                <a:ea typeface="+mn-ea"/>
              </a:rPr>
              <a:t>　モンゴロイド（黄色人種）はほかにくらべてお酒に弱い遺伝子を</a:t>
            </a:r>
            <a:endParaRPr kumimoji="1" lang="en-US" altLang="ja-JP" sz="1400" dirty="0">
              <a:latin typeface="+mn-ea"/>
              <a:ea typeface="+mn-ea"/>
            </a:endParaRPr>
          </a:p>
          <a:p>
            <a:r>
              <a:rPr kumimoji="1" lang="ja-JP" altLang="en-US" sz="1400" dirty="0">
                <a:latin typeface="+mn-ea"/>
                <a:ea typeface="+mn-ea"/>
              </a:rPr>
              <a:t>　持っています。</a:t>
            </a:r>
            <a:endParaRPr kumimoji="1" lang="en-US" altLang="ja-JP" sz="1400" dirty="0">
              <a:latin typeface="+mn-ea"/>
              <a:ea typeface="+mn-ea"/>
            </a:endParaRPr>
          </a:p>
          <a:p>
            <a:r>
              <a:rPr kumimoji="1" lang="ja-JP" altLang="en-US" sz="1400" dirty="0">
                <a:latin typeface="+mn-ea"/>
                <a:ea typeface="+mn-ea"/>
              </a:rPr>
              <a:t>　日本人の</a:t>
            </a:r>
            <a:r>
              <a:rPr kumimoji="1" lang="en-US" altLang="ja-JP" sz="1400" dirty="0">
                <a:latin typeface="+mn-ea"/>
                <a:ea typeface="+mn-ea"/>
              </a:rPr>
              <a:t>37</a:t>
            </a:r>
            <a:r>
              <a:rPr kumimoji="1" lang="ja-JP" altLang="en-US" sz="1400" dirty="0">
                <a:latin typeface="+mn-ea"/>
                <a:ea typeface="+mn-ea"/>
              </a:rPr>
              <a:t>～</a:t>
            </a:r>
            <a:r>
              <a:rPr kumimoji="1" lang="en-US" altLang="ja-JP" sz="1400" dirty="0">
                <a:latin typeface="+mn-ea"/>
                <a:ea typeface="+mn-ea"/>
              </a:rPr>
              <a:t>38</a:t>
            </a:r>
            <a:r>
              <a:rPr kumimoji="1" lang="ja-JP" altLang="en-US" sz="1400" dirty="0">
                <a:latin typeface="+mn-ea"/>
                <a:ea typeface="+mn-ea"/>
              </a:rPr>
              <a:t>％はお酒に弱い体質、６～７％は全く飲めない</a:t>
            </a:r>
            <a:endParaRPr kumimoji="1" lang="en-US" altLang="ja-JP" sz="1400" dirty="0">
              <a:latin typeface="+mn-ea"/>
              <a:ea typeface="+mn-ea"/>
            </a:endParaRPr>
          </a:p>
          <a:p>
            <a:r>
              <a:rPr kumimoji="1" lang="ja-JP" altLang="en-US" sz="1400" dirty="0">
                <a:latin typeface="+mn-ea"/>
                <a:ea typeface="+mn-ea"/>
              </a:rPr>
              <a:t>　体質です。</a:t>
            </a:r>
            <a:endParaRPr kumimoji="1" lang="en-US" altLang="ja-JP" sz="1400" dirty="0">
              <a:latin typeface="+mn-ea"/>
              <a:ea typeface="+mn-ea"/>
            </a:endParaRPr>
          </a:p>
          <a:p>
            <a:r>
              <a:rPr kumimoji="1" lang="ja-JP" altLang="en-US" sz="1400" dirty="0">
                <a:latin typeface="+mn-ea"/>
                <a:ea typeface="+mn-ea"/>
              </a:rPr>
              <a:t>　遺伝のほかにも、男女差や年齢差、体格差などによって個人差が</a:t>
            </a:r>
            <a:endParaRPr kumimoji="1" lang="en-US" altLang="ja-JP" sz="1400" dirty="0">
              <a:latin typeface="+mn-ea"/>
              <a:ea typeface="+mn-ea"/>
            </a:endParaRPr>
          </a:p>
          <a:p>
            <a:r>
              <a:rPr kumimoji="1" lang="ja-JP" altLang="en-US" sz="1400" dirty="0">
                <a:latin typeface="+mn-ea"/>
                <a:ea typeface="+mn-ea"/>
              </a:rPr>
              <a:t>　あります。</a:t>
            </a:r>
            <a:endParaRPr kumimoji="1" lang="en-US" altLang="ja-JP" sz="1400" dirty="0">
              <a:latin typeface="+mn-ea"/>
              <a:ea typeface="+mn-ea"/>
            </a:endParaRPr>
          </a:p>
          <a:p>
            <a:endParaRPr kumimoji="1" lang="en-US" altLang="ja-JP" dirty="0"/>
          </a:p>
        </p:txBody>
      </p:sp>
    </p:spTree>
    <p:extLst>
      <p:ext uri="{BB962C8B-B14F-4D97-AF65-F5344CB8AC3E}">
        <p14:creationId xmlns:p14="http://schemas.microsoft.com/office/powerpoint/2010/main" val="14048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アルコールがからだの中に入ると、肝臓で分解されますが、</a:t>
            </a:r>
            <a:endParaRPr kumimoji="1" lang="en-US" altLang="ja-JP" sz="1400" dirty="0">
              <a:latin typeface="+mn-ea"/>
              <a:ea typeface="+mn-ea"/>
            </a:endParaRPr>
          </a:p>
          <a:p>
            <a:r>
              <a:rPr kumimoji="1" lang="ja-JP" altLang="en-US" sz="1400" dirty="0">
                <a:latin typeface="+mn-ea"/>
                <a:ea typeface="+mn-ea"/>
              </a:rPr>
              <a:t>その途中でアセトアルデヒドという有毒な物質ができます。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これは吐き気や頭痛の原因となる毒素です。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からだは、このアセトアルデヒドをさらに分解し、酢酸という害のない</a:t>
            </a:r>
            <a:endParaRPr kumimoji="1" lang="en-US" altLang="ja-JP" sz="1400" dirty="0">
              <a:latin typeface="+mn-ea"/>
              <a:ea typeface="+mn-ea"/>
            </a:endParaRPr>
          </a:p>
          <a:p>
            <a:r>
              <a:rPr kumimoji="1" lang="ja-JP" altLang="en-US" sz="1400" dirty="0">
                <a:latin typeface="+mn-ea"/>
                <a:ea typeface="+mn-ea"/>
              </a:rPr>
              <a:t>物質に変えようとがんばります。</a:t>
            </a:r>
          </a:p>
        </p:txBody>
      </p:sp>
    </p:spTree>
    <p:extLst>
      <p:ext uri="{BB962C8B-B14F-4D97-AF65-F5344CB8AC3E}">
        <p14:creationId xmlns:p14="http://schemas.microsoft.com/office/powerpoint/2010/main" val="1244279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このアセトアルデヒドを分解する力の働きが強い体質の人と</a:t>
            </a:r>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弱い体質の人がいます。</a:t>
            </a:r>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これは生まれつきの体質なので、たくさん飲んでもその体質が</a:t>
            </a:r>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変わることはありません。</a:t>
            </a:r>
          </a:p>
          <a:p>
            <a:endParaRPr kumimoji="1" lang="en-US" altLang="ja-JP" sz="1400" dirty="0">
              <a:latin typeface="+mn-ea"/>
              <a:ea typeface="+mn-ea"/>
            </a:endParaRPr>
          </a:p>
          <a:p>
            <a:r>
              <a:rPr kumimoji="1" lang="ja-JP" altLang="en-US" sz="1400" dirty="0">
                <a:latin typeface="+mn-ea"/>
                <a:ea typeface="+mn-ea"/>
              </a:rPr>
              <a:t>お酒</a:t>
            </a:r>
            <a:r>
              <a:rPr kumimoji="1" lang="ja-JP" altLang="en-US" sz="1400" strike="noStrike" dirty="0">
                <a:latin typeface="+mn-ea"/>
                <a:ea typeface="+mn-ea"/>
              </a:rPr>
              <a:t>をたくさん飲める</a:t>
            </a:r>
            <a:r>
              <a:rPr kumimoji="1" lang="ja-JP" altLang="en-US" sz="1400" dirty="0">
                <a:latin typeface="+mn-ea"/>
                <a:ea typeface="+mn-ea"/>
              </a:rPr>
              <a:t>人は、生まれつき毒を分解する力が強く、顔も</a:t>
            </a:r>
            <a:endParaRPr kumimoji="1" lang="en-US" altLang="ja-JP" sz="1400" dirty="0">
              <a:latin typeface="+mn-ea"/>
              <a:ea typeface="+mn-ea"/>
            </a:endParaRPr>
          </a:p>
          <a:p>
            <a:r>
              <a:rPr kumimoji="1" lang="ja-JP" altLang="en-US" sz="1400" dirty="0">
                <a:latin typeface="+mn-ea"/>
                <a:ea typeface="+mn-ea"/>
              </a:rPr>
              <a:t>赤くなりにくいです。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お酒</a:t>
            </a:r>
            <a:r>
              <a:rPr kumimoji="1" lang="ja-JP" altLang="en-US" sz="1400" strike="noStrike" dirty="0">
                <a:latin typeface="+mn-ea"/>
                <a:ea typeface="+mn-ea"/>
              </a:rPr>
              <a:t>をあまり飲めない</a:t>
            </a:r>
            <a:r>
              <a:rPr kumimoji="1" lang="ja-JP" altLang="en-US" sz="1400" dirty="0">
                <a:latin typeface="+mn-ea"/>
                <a:ea typeface="+mn-ea"/>
              </a:rPr>
              <a:t>人、生まれつき毒を分解する力が弱く、飲むと顔が真っ赤になります。</a:t>
            </a:r>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お酒を全く飲むことができない人は、生まれつき毒を分解する力が</a:t>
            </a:r>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ありません。</a:t>
            </a:r>
            <a:endParaRPr kumimoji="1" lang="en-US" altLang="ja-JP" sz="1400" dirty="0">
              <a:latin typeface="+mn-ea"/>
              <a:ea typeface="+mn-ea"/>
            </a:endParaRPr>
          </a:p>
        </p:txBody>
      </p:sp>
    </p:spTree>
    <p:extLst>
      <p:ext uri="{BB962C8B-B14F-4D97-AF65-F5344CB8AC3E}">
        <p14:creationId xmlns:p14="http://schemas.microsoft.com/office/powerpoint/2010/main" val="3317440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400" kern="1200" dirty="0">
                <a:solidFill>
                  <a:schemeClr val="tx1"/>
                </a:solidFill>
                <a:effectLst/>
                <a:latin typeface="+mn-ea"/>
                <a:ea typeface="+mn-ea"/>
                <a:cs typeface="+mn-cs"/>
              </a:rPr>
              <a:t>お酒をたくさん飲める</a:t>
            </a:r>
            <a:r>
              <a:rPr kumimoji="1" lang="ja-JP" altLang="en-US" sz="1400" kern="1200" dirty="0">
                <a:solidFill>
                  <a:schemeClr val="tx1"/>
                </a:solidFill>
                <a:effectLst/>
                <a:latin typeface="+mn-ea"/>
                <a:ea typeface="+mn-ea"/>
                <a:cs typeface="+mn-cs"/>
              </a:rPr>
              <a:t>体</a:t>
            </a:r>
            <a:r>
              <a:rPr kumimoji="1" lang="ja-JP" altLang="ja-JP" sz="1400" kern="1200" dirty="0">
                <a:solidFill>
                  <a:schemeClr val="tx1"/>
                </a:solidFill>
                <a:effectLst/>
                <a:latin typeface="+mn-ea"/>
                <a:ea typeface="+mn-ea"/>
                <a:cs typeface="+mn-cs"/>
              </a:rPr>
              <a:t>質の人と、</a:t>
            </a:r>
            <a:endParaRPr kumimoji="1" lang="en-US" altLang="ja-JP" sz="1400" kern="1200" dirty="0">
              <a:solidFill>
                <a:schemeClr val="tx1"/>
              </a:solidFill>
              <a:effectLst/>
              <a:latin typeface="+mn-ea"/>
              <a:ea typeface="+mn-ea"/>
              <a:cs typeface="+mn-cs"/>
            </a:endParaRPr>
          </a:p>
          <a:p>
            <a:r>
              <a:rPr kumimoji="1" lang="ja-JP" altLang="ja-JP" sz="1400" kern="1200" dirty="0">
                <a:solidFill>
                  <a:schemeClr val="tx1"/>
                </a:solidFill>
                <a:effectLst/>
                <a:latin typeface="+mn-ea"/>
                <a:ea typeface="+mn-ea"/>
                <a:cs typeface="+mn-cs"/>
              </a:rPr>
              <a:t>お酒が飲めない</a:t>
            </a:r>
            <a:r>
              <a:rPr kumimoji="1" lang="ja-JP" altLang="en-US" sz="1400" kern="1200" dirty="0">
                <a:solidFill>
                  <a:schemeClr val="tx1"/>
                </a:solidFill>
                <a:effectLst/>
                <a:latin typeface="+mn-ea"/>
                <a:ea typeface="+mn-ea"/>
                <a:cs typeface="+mn-cs"/>
              </a:rPr>
              <a:t>体</a:t>
            </a:r>
            <a:r>
              <a:rPr kumimoji="1" lang="ja-JP" altLang="ja-JP" sz="1400" kern="1200" dirty="0">
                <a:solidFill>
                  <a:schemeClr val="tx1"/>
                </a:solidFill>
                <a:effectLst/>
                <a:latin typeface="+mn-ea"/>
                <a:ea typeface="+mn-ea"/>
                <a:cs typeface="+mn-cs"/>
              </a:rPr>
              <a:t>質の人がいます。</a:t>
            </a:r>
            <a:endParaRPr kumimoji="1" lang="en-US" altLang="ja-JP" sz="1400" kern="1200" dirty="0">
              <a:solidFill>
                <a:schemeClr val="tx1"/>
              </a:solidFill>
              <a:effectLst/>
              <a:latin typeface="+mn-ea"/>
              <a:ea typeface="+mn-ea"/>
              <a:cs typeface="+mn-cs"/>
            </a:endParaRPr>
          </a:p>
          <a:p>
            <a:r>
              <a:rPr kumimoji="1" lang="ja-JP" altLang="ja-JP" sz="1400" kern="1200" dirty="0">
                <a:solidFill>
                  <a:schemeClr val="tx1"/>
                </a:solidFill>
                <a:effectLst/>
                <a:latin typeface="+mn-ea"/>
                <a:ea typeface="+mn-ea"/>
                <a:cs typeface="+mn-cs"/>
              </a:rPr>
              <a:t>お酒に弱い</a:t>
            </a:r>
            <a:r>
              <a:rPr kumimoji="1" lang="ja-JP" altLang="en-US" sz="1400" kern="1200" dirty="0">
                <a:solidFill>
                  <a:schemeClr val="tx1"/>
                </a:solidFill>
                <a:effectLst/>
                <a:latin typeface="+mn-ea"/>
                <a:ea typeface="+mn-ea"/>
                <a:cs typeface="+mn-cs"/>
              </a:rPr>
              <a:t>体</a:t>
            </a:r>
            <a:r>
              <a:rPr kumimoji="1" lang="ja-JP" altLang="ja-JP" sz="1400" kern="1200" dirty="0">
                <a:solidFill>
                  <a:schemeClr val="tx1"/>
                </a:solidFill>
                <a:effectLst/>
                <a:latin typeface="+mn-ea"/>
                <a:ea typeface="+mn-ea"/>
                <a:cs typeface="+mn-cs"/>
              </a:rPr>
              <a:t>質の人が、たくさん飲んでも</a:t>
            </a:r>
            <a:r>
              <a:rPr kumimoji="1" lang="ja-JP" altLang="en-US" sz="1400" kern="1200" dirty="0">
                <a:solidFill>
                  <a:schemeClr val="tx1"/>
                </a:solidFill>
                <a:effectLst/>
                <a:latin typeface="+mn-ea"/>
                <a:ea typeface="+mn-ea"/>
                <a:cs typeface="+mn-cs"/>
              </a:rPr>
              <a:t>、</a:t>
            </a:r>
            <a:r>
              <a:rPr kumimoji="1" lang="ja-JP" altLang="ja-JP" sz="1400" kern="1200" dirty="0">
                <a:solidFill>
                  <a:schemeClr val="tx1"/>
                </a:solidFill>
                <a:effectLst/>
                <a:latin typeface="+mn-ea"/>
                <a:ea typeface="+mn-ea"/>
                <a:cs typeface="+mn-cs"/>
              </a:rPr>
              <a:t>お酒</a:t>
            </a:r>
            <a:r>
              <a:rPr kumimoji="1" lang="ja-JP" altLang="en-US" sz="1400" kern="1200" dirty="0">
                <a:solidFill>
                  <a:schemeClr val="tx1"/>
                </a:solidFill>
                <a:effectLst/>
                <a:latin typeface="+mn-ea"/>
                <a:ea typeface="+mn-ea"/>
                <a:cs typeface="+mn-cs"/>
              </a:rPr>
              <a:t>を</a:t>
            </a:r>
            <a:r>
              <a:rPr kumimoji="1" lang="ja-JP" altLang="en-US" sz="1400" strike="noStrike" kern="1200" dirty="0">
                <a:effectLst/>
                <a:latin typeface="+mn-ea"/>
                <a:ea typeface="+mn-ea"/>
                <a:cs typeface="+mn-cs"/>
              </a:rPr>
              <a:t>たくさん飲める体質には</a:t>
            </a:r>
            <a:r>
              <a:rPr kumimoji="1" lang="ja-JP" altLang="ja-JP" sz="1400" kern="1200" dirty="0">
                <a:effectLst/>
                <a:latin typeface="+mn-ea"/>
                <a:ea typeface="+mn-ea"/>
                <a:cs typeface="+mn-cs"/>
              </a:rPr>
              <a:t>なりません。</a:t>
            </a:r>
            <a:endParaRPr kumimoji="1" lang="en-US" altLang="ja-JP" sz="1400" kern="1200" dirty="0">
              <a:effectLst/>
              <a:latin typeface="+mn-ea"/>
              <a:ea typeface="+mn-ea"/>
              <a:cs typeface="+mn-cs"/>
            </a:endParaRPr>
          </a:p>
          <a:p>
            <a:endParaRPr kumimoji="1" lang="en-US" altLang="ja-JP" sz="1400" kern="1200" dirty="0">
              <a:solidFill>
                <a:schemeClr val="tx1"/>
              </a:solidFill>
              <a:effectLst/>
              <a:latin typeface="+mn-ea"/>
              <a:ea typeface="+mn-ea"/>
              <a:cs typeface="+mn-cs"/>
            </a:endParaRPr>
          </a:p>
          <a:p>
            <a:r>
              <a:rPr kumimoji="1" lang="ja-JP" altLang="en-US" sz="1400" kern="1200" dirty="0">
                <a:solidFill>
                  <a:schemeClr val="tx1"/>
                </a:solidFill>
                <a:effectLst/>
                <a:latin typeface="+mn-ea"/>
                <a:ea typeface="+mn-ea"/>
                <a:cs typeface="+mn-cs"/>
              </a:rPr>
              <a:t>つまり、第</a:t>
            </a:r>
            <a:r>
              <a:rPr kumimoji="1" lang="en-US" altLang="ja-JP" sz="1400" kern="1200" dirty="0">
                <a:solidFill>
                  <a:schemeClr val="tx1"/>
                </a:solidFill>
                <a:effectLst/>
                <a:latin typeface="+mn-ea"/>
                <a:ea typeface="+mn-ea"/>
                <a:cs typeface="+mn-cs"/>
              </a:rPr>
              <a:t>3</a:t>
            </a:r>
            <a:r>
              <a:rPr kumimoji="1" lang="ja-JP" altLang="en-US" sz="1400" kern="1200" dirty="0">
                <a:solidFill>
                  <a:schemeClr val="tx1"/>
                </a:solidFill>
                <a:effectLst/>
                <a:latin typeface="+mn-ea"/>
                <a:ea typeface="+mn-ea"/>
                <a:cs typeface="+mn-cs"/>
              </a:rPr>
              <a:t>問の答えは</a:t>
            </a:r>
            <a:endParaRPr kumimoji="1" lang="en-US" altLang="ja-JP" sz="1400" kern="1200" dirty="0">
              <a:solidFill>
                <a:schemeClr val="tx1"/>
              </a:solidFill>
              <a:effectLst/>
              <a:latin typeface="+mn-ea"/>
              <a:ea typeface="+mn-ea"/>
              <a:cs typeface="+mn-cs"/>
            </a:endParaRPr>
          </a:p>
          <a:p>
            <a:endParaRPr kumimoji="1" lang="en-US" altLang="ja-JP" sz="1400" kern="1200" dirty="0">
              <a:solidFill>
                <a:schemeClr val="tx1"/>
              </a:solidFill>
              <a:effectLst/>
              <a:latin typeface="+mn-ea"/>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cs typeface="ＭＳ Ｐゴシック" charset="0"/>
              </a:rPr>
              <a:t>（ワンクリックでアニメーション）</a:t>
            </a:r>
            <a:endParaRPr lang="en-US" altLang="ja-JP" sz="1400" dirty="0">
              <a:latin typeface="+mn-ea"/>
              <a:ea typeface="+mn-ea"/>
              <a:cs typeface="ＭＳ Ｐゴシック" charset="0"/>
            </a:endParaRPr>
          </a:p>
          <a:p>
            <a:endParaRPr kumimoji="1" lang="en-US" altLang="ja-JP" sz="1400" kern="1200" dirty="0">
              <a:solidFill>
                <a:schemeClr val="tx1"/>
              </a:solidFill>
              <a:effectLst/>
              <a:latin typeface="+mn-ea"/>
              <a:ea typeface="+mn-ea"/>
              <a:cs typeface="+mn-cs"/>
            </a:endParaRPr>
          </a:p>
          <a:p>
            <a:r>
              <a:rPr kumimoji="1" lang="en-US" altLang="ja-JP" sz="1400" kern="1200" dirty="0">
                <a:solidFill>
                  <a:schemeClr val="tx1"/>
                </a:solidFill>
                <a:effectLst/>
                <a:latin typeface="+mn-ea"/>
                <a:ea typeface="+mn-ea"/>
                <a:cs typeface="+mn-cs"/>
              </a:rPr>
              <a:t>×</a:t>
            </a:r>
            <a:r>
              <a:rPr kumimoji="1" lang="ja-JP" altLang="en-US" sz="1400" kern="1200" dirty="0">
                <a:solidFill>
                  <a:schemeClr val="tx1"/>
                </a:solidFill>
                <a:effectLst/>
                <a:latin typeface="+mn-ea"/>
                <a:ea typeface="+mn-ea"/>
                <a:cs typeface="+mn-cs"/>
              </a:rPr>
              <a:t>になります。</a:t>
            </a:r>
            <a:endParaRPr kumimoji="1" lang="en-US" altLang="ja-JP" sz="1400" kern="1200" dirty="0">
              <a:solidFill>
                <a:schemeClr val="tx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effectLst/>
                <a:latin typeface="+mn-ea"/>
                <a:ea typeface="+mn-ea"/>
                <a:cs typeface="+mn-cs"/>
              </a:rPr>
              <a:t>ただし、お酒をたくさん飲める、飲めないに関係なく、</a:t>
            </a:r>
            <a:endParaRPr kumimoji="1" lang="en-US" altLang="ja-JP" sz="1400" kern="1200" dirty="0">
              <a:solidFill>
                <a:schemeClr val="tx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tx1"/>
                </a:solidFill>
                <a:effectLst/>
                <a:latin typeface="+mn-ea"/>
                <a:ea typeface="+mn-ea"/>
                <a:cs typeface="+mn-cs"/>
              </a:rPr>
              <a:t>飲む</a:t>
            </a:r>
            <a:r>
              <a:rPr kumimoji="1" lang="ja-JP" altLang="en-US" sz="1400" kern="1200" dirty="0">
                <a:solidFill>
                  <a:schemeClr val="tx1"/>
                </a:solidFill>
                <a:effectLst/>
                <a:latin typeface="+mn-ea"/>
                <a:ea typeface="+mn-ea"/>
                <a:cs typeface="+mn-cs"/>
              </a:rPr>
              <a:t>お酒の</a:t>
            </a:r>
            <a:r>
              <a:rPr kumimoji="1" lang="ja-JP" altLang="ja-JP" sz="1400" kern="1200" dirty="0">
                <a:solidFill>
                  <a:schemeClr val="tx1"/>
                </a:solidFill>
                <a:effectLst/>
                <a:latin typeface="+mn-ea"/>
                <a:ea typeface="+mn-ea"/>
                <a:cs typeface="+mn-cs"/>
              </a:rPr>
              <a:t>量が適切な範囲を超えてしまうと、</a:t>
            </a:r>
            <a:endParaRPr kumimoji="1" lang="en-US" altLang="ja-JP" sz="1400" kern="1200" dirty="0">
              <a:solidFill>
                <a:schemeClr val="tx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tx1"/>
                </a:solidFill>
                <a:effectLst/>
                <a:latin typeface="+mn-ea"/>
                <a:ea typeface="+mn-ea"/>
                <a:cs typeface="+mn-cs"/>
              </a:rPr>
              <a:t>肝臓の病気やがんなどになりやすいからだを作ってしまいます。</a:t>
            </a:r>
            <a:endParaRPr kumimoji="1" lang="ja-JP" altLang="en-US" sz="1400" dirty="0">
              <a:latin typeface="+mn-ea"/>
              <a:ea typeface="+mn-ea"/>
            </a:endParaRPr>
          </a:p>
        </p:txBody>
      </p:sp>
    </p:spTree>
    <p:extLst>
      <p:ext uri="{BB962C8B-B14F-4D97-AF65-F5344CB8AC3E}">
        <p14:creationId xmlns:p14="http://schemas.microsoft.com/office/powerpoint/2010/main" val="3987113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では、第</a:t>
            </a:r>
            <a:r>
              <a:rPr kumimoji="1" lang="en-US" altLang="ja-JP" sz="1400" dirty="0">
                <a:latin typeface="+mn-ea"/>
                <a:ea typeface="+mn-ea"/>
              </a:rPr>
              <a:t>4</a:t>
            </a:r>
            <a:r>
              <a:rPr kumimoji="1" lang="ja-JP" altLang="en-US" sz="1400" dirty="0">
                <a:latin typeface="+mn-ea"/>
                <a:ea typeface="+mn-ea"/>
              </a:rPr>
              <a:t>問です。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「お酒を飲み過ぎ</a:t>
            </a:r>
            <a:r>
              <a:rPr kumimoji="1" lang="ja-JP" altLang="en-US" sz="1400" strike="noStrike" dirty="0">
                <a:latin typeface="+mn-ea"/>
                <a:ea typeface="+mn-ea"/>
              </a:rPr>
              <a:t>たら死ぬことがある？</a:t>
            </a:r>
            <a:r>
              <a:rPr kumimoji="1" lang="ja-JP" altLang="en-US" sz="1400" dirty="0">
                <a:latin typeface="+mn-ea"/>
                <a:ea typeface="+mn-ea"/>
              </a:rPr>
              <a:t>」</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これは○と</a:t>
            </a:r>
            <a:r>
              <a:rPr kumimoji="1" lang="en-US" altLang="ja-JP" sz="1400" dirty="0">
                <a:latin typeface="+mn-ea"/>
                <a:ea typeface="+mn-ea"/>
              </a:rPr>
              <a:t>×</a:t>
            </a:r>
            <a:r>
              <a:rPr kumimoji="1" lang="ja-JP" altLang="en-US" sz="1400" dirty="0">
                <a:latin typeface="+mn-ea"/>
                <a:ea typeface="+mn-ea"/>
              </a:rPr>
              <a:t>のどちらでしょう。</a:t>
            </a:r>
          </a:p>
        </p:txBody>
      </p:sp>
    </p:spTree>
    <p:extLst>
      <p:ext uri="{BB962C8B-B14F-4D97-AF65-F5344CB8AC3E}">
        <p14:creationId xmlns:p14="http://schemas.microsoft.com/office/powerpoint/2010/main" val="3894457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お酒を適量以上に飲み過ぎると、肝臓の病気になってしまうことが</a:t>
            </a:r>
            <a:endParaRPr kumimoji="1" lang="en-US" altLang="ja-JP" sz="1400" dirty="0">
              <a:latin typeface="+mn-ea"/>
              <a:ea typeface="+mn-ea"/>
            </a:endParaRPr>
          </a:p>
          <a:p>
            <a:r>
              <a:rPr kumimoji="1" lang="ja-JP" altLang="en-US" sz="1400" dirty="0">
                <a:latin typeface="+mn-ea"/>
                <a:ea typeface="+mn-ea"/>
              </a:rPr>
              <a:t>あります。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きれいな肝臓の状態から</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a:t>
            </a:r>
            <a:r>
              <a:rPr kumimoji="1" lang="en-US" altLang="ja-JP" sz="1400" dirty="0">
                <a:latin typeface="+mn-ea"/>
                <a:ea typeface="+mn-ea"/>
              </a:rPr>
              <a:t>2</a:t>
            </a:r>
            <a:r>
              <a:rPr kumimoji="1" lang="ja-JP" altLang="en-US" sz="1400" dirty="0">
                <a:latin typeface="+mn-ea"/>
                <a:ea typeface="+mn-ea"/>
              </a:rPr>
              <a:t>回クリックしてアニメーション表示）</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「脂肪肝」という肝臓が肥満の状態になり、</a:t>
            </a:r>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a:t>
            </a:r>
            <a:r>
              <a:rPr kumimoji="1" lang="en-US" altLang="ja-JP" sz="1400" dirty="0">
                <a:latin typeface="+mn-ea"/>
                <a:ea typeface="+mn-ea"/>
              </a:rPr>
              <a:t>2</a:t>
            </a:r>
            <a:r>
              <a:rPr kumimoji="1" lang="ja-JP" altLang="en-US" sz="1400" dirty="0">
                <a:latin typeface="+mn-ea"/>
                <a:ea typeface="+mn-ea"/>
              </a:rPr>
              <a:t>回クリックしてアニメーション表示）</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いつしか「肝硬変」という、小さくて固い肝臓になってしまいます。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そうすると肝臓の機能が失われてしまい、命を落とす人もいます。</a:t>
            </a:r>
            <a:endParaRPr kumimoji="1" lang="en-US" altLang="ja-JP" sz="1400" dirty="0">
              <a:latin typeface="+mn-ea"/>
              <a:ea typeface="+mn-ea"/>
            </a:endParaRPr>
          </a:p>
        </p:txBody>
      </p:sp>
    </p:spTree>
    <p:extLst>
      <p:ext uri="{BB962C8B-B14F-4D97-AF65-F5344CB8AC3E}">
        <p14:creationId xmlns:p14="http://schemas.microsoft.com/office/powerpoint/2010/main" val="4138228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一番危険なのは、一気飲みによる急性アルコール中毒です。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自分の体質をわかっていないと、急性アルコール中毒になる</a:t>
            </a:r>
            <a:endParaRPr kumimoji="1" lang="en-US" altLang="ja-JP" sz="1400" dirty="0">
              <a:latin typeface="+mn-ea"/>
              <a:ea typeface="+mn-ea"/>
            </a:endParaRPr>
          </a:p>
          <a:p>
            <a:r>
              <a:rPr kumimoji="1" lang="ja-JP" altLang="en-US" sz="1400" dirty="0">
                <a:latin typeface="+mn-ea"/>
                <a:ea typeface="+mn-ea"/>
              </a:rPr>
              <a:t>可能性が高くなります。</a:t>
            </a:r>
            <a:endParaRPr kumimoji="1" lang="en-US" altLang="ja-JP" sz="1400" dirty="0">
              <a:latin typeface="+mn-ea"/>
              <a:ea typeface="+mn-ea"/>
            </a:endParaRPr>
          </a:p>
          <a:p>
            <a:r>
              <a:rPr kumimoji="1" lang="ja-JP" altLang="en-US" sz="1400" dirty="0">
                <a:latin typeface="+mn-ea"/>
                <a:ea typeface="+mn-ea"/>
              </a:rPr>
              <a:t>自分の飲める量をわからずたくさんのお酒を飲んだり、一気飲みを</a:t>
            </a:r>
            <a:endParaRPr kumimoji="1" lang="en-US" altLang="ja-JP" sz="1400" dirty="0">
              <a:latin typeface="+mn-ea"/>
              <a:ea typeface="+mn-ea"/>
            </a:endParaRPr>
          </a:p>
          <a:p>
            <a:r>
              <a:rPr kumimoji="1" lang="ja-JP" altLang="en-US" sz="1400" dirty="0">
                <a:latin typeface="+mn-ea"/>
                <a:ea typeface="+mn-ea"/>
              </a:rPr>
              <a:t>繰り返すと、死に至る可能性があるのです。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注意してほしいことは、お酒を飲んでもからだに吸収されるまでに</a:t>
            </a:r>
            <a:endParaRPr kumimoji="1" lang="en-US" altLang="ja-JP" sz="1400" dirty="0">
              <a:latin typeface="+mn-ea"/>
              <a:ea typeface="+mn-ea"/>
            </a:endParaRPr>
          </a:p>
          <a:p>
            <a:r>
              <a:rPr kumimoji="1" lang="ja-JP" altLang="en-US" sz="1400" dirty="0">
                <a:latin typeface="+mn-ea"/>
                <a:ea typeface="+mn-ea"/>
              </a:rPr>
              <a:t>３０分から１時間もかかるということです。</a:t>
            </a:r>
            <a:endParaRPr kumimoji="1" lang="en-US" altLang="ja-JP" sz="1400" dirty="0">
              <a:latin typeface="+mn-ea"/>
              <a:ea typeface="+mn-ea"/>
            </a:endParaRPr>
          </a:p>
          <a:p>
            <a:r>
              <a:rPr kumimoji="1" lang="ja-JP" altLang="en-US" sz="1400" dirty="0">
                <a:latin typeface="+mn-ea"/>
                <a:ea typeface="+mn-ea"/>
              </a:rPr>
              <a:t>そのため、一気飲みで大量に飲んでも、すぐに酔いが回るわけでは</a:t>
            </a:r>
            <a:endParaRPr kumimoji="1" lang="en-US" altLang="ja-JP" sz="1400" dirty="0">
              <a:latin typeface="+mn-ea"/>
              <a:ea typeface="+mn-ea"/>
            </a:endParaRPr>
          </a:p>
          <a:p>
            <a:r>
              <a:rPr kumimoji="1" lang="ja-JP" altLang="en-US" sz="1400" dirty="0">
                <a:latin typeface="+mn-ea"/>
                <a:ea typeface="+mn-ea"/>
              </a:rPr>
              <a:t>ありません。</a:t>
            </a:r>
            <a:endParaRPr kumimoji="1" lang="en-US" altLang="ja-JP" sz="1400" dirty="0">
              <a:latin typeface="+mn-ea"/>
              <a:ea typeface="+mn-ea"/>
            </a:endParaRPr>
          </a:p>
          <a:p>
            <a:r>
              <a:rPr kumimoji="1" lang="ja-JP" altLang="en-US" sz="1400" dirty="0">
                <a:latin typeface="+mn-ea"/>
                <a:ea typeface="+mn-ea"/>
              </a:rPr>
              <a:t>飲んだ直後は平気そうに見えても、３０分から１時間後に酔いが</a:t>
            </a:r>
            <a:endParaRPr kumimoji="1" lang="en-US" altLang="ja-JP" sz="1400" dirty="0">
              <a:latin typeface="+mn-ea"/>
              <a:ea typeface="+mn-ea"/>
            </a:endParaRPr>
          </a:p>
          <a:p>
            <a:r>
              <a:rPr kumimoji="1" lang="ja-JP" altLang="en-US" sz="1400" dirty="0">
                <a:latin typeface="+mn-ea"/>
                <a:ea typeface="+mn-ea"/>
              </a:rPr>
              <a:t>回って、脳の根っこまで麻痺してしまうと、急性アルコール中毒になり、</a:t>
            </a:r>
            <a:endParaRPr kumimoji="1" lang="en-US" altLang="ja-JP" sz="1400" dirty="0">
              <a:latin typeface="+mn-ea"/>
              <a:ea typeface="+mn-ea"/>
            </a:endParaRPr>
          </a:p>
          <a:p>
            <a:r>
              <a:rPr kumimoji="1" lang="ja-JP" altLang="en-US" sz="1400" dirty="0">
                <a:latin typeface="+mn-ea"/>
                <a:ea typeface="+mn-ea"/>
              </a:rPr>
              <a:t>死んでしまうことがあるのです。</a:t>
            </a:r>
            <a:endParaRPr kumimoji="1" lang="en-US" altLang="ja-JP" sz="1400" dirty="0">
              <a:latin typeface="+mn-ea"/>
              <a:ea typeface="+mn-ea"/>
            </a:endParaRPr>
          </a:p>
          <a:p>
            <a:endParaRPr kumimoji="1" lang="en-US" altLang="ja-JP" dirty="0"/>
          </a:p>
        </p:txBody>
      </p:sp>
    </p:spTree>
    <p:extLst>
      <p:ext uri="{BB962C8B-B14F-4D97-AF65-F5344CB8AC3E}">
        <p14:creationId xmlns:p14="http://schemas.microsoft.com/office/powerpoint/2010/main" val="3971099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ノート プレースホルダ 2"/>
          <p:cNvSpPr>
            <a:spLocks noGrp="1"/>
          </p:cNvSpPr>
          <p:nvPr>
            <p:ph type="body" idx="1"/>
          </p:nvPr>
        </p:nvSpPr>
        <p:spPr bwMode="auto">
          <a:xfrm>
            <a:off x="680719" y="4721185"/>
            <a:ext cx="5589451" cy="52181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a:latin typeface="+mn-ea"/>
                <a:ea typeface="+mn-ea"/>
                <a:cs typeface="ＭＳ Ｐゴシック" charset="0"/>
              </a:rPr>
              <a:t>酔っ払うということは、脳が「アルコール」の麻酔作用で麻痺してしまうことです。</a:t>
            </a:r>
            <a:endParaRPr lang="en-US" altLang="ja-JP" sz="1100" dirty="0">
              <a:latin typeface="+mn-ea"/>
              <a:ea typeface="+mn-ea"/>
              <a:cs typeface="ＭＳ Ｐゴシック" charset="0"/>
            </a:endParaRPr>
          </a:p>
          <a:p>
            <a:r>
              <a:rPr lang="ja-JP" altLang="en-US" sz="1100" dirty="0">
                <a:latin typeface="+mn-ea"/>
                <a:ea typeface="+mn-ea"/>
                <a:cs typeface="ＭＳ Ｐゴシック" charset="0"/>
              </a:rPr>
              <a:t>たくさんお酒を飲むと、脳の外側から中心に向かってアルコールの麻酔が進み、</a:t>
            </a:r>
            <a:endParaRPr lang="en-US" altLang="ja-JP" sz="1100" dirty="0">
              <a:latin typeface="+mn-ea"/>
              <a:ea typeface="+mn-ea"/>
              <a:cs typeface="ＭＳ Ｐゴシック" charset="0"/>
            </a:endParaRPr>
          </a:p>
          <a:p>
            <a:r>
              <a:rPr lang="ja-JP" altLang="en-US" sz="1100" dirty="0">
                <a:latin typeface="+mn-ea"/>
                <a:ea typeface="+mn-ea"/>
                <a:cs typeface="ＭＳ Ｐゴシック" charset="0"/>
              </a:rPr>
              <a:t>脳の働きが麻痺していきます。</a:t>
            </a:r>
            <a:endParaRPr lang="en-US" altLang="ja-JP" sz="1100" dirty="0">
              <a:latin typeface="+mn-ea"/>
              <a:ea typeface="+mn-ea"/>
              <a:cs typeface="ＭＳ Ｐゴシック" charset="0"/>
            </a:endParaRPr>
          </a:p>
          <a:p>
            <a:endParaRPr lang="en-US" altLang="ja-JP" sz="1100" dirty="0">
              <a:latin typeface="+mn-ea"/>
              <a:ea typeface="+mn-ea"/>
              <a:cs typeface="ＭＳ Ｐゴシック" charset="0"/>
            </a:endParaRPr>
          </a:p>
          <a:p>
            <a:r>
              <a:rPr lang="ja-JP" altLang="en-US" sz="1100" dirty="0">
                <a:latin typeface="+mn-ea"/>
                <a:ea typeface="+mn-ea"/>
                <a:cs typeface="ＭＳ Ｐゴシック" charset="0"/>
              </a:rPr>
              <a:t>まず、大脳の外側（大脳新皮質）が麻痺すると理性や道徳心が働きにくくなります。</a:t>
            </a:r>
            <a:endParaRPr lang="en-US" altLang="ja-JP" sz="1100" dirty="0">
              <a:latin typeface="+mn-ea"/>
              <a:ea typeface="+mn-ea"/>
              <a:cs typeface="ＭＳ Ｐゴシック" charset="0"/>
            </a:endParaRPr>
          </a:p>
          <a:p>
            <a:r>
              <a:rPr lang="ja-JP" altLang="en-US" sz="1100" dirty="0">
                <a:latin typeface="+mn-ea"/>
                <a:ea typeface="+mn-ea"/>
                <a:cs typeface="ＭＳ Ｐゴシック" charset="0"/>
              </a:rPr>
              <a:t>ほろ酔い程度であれば、気分がほぐれてリラックスします。</a:t>
            </a:r>
            <a:endParaRPr lang="en-US" altLang="ja-JP" sz="1100" dirty="0">
              <a:latin typeface="+mn-ea"/>
              <a:ea typeface="+mn-ea"/>
              <a:cs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a:latin typeface="+mn-ea"/>
              </a:rPr>
              <a:t>しかし、普段では言わないようなことを言ってしまうこともあります。</a:t>
            </a:r>
            <a:endParaRPr lang="en-US" altLang="ja-JP" sz="1100" dirty="0">
              <a:latin typeface="+mn-ea"/>
            </a:endParaRPr>
          </a:p>
          <a:p>
            <a:endParaRPr lang="en-US" altLang="ja-JP" sz="1100" dirty="0">
              <a:latin typeface="+mn-ea"/>
              <a:ea typeface="+mn-ea"/>
              <a:cs typeface="ＭＳ Ｐゴシック" charset="0"/>
            </a:endParaRPr>
          </a:p>
          <a:p>
            <a:endParaRPr lang="en-US" altLang="ja-JP" sz="1100" dirty="0">
              <a:latin typeface="+mn-ea"/>
              <a:ea typeface="+mn-ea"/>
              <a:cs typeface="ＭＳ Ｐゴシック" charset="0"/>
            </a:endParaRPr>
          </a:p>
          <a:p>
            <a:r>
              <a:rPr lang="ja-JP" altLang="en-US" sz="1100" dirty="0">
                <a:latin typeface="+mn-ea"/>
                <a:ea typeface="+mn-ea"/>
                <a:cs typeface="ＭＳ Ｐゴシック" charset="0"/>
              </a:rPr>
              <a:t>（ワンクリックでアニメーション）</a:t>
            </a:r>
            <a:endParaRPr lang="en-US" altLang="ja-JP" sz="1100" dirty="0">
              <a:latin typeface="+mn-ea"/>
              <a:ea typeface="+mn-ea"/>
              <a:cs typeface="ＭＳ Ｐゴシック" charset="0"/>
            </a:endParaRPr>
          </a:p>
          <a:p>
            <a:endParaRPr lang="en-US" altLang="ja-JP" sz="1100" dirty="0">
              <a:latin typeface="+mn-ea"/>
              <a:ea typeface="+mn-ea"/>
              <a:cs typeface="ＭＳ Ｐゴシック" charset="0"/>
            </a:endParaRPr>
          </a:p>
          <a:p>
            <a:r>
              <a:rPr lang="ja-JP" altLang="en-US" sz="1100" dirty="0">
                <a:latin typeface="+mn-ea"/>
                <a:ea typeface="+mn-ea"/>
                <a:cs typeface="ＭＳ Ｐゴシック" charset="0"/>
              </a:rPr>
              <a:t>でも、さらに麻痺が進み、酩酊状態になると、</a:t>
            </a:r>
            <a:endParaRPr lang="en-US" altLang="ja-JP" sz="1100" dirty="0">
              <a:latin typeface="+mn-ea"/>
              <a:ea typeface="+mn-ea"/>
              <a:cs typeface="ＭＳ Ｐゴシック" charset="0"/>
            </a:endParaRPr>
          </a:p>
          <a:p>
            <a:pPr eaLnBrk="1" hangingPunct="1">
              <a:defRPr/>
            </a:pPr>
            <a:r>
              <a:rPr lang="ja-JP" altLang="en-US" sz="1100" dirty="0">
                <a:latin typeface="+mn-ea"/>
              </a:rPr>
              <a:t>足元がふらふらになり、千鳥足になります。</a:t>
            </a:r>
            <a:endParaRPr lang="en-US" altLang="ja-JP" sz="1100" dirty="0">
              <a:latin typeface="+mn-ea"/>
            </a:endParaRPr>
          </a:p>
          <a:p>
            <a:pPr eaLnBrk="1" hangingPunct="1">
              <a:defRPr/>
            </a:pPr>
            <a:r>
              <a:rPr lang="ja-JP" altLang="en-US" sz="1100" dirty="0">
                <a:latin typeface="+mn-ea"/>
              </a:rPr>
              <a:t>本能や感情がむき出しになって、けんかやトラブルが起こりやすくなります。</a:t>
            </a:r>
            <a:endParaRPr lang="en-US" altLang="ja-JP" sz="1100" dirty="0">
              <a:latin typeface="+mn-ea"/>
            </a:endParaRPr>
          </a:p>
          <a:p>
            <a:endParaRPr lang="en-US" altLang="ja-JP" sz="1100" dirty="0">
              <a:latin typeface="+mn-ea"/>
              <a:ea typeface="+mn-ea"/>
              <a:cs typeface="ＭＳ Ｐゴシック" charset="0"/>
            </a:endParaRPr>
          </a:p>
          <a:p>
            <a:r>
              <a:rPr lang="ja-JP" altLang="en-US" sz="1100" dirty="0">
                <a:latin typeface="+mn-ea"/>
                <a:ea typeface="+mn-ea"/>
                <a:cs typeface="ＭＳ Ｐゴシック" charset="0"/>
              </a:rPr>
              <a:t>（ワンクリックでアニメーション）</a:t>
            </a:r>
            <a:endParaRPr lang="en-US" altLang="ja-JP" sz="1100" dirty="0">
              <a:latin typeface="+mn-ea"/>
              <a:ea typeface="+mn-ea"/>
              <a:cs typeface="ＭＳ Ｐゴシック" charset="0"/>
            </a:endParaRPr>
          </a:p>
          <a:p>
            <a:endParaRPr lang="en-US" altLang="ja-JP" sz="1100" dirty="0">
              <a:latin typeface="+mn-ea"/>
              <a:ea typeface="+mn-ea"/>
              <a:cs typeface="ＭＳ Ｐゴシック" charset="0"/>
            </a:endParaRPr>
          </a:p>
          <a:p>
            <a:pPr eaLnBrk="1" hangingPunct="1">
              <a:defRPr/>
            </a:pPr>
            <a:r>
              <a:rPr lang="ja-JP" altLang="en-US" sz="1100" dirty="0">
                <a:latin typeface="+mn-ea"/>
              </a:rPr>
              <a:t>さらに大量に飲酒すると泥酔状態になって酔いつぶれ、</a:t>
            </a:r>
            <a:r>
              <a:rPr lang="ja-JP" altLang="ja-JP" sz="1100" dirty="0" err="1"/>
              <a:t>べろんべろんに</a:t>
            </a:r>
            <a:r>
              <a:rPr lang="ja-JP" altLang="ja-JP" sz="1100" dirty="0"/>
              <a:t>なってしまいます。</a:t>
            </a:r>
            <a:endParaRPr lang="en-US" altLang="ja-JP" sz="1100" dirty="0"/>
          </a:p>
          <a:p>
            <a:pPr eaLnBrk="1" hangingPunct="1">
              <a:defRPr/>
            </a:pPr>
            <a:r>
              <a:rPr lang="ja-JP" altLang="en-US" sz="1100" dirty="0"/>
              <a:t>まともに</a:t>
            </a:r>
            <a:r>
              <a:rPr lang="ja-JP" altLang="ja-JP" sz="1100" dirty="0"/>
              <a:t>会話</a:t>
            </a:r>
            <a:r>
              <a:rPr lang="ja-JP" altLang="en-US" sz="1100" dirty="0"/>
              <a:t>ができなかったり、呂律がまわらなかったりします。</a:t>
            </a:r>
            <a:endParaRPr lang="en-US" altLang="ja-JP" sz="1100" dirty="0"/>
          </a:p>
          <a:p>
            <a:pPr eaLnBrk="1" hangingPunct="1">
              <a:defRPr/>
            </a:pPr>
            <a:r>
              <a:rPr lang="ja-JP" altLang="en-US" sz="1100" dirty="0"/>
              <a:t>座り込んでまともに歩けなくなったり、ところかまわず寝たりします。</a:t>
            </a:r>
            <a:endParaRPr lang="en-US" altLang="ja-JP" sz="1100" dirty="0"/>
          </a:p>
          <a:p>
            <a:pPr eaLnBrk="1" hangingPunct="1">
              <a:defRPr/>
            </a:pPr>
            <a:endParaRPr lang="en-US" altLang="ja-JP" sz="1100" dirty="0">
              <a:latin typeface="+mn-ea"/>
            </a:endParaRPr>
          </a:p>
          <a:p>
            <a:endParaRPr lang="en-US" altLang="ja-JP" sz="1100" dirty="0">
              <a:latin typeface="+mn-ea"/>
              <a:ea typeface="+mn-ea"/>
              <a:cs typeface="ＭＳ Ｐゴシック" charset="0"/>
            </a:endParaRPr>
          </a:p>
          <a:p>
            <a:r>
              <a:rPr lang="ja-JP" altLang="en-US" sz="1100" dirty="0">
                <a:latin typeface="+mn-ea"/>
                <a:ea typeface="+mn-ea"/>
                <a:cs typeface="ＭＳ Ｐゴシック" charset="0"/>
              </a:rPr>
              <a:t>（ワンクリックでアニメーション）</a:t>
            </a:r>
            <a:endParaRPr lang="en-US" altLang="ja-JP" sz="1100" dirty="0">
              <a:latin typeface="+mn-ea"/>
              <a:ea typeface="+mn-ea"/>
              <a:cs typeface="ＭＳ Ｐゴシック" charset="0"/>
            </a:endParaRPr>
          </a:p>
          <a:p>
            <a:endParaRPr lang="en-US" altLang="ja-JP" sz="1100" dirty="0">
              <a:latin typeface="+mn-ea"/>
              <a:ea typeface="+mn-ea"/>
              <a:cs typeface="ＭＳ Ｐゴシック" charset="0"/>
            </a:endParaRPr>
          </a:p>
          <a:p>
            <a:pPr eaLnBrk="1" hangingPunct="1">
              <a:defRPr/>
            </a:pPr>
            <a:r>
              <a:rPr lang="ja-JP" altLang="en-US" sz="1100" dirty="0">
                <a:latin typeface="+mn-ea"/>
              </a:rPr>
              <a:t>脳の奥深くまで麻痺し、呼吸中枢のある</a:t>
            </a:r>
            <a:endParaRPr lang="en-US" altLang="ja-JP" sz="1100" dirty="0">
              <a:latin typeface="+mn-ea"/>
            </a:endParaRPr>
          </a:p>
          <a:p>
            <a:pPr eaLnBrk="1" hangingPunct="1">
              <a:defRPr/>
            </a:pPr>
            <a:r>
              <a:rPr lang="ja-JP" altLang="en-US" sz="1100" dirty="0">
                <a:latin typeface="+mn-ea"/>
              </a:rPr>
              <a:t>脳の根っこの部分（延髄）が麻痺してしまうと、昏睡状態になって、</a:t>
            </a:r>
            <a:endParaRPr lang="en-US" altLang="ja-JP" sz="1100" dirty="0">
              <a:latin typeface="+mn-ea"/>
            </a:endParaRPr>
          </a:p>
          <a:p>
            <a:pPr eaLnBrk="1" hangingPunct="1">
              <a:defRPr/>
            </a:pPr>
            <a:r>
              <a:rPr lang="ja-JP" altLang="en-US" sz="1100" dirty="0">
                <a:latin typeface="+mn-ea"/>
              </a:rPr>
              <a:t>呼吸が乱れて、死んでしまう危険性があります。</a:t>
            </a:r>
          </a:p>
          <a:p>
            <a:endParaRPr lang="en-US" altLang="ja-JP" sz="1100" dirty="0">
              <a:latin typeface="+mn-ea"/>
              <a:ea typeface="+mn-ea"/>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100" dirty="0">
                <a:latin typeface="+mn-ea"/>
                <a:ea typeface="+mn-ea"/>
                <a:cs typeface="ＭＳ Ｐゴシック" charset="0"/>
              </a:rPr>
              <a:t>※</a:t>
            </a:r>
            <a:r>
              <a:rPr lang="ja-JP" altLang="en-US" sz="1100" dirty="0">
                <a:latin typeface="+mn-ea"/>
                <a:ea typeface="+mn-ea"/>
                <a:cs typeface="ＭＳ Ｐゴシック" charset="0"/>
              </a:rPr>
              <a:t>子どもの年齢によっては難しい言葉が入っているので、必要に応じて言い換えてください。</a:t>
            </a:r>
            <a:endParaRPr lang="en-US" altLang="ja-JP" sz="1100" dirty="0">
              <a:latin typeface="+mn-ea"/>
              <a:ea typeface="+mn-ea"/>
              <a:cs typeface="ＭＳ Ｐゴシック" charset="0"/>
            </a:endParaRPr>
          </a:p>
          <a:p>
            <a:endParaRPr lang="ja-JP" altLang="en-US" sz="11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26645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まず、第</a:t>
            </a:r>
            <a:r>
              <a:rPr kumimoji="1" lang="en-US" altLang="ja-JP" sz="1400" dirty="0"/>
              <a:t>1</a:t>
            </a:r>
            <a:r>
              <a:rPr kumimoji="1" lang="ja-JP" altLang="en-US" sz="1400" dirty="0"/>
              <a:t>問です。</a:t>
            </a:r>
            <a:endParaRPr kumimoji="1" lang="en-US" altLang="ja-JP" sz="1400" dirty="0"/>
          </a:p>
          <a:p>
            <a:endParaRPr kumimoji="1" lang="en-US" altLang="ja-JP" sz="1400" dirty="0"/>
          </a:p>
          <a:p>
            <a:r>
              <a:rPr kumimoji="1" lang="ja-JP" altLang="en-US" sz="1400" dirty="0"/>
              <a:t>「お酒は</a:t>
            </a:r>
            <a:r>
              <a:rPr kumimoji="1" lang="en-US" altLang="ja-JP" sz="1400" dirty="0">
                <a:latin typeface="+mn-ea"/>
                <a:ea typeface="+mn-ea"/>
              </a:rPr>
              <a:t>18</a:t>
            </a:r>
            <a:r>
              <a:rPr kumimoji="1" lang="ja-JP" altLang="en-US" sz="1400" dirty="0"/>
              <a:t>歳になったら飲んでもいい？」</a:t>
            </a:r>
            <a:endParaRPr kumimoji="1" lang="en-US" altLang="ja-JP" sz="1400" dirty="0"/>
          </a:p>
          <a:p>
            <a:endParaRPr kumimoji="1" lang="en-US" altLang="ja-JP" sz="1400" dirty="0"/>
          </a:p>
          <a:p>
            <a:r>
              <a:rPr kumimoji="1" lang="ja-JP" altLang="en-US" sz="1400" dirty="0"/>
              <a:t>これは○と</a:t>
            </a:r>
            <a:r>
              <a:rPr kumimoji="1" lang="en-US" altLang="ja-JP" sz="1400" dirty="0"/>
              <a:t>×</a:t>
            </a:r>
            <a:r>
              <a:rPr kumimoji="1" lang="ja-JP" altLang="en-US" sz="1400" dirty="0"/>
              <a:t>のどちらでしょう。</a:t>
            </a:r>
            <a:endParaRPr kumimoji="1" lang="en-US" altLang="ja-JP" sz="1400" dirty="0"/>
          </a:p>
          <a:p>
            <a:endParaRPr kumimoji="1" lang="en-US" altLang="ja-JP" sz="1400" dirty="0"/>
          </a:p>
          <a:p>
            <a:r>
              <a:rPr kumimoji="1" lang="ja-JP" altLang="en-US" sz="1400" dirty="0"/>
              <a:t>正解だと思う方に手を挙げてください。</a:t>
            </a:r>
            <a:endParaRPr kumimoji="1" lang="en-US" altLang="ja-JP" sz="1400" dirty="0"/>
          </a:p>
        </p:txBody>
      </p:sp>
    </p:spTree>
    <p:extLst>
      <p:ext uri="{BB962C8B-B14F-4D97-AF65-F5344CB8AC3E}">
        <p14:creationId xmlns:p14="http://schemas.microsoft.com/office/powerpoint/2010/main" val="2087049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実際、お酒が原因で、亡くなっている人は何人いるでしょうか。</a:t>
            </a:r>
            <a:endParaRPr kumimoji="1" lang="en-US" altLang="ja-JP" sz="1400" dirty="0">
              <a:latin typeface="+mn-ea"/>
              <a:ea typeface="+mn-ea"/>
            </a:endParaRPr>
          </a:p>
          <a:p>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cs typeface="ＭＳ Ｐゴシック" charset="0"/>
              </a:rPr>
              <a:t>（ワンクリックでアニメーション）</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一年間で３万５千人の人が亡くなっていると推定されており、</a:t>
            </a:r>
            <a:endParaRPr kumimoji="1" lang="en-US" altLang="ja-JP" sz="1400" dirty="0">
              <a:latin typeface="+mn-ea"/>
              <a:ea typeface="+mn-ea"/>
            </a:endParaRPr>
          </a:p>
          <a:p>
            <a:r>
              <a:rPr kumimoji="1" lang="ja-JP" altLang="en-US" sz="1400" dirty="0">
                <a:latin typeface="+mn-ea"/>
                <a:ea typeface="+mn-ea"/>
              </a:rPr>
              <a:t>一日約１００人が亡くなっているという計算になります。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（出典「簡易版　アルコール白書」日本アルコール関連問題学会）</a:t>
            </a:r>
          </a:p>
        </p:txBody>
      </p:sp>
    </p:spTree>
    <p:extLst>
      <p:ext uri="{BB962C8B-B14F-4D97-AF65-F5344CB8AC3E}">
        <p14:creationId xmlns:p14="http://schemas.microsoft.com/office/powerpoint/2010/main" val="4025891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お酒の飲み過ぎで肝臓の病気になり、死に至ることがあります。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他にも、骨頭壊死症という、骨の病気になることもあります。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また、一度にたくさんのお酒を飲んだり、お酒に弱い人の場合は</a:t>
            </a:r>
            <a:endParaRPr kumimoji="1" lang="en-US" altLang="ja-JP" sz="1400" dirty="0">
              <a:latin typeface="+mn-ea"/>
              <a:ea typeface="+mn-ea"/>
            </a:endParaRPr>
          </a:p>
          <a:p>
            <a:r>
              <a:rPr kumimoji="1" lang="ja-JP" altLang="en-US" sz="1400" dirty="0">
                <a:latin typeface="+mn-ea"/>
                <a:ea typeface="+mn-ea"/>
              </a:rPr>
              <a:t>少量のお酒でも急性アルコール中毒を引き起こし、最悪の場合は、</a:t>
            </a:r>
            <a:endParaRPr kumimoji="1" lang="en-US" altLang="ja-JP" sz="1400" dirty="0">
              <a:latin typeface="+mn-ea"/>
              <a:ea typeface="+mn-ea"/>
            </a:endParaRPr>
          </a:p>
          <a:p>
            <a:r>
              <a:rPr kumimoji="1" lang="ja-JP" altLang="en-US" sz="1400" dirty="0">
                <a:latin typeface="+mn-ea"/>
                <a:ea typeface="+mn-ea"/>
              </a:rPr>
              <a:t>死んでしまうことがあります。</a:t>
            </a:r>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400" dirty="0">
              <a:latin typeface="+mn-ea"/>
              <a:ea typeface="+mn-ea"/>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400" dirty="0" err="1">
                <a:latin typeface="+mn-ea"/>
                <a:ea typeface="+mn-ea"/>
                <a:cs typeface="ＭＳ Ｐゴシック" charset="0"/>
              </a:rPr>
              <a:t>なので第</a:t>
            </a:r>
            <a:r>
              <a:rPr lang="en-US" altLang="ja-JP" sz="1400" dirty="0">
                <a:latin typeface="+mn-ea"/>
                <a:ea typeface="+mn-ea"/>
                <a:cs typeface="ＭＳ Ｐゴシック" charset="0"/>
              </a:rPr>
              <a:t>4</a:t>
            </a:r>
            <a:r>
              <a:rPr lang="ja-JP" altLang="en-US" sz="1400" dirty="0">
                <a:latin typeface="+mn-ea"/>
                <a:ea typeface="+mn-ea"/>
                <a:cs typeface="ＭＳ Ｐゴシック" charset="0"/>
              </a:rPr>
              <a:t>問の答えは</a:t>
            </a:r>
            <a:endParaRPr lang="en-US" altLang="ja-JP" sz="1400" dirty="0">
              <a:latin typeface="+mn-ea"/>
              <a:ea typeface="+mn-ea"/>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400" dirty="0">
              <a:latin typeface="+mn-ea"/>
              <a:ea typeface="+mn-ea"/>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cs typeface="ＭＳ Ｐゴシック" charset="0"/>
              </a:rPr>
              <a:t>（ワンクリックでアニメーション）</a:t>
            </a:r>
            <a:endParaRPr lang="en-US" altLang="ja-JP" sz="1400" dirty="0">
              <a:latin typeface="+mn-ea"/>
              <a:ea typeface="+mn-ea"/>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400" dirty="0">
              <a:latin typeface="+mn-ea"/>
              <a:ea typeface="+mn-ea"/>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cs typeface="ＭＳ Ｐゴシック" charset="0"/>
              </a:rPr>
              <a:t>〇になります。</a:t>
            </a:r>
            <a:endParaRPr lang="en-US" altLang="ja-JP" sz="1400" dirty="0">
              <a:latin typeface="+mn-ea"/>
              <a:ea typeface="+mn-ea"/>
              <a:cs typeface="ＭＳ Ｐゴシック" charset="0"/>
            </a:endParaRPr>
          </a:p>
          <a:p>
            <a:endParaRPr kumimoji="1" lang="en-US" altLang="ja-JP" sz="1400" dirty="0"/>
          </a:p>
          <a:p>
            <a:endParaRPr kumimoji="1" lang="en-US" altLang="ja-JP" dirty="0"/>
          </a:p>
        </p:txBody>
      </p:sp>
    </p:spTree>
    <p:extLst>
      <p:ext uri="{BB962C8B-B14F-4D97-AF65-F5344CB8AC3E}">
        <p14:creationId xmlns:p14="http://schemas.microsoft.com/office/powerpoint/2010/main" val="3590188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それでは、第</a:t>
            </a:r>
            <a:r>
              <a:rPr kumimoji="1" lang="en-US" altLang="ja-JP" sz="1400" dirty="0">
                <a:latin typeface="+mn-ea"/>
                <a:ea typeface="+mn-ea"/>
              </a:rPr>
              <a:t>5</a:t>
            </a:r>
            <a:r>
              <a:rPr kumimoji="1" lang="ja-JP" altLang="en-US" sz="1400" dirty="0">
                <a:latin typeface="+mn-ea"/>
                <a:ea typeface="+mn-ea"/>
              </a:rPr>
              <a:t>問です。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「お酒をたくさん飲み続けると脳が縮んでしまう」</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これは○と</a:t>
            </a:r>
            <a:r>
              <a:rPr kumimoji="1" lang="en-US" altLang="ja-JP" sz="1400" dirty="0">
                <a:latin typeface="+mn-ea"/>
                <a:ea typeface="+mn-ea"/>
              </a:rPr>
              <a:t>×</a:t>
            </a:r>
            <a:r>
              <a:rPr kumimoji="1" lang="ja-JP" altLang="en-US" sz="1400" dirty="0">
                <a:latin typeface="+mn-ea"/>
                <a:ea typeface="+mn-ea"/>
              </a:rPr>
              <a:t>のどちらでしょう。</a:t>
            </a:r>
          </a:p>
        </p:txBody>
      </p:sp>
    </p:spTree>
    <p:extLst>
      <p:ext uri="{BB962C8B-B14F-4D97-AF65-F5344CB8AC3E}">
        <p14:creationId xmlns:p14="http://schemas.microsoft.com/office/powerpoint/2010/main" val="34362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effectLst/>
                <a:latin typeface="+mn-ea"/>
                <a:ea typeface="+mn-ea"/>
                <a:cs typeface="+mn-cs"/>
              </a:rPr>
              <a:t>先ほどお酒を飲み続けることで内臓の病気にかかることがあるという</a:t>
            </a:r>
            <a:endParaRPr kumimoji="1" lang="en-US" altLang="ja-JP" sz="1400" kern="1200" dirty="0">
              <a:solidFill>
                <a:schemeClr val="tx1"/>
              </a:solidFill>
              <a:effectLst/>
              <a:latin typeface="+mn-ea"/>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effectLst/>
                <a:latin typeface="+mn-ea"/>
                <a:ea typeface="+mn-ea"/>
                <a:cs typeface="+mn-cs"/>
              </a:rPr>
              <a:t>ことを説明しました。</a:t>
            </a:r>
            <a:endParaRPr kumimoji="1" lang="en-US" altLang="ja-JP" sz="1400" kern="1200" dirty="0">
              <a:solidFill>
                <a:schemeClr val="tx1"/>
              </a:solidFill>
              <a:effectLst/>
              <a:latin typeface="+mn-ea"/>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effectLst/>
                <a:latin typeface="+mn-ea"/>
                <a:ea typeface="+mn-ea"/>
                <a:cs typeface="+mn-cs"/>
              </a:rPr>
              <a:t>実は内臓だけでなく、脳や神経もお酒でやられてしまうことが</a:t>
            </a:r>
            <a:endParaRPr kumimoji="1" lang="en-US" altLang="ja-JP" sz="1400" kern="1200" dirty="0">
              <a:solidFill>
                <a:schemeClr val="tx1"/>
              </a:solidFill>
              <a:effectLst/>
              <a:latin typeface="+mn-ea"/>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effectLst/>
                <a:latin typeface="+mn-ea"/>
                <a:ea typeface="+mn-ea"/>
                <a:cs typeface="+mn-cs"/>
              </a:rPr>
              <a:t>あるのです。</a:t>
            </a:r>
            <a:endParaRPr kumimoji="1" lang="en-US" altLang="ja-JP" sz="1400" kern="1200" dirty="0">
              <a:solidFill>
                <a:schemeClr val="tx1"/>
              </a:solidFill>
              <a:effectLst/>
              <a:latin typeface="+mn-ea"/>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effectLst/>
              <a:latin typeface="+mn-ea"/>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tx1"/>
                </a:solidFill>
                <a:effectLst/>
                <a:latin typeface="+mn-ea"/>
                <a:ea typeface="+mn-ea"/>
                <a:cs typeface="+mn-cs"/>
              </a:rPr>
              <a:t>お酒をたくさん飲み続けると脳が縮むことがあります。</a:t>
            </a:r>
            <a:endParaRPr kumimoji="1" lang="en-US" altLang="ja-JP" sz="1400" kern="1200" dirty="0">
              <a:solidFill>
                <a:schemeClr val="tx1"/>
              </a:solidFill>
              <a:effectLst/>
              <a:latin typeface="+mn-ea"/>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tx1"/>
                </a:solidFill>
                <a:effectLst/>
                <a:latin typeface="+mn-ea"/>
                <a:ea typeface="+mn-ea"/>
                <a:cs typeface="+mn-cs"/>
              </a:rPr>
              <a:t>脳が縮むと、考える力が落ちたり、正しい判断ができにくくなります。</a:t>
            </a:r>
            <a:endParaRPr kumimoji="1" lang="ja-JP" altLang="en-US" sz="1400" dirty="0">
              <a:latin typeface="+mn-ea"/>
              <a:ea typeface="+mn-ea"/>
            </a:endParaRPr>
          </a:p>
          <a:p>
            <a:endParaRPr lang="en-US" altLang="ja-JP" sz="1400" dirty="0">
              <a:latin typeface="+mn-ea"/>
              <a:ea typeface="+mn-ea"/>
              <a:cs typeface="ＭＳ Ｐゴシック" charset="0"/>
            </a:endParaRPr>
          </a:p>
          <a:p>
            <a:r>
              <a:rPr lang="ja-JP" altLang="en-US" sz="1400" dirty="0">
                <a:latin typeface="+mn-ea"/>
                <a:ea typeface="+mn-ea"/>
                <a:cs typeface="ＭＳ Ｐゴシック" charset="0"/>
              </a:rPr>
              <a:t>これは、脳の</a:t>
            </a:r>
            <a:r>
              <a:rPr lang="en-US" altLang="ja-JP" sz="1400" dirty="0">
                <a:latin typeface="+mn-ea"/>
                <a:ea typeface="+mn-ea"/>
                <a:cs typeface="ＭＳ Ｐゴシック" charset="0"/>
              </a:rPr>
              <a:t>CT</a:t>
            </a:r>
            <a:r>
              <a:rPr lang="ja-JP" altLang="en-US" sz="1400" dirty="0">
                <a:latin typeface="+mn-ea"/>
                <a:ea typeface="+mn-ea"/>
                <a:cs typeface="ＭＳ Ｐゴシック" charset="0"/>
              </a:rPr>
              <a:t>検査の写真です。黒い部分が何もない脳の隙間です。</a:t>
            </a:r>
            <a:endParaRPr lang="en-US" altLang="ja-JP" sz="1400" dirty="0">
              <a:latin typeface="+mn-ea"/>
              <a:ea typeface="+mn-ea"/>
              <a:cs typeface="ＭＳ Ｐゴシック" charset="0"/>
            </a:endParaRPr>
          </a:p>
          <a:p>
            <a:r>
              <a:rPr lang="ja-JP" altLang="en-US" sz="1400" dirty="0">
                <a:latin typeface="+mn-ea"/>
                <a:ea typeface="+mn-ea"/>
                <a:cs typeface="ＭＳ Ｐゴシック" charset="0"/>
              </a:rPr>
              <a:t>右側の写真はお酒で脳が縮んでいます。</a:t>
            </a:r>
            <a:endParaRPr lang="en-US" altLang="ja-JP" sz="1400" dirty="0">
              <a:latin typeface="+mn-ea"/>
              <a:ea typeface="+mn-ea"/>
              <a:cs typeface="ＭＳ Ｐゴシック" charset="0"/>
            </a:endParaRPr>
          </a:p>
        </p:txBody>
      </p:sp>
    </p:spTree>
    <p:extLst>
      <p:ext uri="{BB962C8B-B14F-4D97-AF65-F5344CB8AC3E}">
        <p14:creationId xmlns:p14="http://schemas.microsoft.com/office/powerpoint/2010/main" val="1560197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cs typeface="ＭＳ Ｐゴシック" charset="0"/>
              </a:rPr>
              <a:t>また、お酒の飲み過ぎで脳が縮み、認知症になる人もいます。</a:t>
            </a:r>
            <a:endParaRPr lang="en-US" altLang="ja-JP" sz="1400" dirty="0">
              <a:latin typeface="+mn-ea"/>
              <a:ea typeface="+mn-ea"/>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latin typeface="+mn-ea"/>
              <a:ea typeface="+mn-ea"/>
            </a:endParaRPr>
          </a:p>
          <a:p>
            <a:r>
              <a:rPr kumimoji="1" lang="ja-JP" altLang="en-US" sz="1400" dirty="0">
                <a:latin typeface="+mn-ea"/>
                <a:ea typeface="+mn-ea"/>
              </a:rPr>
              <a:t>認知症はお年寄りの人がなるイメージがあるかもしれませんが、</a:t>
            </a:r>
            <a:endParaRPr kumimoji="1" lang="en-US" altLang="ja-JP" sz="1400" dirty="0">
              <a:latin typeface="+mn-ea"/>
              <a:ea typeface="+mn-ea"/>
            </a:endParaRPr>
          </a:p>
          <a:p>
            <a:r>
              <a:rPr kumimoji="1" lang="ja-JP" altLang="en-US" sz="1400" dirty="0">
                <a:latin typeface="+mn-ea"/>
                <a:ea typeface="+mn-ea"/>
              </a:rPr>
              <a:t>お酒を飲み過ぎることによって、若い人でも認知症になる可能性が</a:t>
            </a:r>
            <a:endParaRPr kumimoji="1" lang="en-US" altLang="ja-JP" sz="1400" dirty="0">
              <a:latin typeface="+mn-ea"/>
              <a:ea typeface="+mn-ea"/>
            </a:endParaRPr>
          </a:p>
          <a:p>
            <a:r>
              <a:rPr kumimoji="1" lang="ja-JP" altLang="en-US" sz="1400" dirty="0">
                <a:latin typeface="+mn-ea"/>
                <a:ea typeface="+mn-ea"/>
              </a:rPr>
              <a:t>あります。</a:t>
            </a:r>
          </a:p>
        </p:txBody>
      </p:sp>
    </p:spTree>
    <p:extLst>
      <p:ext uri="{BB962C8B-B14F-4D97-AF65-F5344CB8AC3E}">
        <p14:creationId xmlns:p14="http://schemas.microsoft.com/office/powerpoint/2010/main" val="2769590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kern="1200" dirty="0">
                <a:solidFill>
                  <a:schemeClr val="tx1"/>
                </a:solidFill>
                <a:effectLst/>
                <a:latin typeface="+mn-ea"/>
                <a:ea typeface="+mn-ea"/>
                <a:cs typeface="+mn-cs"/>
              </a:rPr>
              <a:t>このように、</a:t>
            </a:r>
            <a:r>
              <a:rPr kumimoji="1" lang="ja-JP" altLang="ja-JP" sz="1400" kern="1200" dirty="0">
                <a:solidFill>
                  <a:schemeClr val="tx1"/>
                </a:solidFill>
                <a:effectLst/>
                <a:latin typeface="+mn-ea"/>
                <a:ea typeface="+mn-ea"/>
                <a:cs typeface="+mn-cs"/>
              </a:rPr>
              <a:t>お酒をたくさん飲み続けると脳が縮むことがあります。</a:t>
            </a:r>
            <a:endParaRPr kumimoji="1" lang="en-US" altLang="ja-JP" sz="1400" kern="1200" dirty="0">
              <a:solidFill>
                <a:schemeClr val="tx1"/>
              </a:solidFill>
              <a:effectLst/>
              <a:latin typeface="+mn-ea"/>
              <a:ea typeface="+mn-ea"/>
              <a:cs typeface="+mn-cs"/>
            </a:endParaRPr>
          </a:p>
          <a:p>
            <a:r>
              <a:rPr kumimoji="1" lang="ja-JP" altLang="ja-JP" sz="1400" kern="1200" dirty="0">
                <a:solidFill>
                  <a:schemeClr val="tx1"/>
                </a:solidFill>
                <a:effectLst/>
                <a:latin typeface="+mn-ea"/>
                <a:ea typeface="+mn-ea"/>
                <a:cs typeface="+mn-cs"/>
              </a:rPr>
              <a:t>脳が縮むと、考える力が落ちたり、正しい判断ができにくくなります。</a:t>
            </a:r>
            <a:endParaRPr kumimoji="1" lang="en-US" altLang="ja-JP" sz="1400" kern="1200" dirty="0">
              <a:solidFill>
                <a:schemeClr val="tx1"/>
              </a:solidFill>
              <a:effectLst/>
              <a:latin typeface="+mn-ea"/>
              <a:ea typeface="+mn-ea"/>
              <a:cs typeface="+mn-cs"/>
            </a:endParaRPr>
          </a:p>
          <a:p>
            <a:endParaRPr kumimoji="1" lang="en-US" altLang="ja-JP" sz="1400" kern="1200" dirty="0">
              <a:solidFill>
                <a:schemeClr val="tx1"/>
              </a:solidFill>
              <a:effectLst/>
              <a:latin typeface="+mn-ea"/>
              <a:ea typeface="+mn-ea"/>
              <a:cs typeface="+mn-cs"/>
            </a:endParaRPr>
          </a:p>
          <a:p>
            <a:r>
              <a:rPr kumimoji="1" lang="ja-JP" altLang="en-US" sz="1400" kern="1200" dirty="0">
                <a:solidFill>
                  <a:schemeClr val="tx1"/>
                </a:solidFill>
                <a:effectLst/>
                <a:latin typeface="+mn-ea"/>
                <a:ea typeface="+mn-ea"/>
                <a:cs typeface="+mn-cs"/>
              </a:rPr>
              <a:t>つまり、第</a:t>
            </a:r>
            <a:r>
              <a:rPr kumimoji="1" lang="en-US" altLang="ja-JP" sz="1400" kern="1200" dirty="0">
                <a:solidFill>
                  <a:schemeClr val="tx1"/>
                </a:solidFill>
                <a:effectLst/>
                <a:latin typeface="+mn-ea"/>
                <a:ea typeface="+mn-ea"/>
                <a:cs typeface="+mn-cs"/>
              </a:rPr>
              <a:t>5</a:t>
            </a:r>
            <a:r>
              <a:rPr kumimoji="1" lang="ja-JP" altLang="en-US" sz="1400" kern="1200" dirty="0">
                <a:solidFill>
                  <a:schemeClr val="tx1"/>
                </a:solidFill>
                <a:effectLst/>
                <a:latin typeface="+mn-ea"/>
                <a:ea typeface="+mn-ea"/>
                <a:cs typeface="+mn-cs"/>
              </a:rPr>
              <a:t>問の答えは</a:t>
            </a:r>
            <a:endParaRPr kumimoji="1" lang="en-US" altLang="ja-JP" sz="1400" kern="1200" dirty="0">
              <a:solidFill>
                <a:schemeClr val="tx1"/>
              </a:solidFill>
              <a:effectLst/>
              <a:latin typeface="+mn-ea"/>
              <a:ea typeface="+mn-ea"/>
              <a:cs typeface="+mn-cs"/>
            </a:endParaRPr>
          </a:p>
          <a:p>
            <a:endParaRPr kumimoji="1" lang="en-US" altLang="ja-JP" sz="1400" kern="1200" dirty="0">
              <a:solidFill>
                <a:schemeClr val="tx1"/>
              </a:solidFill>
              <a:effectLst/>
              <a:latin typeface="+mn-ea"/>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cs typeface="ＭＳ Ｐゴシック" charset="0"/>
              </a:rPr>
              <a:t>（ワンクリックでアニメーション）</a:t>
            </a:r>
            <a:endParaRPr lang="en-US" altLang="ja-JP" sz="1400" dirty="0">
              <a:latin typeface="+mn-ea"/>
              <a:ea typeface="+mn-ea"/>
              <a:cs typeface="ＭＳ Ｐゴシック" charset="0"/>
            </a:endParaRPr>
          </a:p>
          <a:p>
            <a:endParaRPr kumimoji="1" lang="en-US" altLang="ja-JP" sz="1400" kern="1200" dirty="0">
              <a:solidFill>
                <a:schemeClr val="tx1"/>
              </a:solidFill>
              <a:effectLst/>
              <a:latin typeface="+mn-ea"/>
              <a:ea typeface="+mn-ea"/>
              <a:cs typeface="+mn-cs"/>
            </a:endParaRPr>
          </a:p>
          <a:p>
            <a:r>
              <a:rPr kumimoji="1" lang="ja-JP" altLang="en-US" sz="1400" kern="1200" dirty="0">
                <a:solidFill>
                  <a:schemeClr val="tx1"/>
                </a:solidFill>
                <a:effectLst/>
                <a:latin typeface="+mn-ea"/>
                <a:ea typeface="+mn-ea"/>
                <a:cs typeface="+mn-cs"/>
              </a:rPr>
              <a:t>○になりますね。</a:t>
            </a:r>
            <a:endParaRPr kumimoji="1" lang="ja-JP" altLang="en-US" sz="1400" dirty="0">
              <a:latin typeface="+mn-ea"/>
              <a:ea typeface="+mn-ea"/>
            </a:endParaRPr>
          </a:p>
        </p:txBody>
      </p:sp>
    </p:spTree>
    <p:extLst>
      <p:ext uri="{BB962C8B-B14F-4D97-AF65-F5344CB8AC3E}">
        <p14:creationId xmlns:p14="http://schemas.microsoft.com/office/powerpoint/2010/main" val="4194685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aseline="0" dirty="0">
                <a:latin typeface="+mn-ea"/>
                <a:ea typeface="+mn-ea"/>
              </a:rPr>
              <a:t>第</a:t>
            </a:r>
            <a:r>
              <a:rPr kumimoji="1" lang="en-US" altLang="ja-JP" sz="1400" baseline="0" dirty="0">
                <a:latin typeface="+mn-ea"/>
                <a:ea typeface="+mn-ea"/>
              </a:rPr>
              <a:t>6</a:t>
            </a:r>
            <a:r>
              <a:rPr kumimoji="1" lang="ja-JP" altLang="en-US" sz="1400" baseline="0" dirty="0">
                <a:latin typeface="+mn-ea"/>
                <a:ea typeface="+mn-ea"/>
              </a:rPr>
              <a:t>問です。</a:t>
            </a:r>
            <a:endParaRPr kumimoji="1" lang="en-US" altLang="ja-JP" sz="1400" baseline="0" dirty="0">
              <a:latin typeface="+mn-ea"/>
              <a:ea typeface="+mn-ea"/>
            </a:endParaRPr>
          </a:p>
          <a:p>
            <a:endParaRPr kumimoji="1" lang="en-US" altLang="ja-JP" sz="1400" baseline="0" dirty="0">
              <a:latin typeface="+mn-ea"/>
              <a:ea typeface="+mn-ea"/>
            </a:endParaRPr>
          </a:p>
          <a:p>
            <a:r>
              <a:rPr kumimoji="1" lang="ja-JP" altLang="en-US" sz="1400" baseline="0" dirty="0">
                <a:latin typeface="+mn-ea"/>
                <a:ea typeface="+mn-ea"/>
              </a:rPr>
              <a:t>「お酒を飲めば勉強がよくできるようになる？」</a:t>
            </a:r>
            <a:endParaRPr kumimoji="1" lang="en-US" altLang="ja-JP" sz="1400" baseline="0" dirty="0">
              <a:latin typeface="+mn-ea"/>
              <a:ea typeface="+mn-ea"/>
            </a:endParaRPr>
          </a:p>
          <a:p>
            <a:endParaRPr kumimoji="1" lang="en-US" altLang="ja-JP" sz="1400" baseline="0" dirty="0">
              <a:latin typeface="+mn-ea"/>
              <a:ea typeface="+mn-ea"/>
            </a:endParaRPr>
          </a:p>
          <a:p>
            <a:r>
              <a:rPr kumimoji="1" lang="ja-JP" altLang="en-US" sz="1400" baseline="0" dirty="0">
                <a:latin typeface="+mn-ea"/>
                <a:ea typeface="+mn-ea"/>
              </a:rPr>
              <a:t>これは○と</a:t>
            </a:r>
            <a:r>
              <a:rPr kumimoji="1" lang="en-US" altLang="ja-JP" sz="1400" baseline="0" dirty="0">
                <a:latin typeface="+mn-ea"/>
                <a:ea typeface="+mn-ea"/>
              </a:rPr>
              <a:t>×</a:t>
            </a:r>
            <a:r>
              <a:rPr kumimoji="1" lang="ja-JP" altLang="en-US" sz="1400" baseline="0" dirty="0">
                <a:latin typeface="+mn-ea"/>
                <a:ea typeface="+mn-ea"/>
              </a:rPr>
              <a:t>のどちらでしょう。</a:t>
            </a:r>
          </a:p>
        </p:txBody>
      </p:sp>
    </p:spTree>
    <p:extLst>
      <p:ext uri="{BB962C8B-B14F-4D97-AF65-F5344CB8AC3E}">
        <p14:creationId xmlns:p14="http://schemas.microsoft.com/office/powerpoint/2010/main" val="4230115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400" kern="1200" baseline="0" dirty="0">
                <a:solidFill>
                  <a:schemeClr val="tx1"/>
                </a:solidFill>
                <a:effectLst/>
                <a:latin typeface="+mn-ea"/>
                <a:ea typeface="+mn-ea"/>
                <a:cs typeface="+mn-cs"/>
              </a:rPr>
              <a:t>お酒を飲めば、集中する力や考える力</a:t>
            </a:r>
            <a:r>
              <a:rPr kumimoji="1" lang="ja-JP" altLang="en-US" sz="1400" kern="1200" baseline="0" dirty="0">
                <a:solidFill>
                  <a:schemeClr val="tx1"/>
                </a:solidFill>
                <a:effectLst/>
                <a:latin typeface="+mn-ea"/>
                <a:ea typeface="+mn-ea"/>
                <a:cs typeface="+mn-cs"/>
              </a:rPr>
              <a:t>、記憶力</a:t>
            </a:r>
            <a:r>
              <a:rPr kumimoji="1" lang="ja-JP" altLang="ja-JP" sz="1400" kern="1200" baseline="0" dirty="0">
                <a:solidFill>
                  <a:schemeClr val="tx1"/>
                </a:solidFill>
                <a:effectLst/>
                <a:latin typeface="+mn-ea"/>
                <a:ea typeface="+mn-ea"/>
                <a:cs typeface="+mn-cs"/>
              </a:rPr>
              <a:t>が下がって、</a:t>
            </a:r>
            <a:endParaRPr kumimoji="1" lang="en-US" altLang="ja-JP" sz="1400" kern="1200" baseline="0" dirty="0">
              <a:solidFill>
                <a:schemeClr val="tx1"/>
              </a:solidFill>
              <a:effectLst/>
              <a:latin typeface="+mn-ea"/>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400" kern="1200" baseline="0" dirty="0">
                <a:solidFill>
                  <a:schemeClr val="tx1"/>
                </a:solidFill>
                <a:effectLst/>
                <a:latin typeface="+mn-ea"/>
                <a:ea typeface="+mn-ea"/>
                <a:cs typeface="+mn-cs"/>
              </a:rPr>
              <a:t>勉強ができなくなる可能性があります。</a:t>
            </a:r>
            <a:endParaRPr kumimoji="1" lang="ja-JP" altLang="en-US" sz="1400" baseline="0" dirty="0">
              <a:latin typeface="+mn-ea"/>
              <a:ea typeface="+mn-ea"/>
            </a:endParaRPr>
          </a:p>
          <a:p>
            <a:endParaRPr kumimoji="1" lang="en-US" altLang="ja-JP" sz="1400" dirty="0">
              <a:latin typeface="+mn-ea"/>
              <a:ea typeface="+mn-ea"/>
            </a:endParaRPr>
          </a:p>
          <a:p>
            <a:r>
              <a:rPr kumimoji="1" lang="ja-JP" altLang="en-US" sz="1400" dirty="0">
                <a:latin typeface="+mn-ea"/>
                <a:ea typeface="+mn-ea"/>
              </a:rPr>
              <a:t>お酒を飲んだからといって勉強がよくできるようになることはありません。</a:t>
            </a:r>
          </a:p>
        </p:txBody>
      </p:sp>
    </p:spTree>
    <p:extLst>
      <p:ext uri="{BB962C8B-B14F-4D97-AF65-F5344CB8AC3E}">
        <p14:creationId xmlns:p14="http://schemas.microsoft.com/office/powerpoint/2010/main" val="757186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つまり、第</a:t>
            </a:r>
            <a:r>
              <a:rPr kumimoji="1" lang="en-US" altLang="ja-JP" sz="1400" dirty="0">
                <a:latin typeface="+mn-ea"/>
                <a:ea typeface="+mn-ea"/>
              </a:rPr>
              <a:t>6</a:t>
            </a:r>
            <a:r>
              <a:rPr kumimoji="1" lang="ja-JP" altLang="en-US" sz="1400" dirty="0">
                <a:latin typeface="+mn-ea"/>
                <a:ea typeface="+mn-ea"/>
              </a:rPr>
              <a:t>問の答えは</a:t>
            </a:r>
            <a:endParaRPr kumimoji="1" lang="en-US" altLang="ja-JP" sz="1400" dirty="0">
              <a:latin typeface="+mn-ea"/>
              <a:ea typeface="+mn-ea"/>
            </a:endParaRPr>
          </a:p>
          <a:p>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cs typeface="ＭＳ Ｐゴシック" charset="0"/>
              </a:rPr>
              <a:t>（ワンクリックでアニメーション）</a:t>
            </a:r>
            <a:endParaRPr lang="en-US" altLang="ja-JP" sz="1400" dirty="0">
              <a:latin typeface="+mn-ea"/>
              <a:ea typeface="+mn-ea"/>
              <a:cs typeface="ＭＳ Ｐゴシック" charset="0"/>
            </a:endParaRPr>
          </a:p>
          <a:p>
            <a:endParaRPr kumimoji="1" lang="en-US" altLang="ja-JP" sz="1400" dirty="0">
              <a:latin typeface="+mn-ea"/>
              <a:ea typeface="+mn-ea"/>
            </a:endParaRPr>
          </a:p>
          <a:p>
            <a:r>
              <a:rPr kumimoji="1" lang="en-US" altLang="ja-JP" sz="1400" dirty="0">
                <a:latin typeface="+mn-ea"/>
                <a:ea typeface="+mn-ea"/>
              </a:rPr>
              <a:t>×</a:t>
            </a:r>
            <a:r>
              <a:rPr kumimoji="1" lang="ja-JP" altLang="en-US" sz="1400" dirty="0">
                <a:latin typeface="+mn-ea"/>
                <a:ea typeface="+mn-ea"/>
              </a:rPr>
              <a:t>になります。</a:t>
            </a:r>
          </a:p>
        </p:txBody>
      </p:sp>
    </p:spTree>
    <p:extLst>
      <p:ext uri="{BB962C8B-B14F-4D97-AF65-F5344CB8AC3E}">
        <p14:creationId xmlns:p14="http://schemas.microsoft.com/office/powerpoint/2010/main" val="1036695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第</a:t>
            </a:r>
            <a:r>
              <a:rPr kumimoji="1" lang="en-US" altLang="ja-JP" sz="1400" dirty="0">
                <a:latin typeface="+mn-ea"/>
                <a:ea typeface="+mn-ea"/>
              </a:rPr>
              <a:t>7</a:t>
            </a:r>
            <a:r>
              <a:rPr kumimoji="1" lang="ja-JP" altLang="en-US" sz="1400" dirty="0">
                <a:latin typeface="+mn-ea"/>
                <a:ea typeface="+mn-ea"/>
              </a:rPr>
              <a:t>問です。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「お酒を飲むのをやめられない病気があるってほんと？」</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これは○と</a:t>
            </a:r>
            <a:r>
              <a:rPr kumimoji="1" lang="en-US" altLang="ja-JP" sz="1400" dirty="0">
                <a:latin typeface="+mn-ea"/>
                <a:ea typeface="+mn-ea"/>
              </a:rPr>
              <a:t>×</a:t>
            </a:r>
            <a:r>
              <a:rPr kumimoji="1" lang="ja-JP" altLang="en-US" sz="1400" dirty="0">
                <a:latin typeface="+mn-ea"/>
                <a:ea typeface="+mn-ea"/>
              </a:rPr>
              <a:t>のどちらでしょう。</a:t>
            </a:r>
          </a:p>
        </p:txBody>
      </p:sp>
    </p:spTree>
    <p:extLst>
      <p:ext uri="{BB962C8B-B14F-4D97-AF65-F5344CB8AC3E}">
        <p14:creationId xmlns:p14="http://schemas.microsoft.com/office/powerpoint/2010/main" val="302889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お酒が飲める年齢について、他の国の法律も見てみましょう。</a:t>
            </a:r>
            <a:endParaRPr kumimoji="1" lang="en-US" altLang="ja-JP" sz="1400" dirty="0">
              <a:latin typeface="+mn-ea"/>
              <a:ea typeface="+mn-ea"/>
            </a:endParaRPr>
          </a:p>
          <a:p>
            <a:r>
              <a:rPr kumimoji="1" lang="ja-JP" altLang="en-US" sz="1400" dirty="0">
                <a:latin typeface="+mn-ea"/>
                <a:ea typeface="+mn-ea"/>
              </a:rPr>
              <a:t>アメリカ合衆国では、何歳からお酒を飲んでいいのでしょうか。</a:t>
            </a:r>
            <a:endParaRPr kumimoji="1" lang="en-US" altLang="ja-JP" sz="1400" dirty="0">
              <a:latin typeface="+mn-ea"/>
              <a:ea typeface="+mn-ea"/>
            </a:endParaRPr>
          </a:p>
          <a:p>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（ワンクリックでアニメーション）</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法律で、お酒が飲める年齢は</a:t>
            </a:r>
            <a:r>
              <a:rPr kumimoji="1" lang="en-US" altLang="ja-JP" sz="1400" dirty="0">
                <a:latin typeface="+mn-ea"/>
                <a:ea typeface="+mn-ea"/>
              </a:rPr>
              <a:t>21</a:t>
            </a:r>
            <a:r>
              <a:rPr kumimoji="1" lang="ja-JP" altLang="en-US" sz="1400" dirty="0">
                <a:latin typeface="+mn-ea"/>
                <a:ea typeface="+mn-ea"/>
              </a:rPr>
              <a:t>歳と決められています。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★豆知識</a:t>
            </a:r>
            <a:endParaRPr kumimoji="1" lang="en-US" altLang="ja-JP" sz="1400" dirty="0">
              <a:latin typeface="+mn-ea"/>
              <a:ea typeface="+mn-ea"/>
            </a:endParaRPr>
          </a:p>
          <a:p>
            <a:r>
              <a:rPr kumimoji="1" lang="ja-JP" altLang="en-US" sz="1400" dirty="0">
                <a:latin typeface="+mn-ea"/>
                <a:ea typeface="+mn-ea"/>
              </a:rPr>
              <a:t>　アメリカでは、飲酒年齢を引き上げたことで事故や犯罪などが</a:t>
            </a:r>
            <a:endParaRPr kumimoji="1" lang="en-US" altLang="ja-JP" sz="1400" dirty="0">
              <a:latin typeface="+mn-ea"/>
              <a:ea typeface="+mn-ea"/>
            </a:endParaRPr>
          </a:p>
          <a:p>
            <a:r>
              <a:rPr kumimoji="1" lang="ja-JP" altLang="en-US" sz="1400" dirty="0">
                <a:latin typeface="+mn-ea"/>
                <a:ea typeface="+mn-ea"/>
              </a:rPr>
              <a:t>　減ったと言われています。</a:t>
            </a:r>
          </a:p>
        </p:txBody>
      </p:sp>
    </p:spTree>
    <p:extLst>
      <p:ext uri="{BB962C8B-B14F-4D97-AF65-F5344CB8AC3E}">
        <p14:creationId xmlns:p14="http://schemas.microsoft.com/office/powerpoint/2010/main" val="1622571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889240"/>
            <a:ext cx="5445760" cy="4304647"/>
          </a:xfrm>
        </p:spPr>
        <p:txBody>
          <a:bodyPr/>
          <a:lstStyle/>
          <a:p>
            <a:r>
              <a:rPr kumimoji="1" lang="ja-JP" altLang="en-US" sz="1400" dirty="0"/>
              <a:t>お酒（アルコール）脳に作用することで、楽しい気分になったり、嫌な気分を忘れさせてくれたりします。</a:t>
            </a:r>
          </a:p>
        </p:txBody>
      </p:sp>
    </p:spTree>
    <p:extLst>
      <p:ext uri="{BB962C8B-B14F-4D97-AF65-F5344CB8AC3E}">
        <p14:creationId xmlns:p14="http://schemas.microsoft.com/office/powerpoint/2010/main" val="422763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rPr>
              <a:t>そこに落とし穴があって、嫌なことがあるたびにたくさんお酒を飲むようになると、脳が変化して、アルコール依存症という病気になることがあります。</a:t>
            </a:r>
          </a:p>
        </p:txBody>
      </p:sp>
    </p:spTree>
    <p:extLst>
      <p:ext uri="{BB962C8B-B14F-4D97-AF65-F5344CB8AC3E}">
        <p14:creationId xmlns:p14="http://schemas.microsoft.com/office/powerpoint/2010/main" val="769120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これまでのクイズで、お酒を飲むことで命にかかわるような危険な</a:t>
            </a:r>
            <a:endParaRPr kumimoji="1" lang="en-US" altLang="ja-JP" sz="1400" dirty="0">
              <a:latin typeface="+mn-ea"/>
              <a:ea typeface="+mn-ea"/>
            </a:endParaRPr>
          </a:p>
          <a:p>
            <a:r>
              <a:rPr kumimoji="1" lang="ja-JP" altLang="en-US" sz="1400" dirty="0">
                <a:latin typeface="+mn-ea"/>
                <a:ea typeface="+mn-ea"/>
              </a:rPr>
              <a:t>状態になる可能性があることを学びました。</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お酒と命、皆さんはどちらが大切だと思いますか？</a:t>
            </a:r>
          </a:p>
        </p:txBody>
      </p:sp>
    </p:spTree>
    <p:extLst>
      <p:ext uri="{BB962C8B-B14F-4D97-AF65-F5344CB8AC3E}">
        <p14:creationId xmlns:p14="http://schemas.microsoft.com/office/powerpoint/2010/main" val="2528235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命かな？</a:t>
            </a:r>
          </a:p>
        </p:txBody>
      </p:sp>
    </p:spTree>
    <p:extLst>
      <p:ext uri="{BB962C8B-B14F-4D97-AF65-F5344CB8AC3E}">
        <p14:creationId xmlns:p14="http://schemas.microsoft.com/office/powerpoint/2010/main" val="2669019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お酒かな？</a:t>
            </a:r>
          </a:p>
        </p:txBody>
      </p:sp>
    </p:spTree>
    <p:extLst>
      <p:ext uri="{BB962C8B-B14F-4D97-AF65-F5344CB8AC3E}">
        <p14:creationId xmlns:p14="http://schemas.microsoft.com/office/powerpoint/2010/main" val="2855115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kern="1200" dirty="0">
                <a:solidFill>
                  <a:schemeClr val="tx1"/>
                </a:solidFill>
                <a:effectLst/>
                <a:latin typeface="+mn-ea"/>
                <a:ea typeface="+mn-ea"/>
                <a:cs typeface="+mn-cs"/>
              </a:rPr>
              <a:t>アルコール依存症になると、</a:t>
            </a:r>
            <a:r>
              <a:rPr kumimoji="1" lang="ja-JP" altLang="ja-JP" sz="1400" kern="1200" dirty="0">
                <a:solidFill>
                  <a:schemeClr val="tx1"/>
                </a:solidFill>
                <a:effectLst/>
                <a:latin typeface="+mn-ea"/>
                <a:ea typeface="+mn-ea"/>
                <a:cs typeface="+mn-cs"/>
              </a:rPr>
              <a:t>お酒を</a:t>
            </a:r>
            <a:r>
              <a:rPr kumimoji="1" lang="ja-JP" altLang="en-US" sz="1400" kern="1200" dirty="0">
                <a:solidFill>
                  <a:schemeClr val="tx1"/>
                </a:solidFill>
                <a:effectLst/>
                <a:latin typeface="+mn-ea"/>
                <a:ea typeface="+mn-ea"/>
                <a:cs typeface="+mn-cs"/>
              </a:rPr>
              <a:t>やめたいと思っても</a:t>
            </a:r>
            <a:endParaRPr kumimoji="1" lang="en-US" altLang="ja-JP" sz="1400" kern="1200" dirty="0">
              <a:solidFill>
                <a:schemeClr val="tx1"/>
              </a:solidFill>
              <a:effectLst/>
              <a:latin typeface="+mn-ea"/>
              <a:ea typeface="+mn-ea"/>
              <a:cs typeface="+mn-cs"/>
            </a:endParaRPr>
          </a:p>
          <a:p>
            <a:r>
              <a:rPr kumimoji="1" lang="ja-JP" altLang="en-US" sz="1400" kern="1200" dirty="0">
                <a:solidFill>
                  <a:schemeClr val="tx1"/>
                </a:solidFill>
                <a:effectLst/>
                <a:latin typeface="+mn-ea"/>
                <a:ea typeface="+mn-ea"/>
                <a:cs typeface="+mn-cs"/>
              </a:rPr>
              <a:t>やめられない</a:t>
            </a:r>
            <a:r>
              <a:rPr kumimoji="1" lang="ja-JP" altLang="ja-JP" sz="1400" kern="1200" dirty="0">
                <a:solidFill>
                  <a:schemeClr val="tx1"/>
                </a:solidFill>
                <a:effectLst/>
                <a:latin typeface="+mn-ea"/>
                <a:ea typeface="+mn-ea"/>
                <a:cs typeface="+mn-cs"/>
              </a:rPr>
              <a:t>状態にな</a:t>
            </a:r>
            <a:r>
              <a:rPr kumimoji="1" lang="ja-JP" altLang="en-US" sz="1400" kern="1200" dirty="0">
                <a:solidFill>
                  <a:schemeClr val="tx1"/>
                </a:solidFill>
                <a:effectLst/>
                <a:latin typeface="+mn-ea"/>
                <a:ea typeface="+mn-ea"/>
                <a:cs typeface="+mn-cs"/>
              </a:rPr>
              <a:t>ってしまいます。</a:t>
            </a:r>
            <a:endParaRPr kumimoji="1" lang="en-US" altLang="ja-JP" sz="1400" kern="1200" dirty="0">
              <a:solidFill>
                <a:schemeClr val="tx1"/>
              </a:solidFill>
              <a:effectLst/>
              <a:latin typeface="+mn-ea"/>
              <a:ea typeface="+mn-ea"/>
              <a:cs typeface="+mn-cs"/>
            </a:endParaRPr>
          </a:p>
          <a:p>
            <a:endParaRPr kumimoji="1" lang="en-US" altLang="ja-JP" sz="1400" kern="1200" dirty="0">
              <a:solidFill>
                <a:schemeClr val="tx1"/>
              </a:solidFill>
              <a:effectLst/>
              <a:latin typeface="+mn-ea"/>
              <a:ea typeface="+mn-ea"/>
              <a:cs typeface="+mn-cs"/>
            </a:endParaRPr>
          </a:p>
          <a:p>
            <a:r>
              <a:rPr kumimoji="1" lang="ja-JP" altLang="en-US" sz="1400" kern="1200" dirty="0">
                <a:solidFill>
                  <a:schemeClr val="tx1"/>
                </a:solidFill>
                <a:effectLst/>
                <a:latin typeface="+mn-ea"/>
                <a:ea typeface="+mn-ea"/>
                <a:cs typeface="+mn-cs"/>
              </a:rPr>
              <a:t>イラストのように、「お酒がいちばん大事」とか、</a:t>
            </a:r>
            <a:endParaRPr kumimoji="1" lang="en-US" altLang="ja-JP" sz="1400" kern="1200" dirty="0">
              <a:solidFill>
                <a:schemeClr val="tx1"/>
              </a:solidFill>
              <a:effectLst/>
              <a:latin typeface="+mn-ea"/>
              <a:ea typeface="+mn-ea"/>
              <a:cs typeface="+mn-cs"/>
            </a:endParaRPr>
          </a:p>
          <a:p>
            <a:r>
              <a:rPr kumimoji="1" lang="ja-JP" altLang="en-US" sz="1400" kern="1200" dirty="0">
                <a:solidFill>
                  <a:schemeClr val="tx1"/>
                </a:solidFill>
                <a:effectLst/>
                <a:latin typeface="+mn-ea"/>
                <a:ea typeface="+mn-ea"/>
                <a:cs typeface="+mn-cs"/>
              </a:rPr>
              <a:t>「お酒で病気になって死んでもいい」と思うくらい、お酒のことしか</a:t>
            </a:r>
            <a:endParaRPr kumimoji="1" lang="en-US" altLang="ja-JP" sz="1400" kern="1200" dirty="0">
              <a:solidFill>
                <a:schemeClr val="tx1"/>
              </a:solidFill>
              <a:effectLst/>
              <a:latin typeface="+mn-ea"/>
              <a:ea typeface="+mn-ea"/>
              <a:cs typeface="+mn-cs"/>
            </a:endParaRPr>
          </a:p>
          <a:p>
            <a:r>
              <a:rPr kumimoji="1" lang="ja-JP" altLang="en-US" sz="1400" kern="1200" dirty="0">
                <a:solidFill>
                  <a:schemeClr val="tx1"/>
                </a:solidFill>
                <a:effectLst/>
                <a:latin typeface="+mn-ea"/>
                <a:ea typeface="+mn-ea"/>
                <a:cs typeface="+mn-cs"/>
              </a:rPr>
              <a:t>考えられなくなる状態になることもあるのです。</a:t>
            </a:r>
            <a:endParaRPr kumimoji="1" lang="en-US" altLang="ja-JP" sz="1400" kern="1200" dirty="0">
              <a:solidFill>
                <a:schemeClr val="tx1"/>
              </a:solidFill>
              <a:effectLst/>
              <a:latin typeface="+mn-ea"/>
              <a:ea typeface="+mn-ea"/>
              <a:cs typeface="+mn-cs"/>
            </a:endParaRPr>
          </a:p>
        </p:txBody>
      </p:sp>
    </p:spTree>
    <p:extLst>
      <p:ext uri="{BB962C8B-B14F-4D97-AF65-F5344CB8AC3E}">
        <p14:creationId xmlns:p14="http://schemas.microsoft.com/office/powerpoint/2010/main" val="472941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第</a:t>
            </a:r>
            <a:r>
              <a:rPr kumimoji="1" lang="en-US" altLang="ja-JP" sz="1400" dirty="0">
                <a:latin typeface="+mn-ea"/>
                <a:ea typeface="+mn-ea"/>
              </a:rPr>
              <a:t>7</a:t>
            </a:r>
            <a:r>
              <a:rPr kumimoji="1" lang="ja-JP" altLang="en-US" sz="1400" dirty="0">
                <a:latin typeface="+mn-ea"/>
                <a:ea typeface="+mn-ea"/>
              </a:rPr>
              <a:t>問</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アルコール依存症という病気になると、お酒をやめようと思ってもやめられなくなります。</a:t>
            </a:r>
            <a:endParaRPr kumimoji="1" lang="en-US" altLang="ja-JP" sz="1400" dirty="0">
              <a:latin typeface="+mn-ea"/>
              <a:ea typeface="+mn-ea"/>
            </a:endParaRPr>
          </a:p>
          <a:p>
            <a:r>
              <a:rPr kumimoji="1" lang="ja-JP" altLang="en-US" sz="1400" dirty="0">
                <a:latin typeface="+mn-ea"/>
                <a:ea typeface="+mn-ea"/>
              </a:rPr>
              <a:t>答えは○ですね。</a:t>
            </a:r>
          </a:p>
        </p:txBody>
      </p:sp>
    </p:spTree>
    <p:extLst>
      <p:ext uri="{BB962C8B-B14F-4D97-AF65-F5344CB8AC3E}">
        <p14:creationId xmlns:p14="http://schemas.microsoft.com/office/powerpoint/2010/main" val="3173416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では、第８問です。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「意志が弱いからアルコール依存症になる？」</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これは○と</a:t>
            </a:r>
            <a:r>
              <a:rPr kumimoji="1" lang="en-US" altLang="ja-JP" sz="1400" dirty="0">
                <a:latin typeface="+mn-ea"/>
                <a:ea typeface="+mn-ea"/>
              </a:rPr>
              <a:t>×</a:t>
            </a:r>
            <a:r>
              <a:rPr kumimoji="1" lang="ja-JP" altLang="en-US" sz="1400" dirty="0">
                <a:latin typeface="+mn-ea"/>
                <a:ea typeface="+mn-ea"/>
              </a:rPr>
              <a:t>のどちらでしょう。</a:t>
            </a:r>
          </a:p>
        </p:txBody>
      </p:sp>
    </p:spTree>
    <p:extLst>
      <p:ext uri="{BB962C8B-B14F-4D97-AF65-F5344CB8AC3E}">
        <p14:creationId xmlns:p14="http://schemas.microsoft.com/office/powerpoint/2010/main" val="3466793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19" y="4721186"/>
            <a:ext cx="5608113" cy="4472702"/>
          </a:xfrm>
        </p:spPr>
        <p:txBody>
          <a:bodyPr/>
          <a:lstStyle/>
          <a:p>
            <a:r>
              <a:rPr kumimoji="1" lang="ja-JP" altLang="en-US" sz="1400" dirty="0">
                <a:latin typeface="+mn-ea"/>
              </a:rPr>
              <a:t>お酒（アルコール）は依存性薬物の一種で、クセになりやすい作用があります。</a:t>
            </a:r>
            <a:endParaRPr kumimoji="1" lang="en-US" altLang="ja-JP" sz="1400" dirty="0">
              <a:latin typeface="+mn-ea"/>
            </a:endParaRPr>
          </a:p>
          <a:p>
            <a:r>
              <a:rPr kumimoji="1" lang="ja-JP" altLang="en-US" sz="1400" dirty="0">
                <a:latin typeface="+mn-ea"/>
              </a:rPr>
              <a:t>お酒をたくさん飲み続けることで、誰でも依存症になる可能性があります。</a:t>
            </a:r>
          </a:p>
        </p:txBody>
      </p:sp>
    </p:spTree>
    <p:extLst>
      <p:ext uri="{BB962C8B-B14F-4D97-AF65-F5344CB8AC3E}">
        <p14:creationId xmlns:p14="http://schemas.microsoft.com/office/powerpoint/2010/main" val="318914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583059"/>
          </a:xfrm>
        </p:spPr>
        <p:txBody>
          <a:bodyPr/>
          <a:lstStyle/>
          <a:p>
            <a:r>
              <a:rPr kumimoji="1" lang="ja-JP" altLang="en-US" sz="1400" dirty="0">
                <a:latin typeface="+mn-ea"/>
                <a:ea typeface="+mn-ea"/>
              </a:rPr>
              <a:t>では、みなさんに大事な話があります。</a:t>
            </a:r>
            <a:endParaRPr kumimoji="1" lang="en-US" altLang="ja-JP" sz="1400" dirty="0">
              <a:latin typeface="+mn-ea"/>
              <a:ea typeface="+mn-ea"/>
            </a:endParaRPr>
          </a:p>
          <a:p>
            <a:r>
              <a:rPr kumimoji="1" lang="ja-JP" altLang="en-US" sz="1400" dirty="0">
                <a:latin typeface="+mn-ea"/>
                <a:ea typeface="+mn-ea"/>
              </a:rPr>
              <a:t>アルコール依存症と</a:t>
            </a:r>
            <a:r>
              <a:rPr kumimoji="1" lang="en-US" altLang="ja-JP" sz="1400" dirty="0">
                <a:latin typeface="+mn-ea"/>
                <a:ea typeface="+mn-ea"/>
              </a:rPr>
              <a:t>20</a:t>
            </a:r>
            <a:r>
              <a:rPr kumimoji="1" lang="ja-JP" altLang="en-US" sz="1400" dirty="0">
                <a:latin typeface="+mn-ea"/>
                <a:ea typeface="+mn-ea"/>
              </a:rPr>
              <a:t>歳未満の人がお酒を飲むことには、</a:t>
            </a:r>
            <a:endParaRPr kumimoji="1" lang="en-US" altLang="ja-JP" sz="1400" dirty="0">
              <a:latin typeface="+mn-ea"/>
              <a:ea typeface="+mn-ea"/>
            </a:endParaRPr>
          </a:p>
          <a:p>
            <a:r>
              <a:rPr kumimoji="1" lang="ja-JP" altLang="en-US" sz="1400" dirty="0">
                <a:latin typeface="+mn-ea"/>
                <a:ea typeface="+mn-ea"/>
              </a:rPr>
              <a:t>関係があると思いますか？</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なんと、お酒を飲み始める年齢が低ければ低いほど、</a:t>
            </a:r>
            <a:endParaRPr kumimoji="1" lang="en-US" altLang="ja-JP" sz="1400" dirty="0">
              <a:latin typeface="+mn-ea"/>
              <a:ea typeface="+mn-ea"/>
            </a:endParaRPr>
          </a:p>
          <a:p>
            <a:r>
              <a:rPr kumimoji="1" lang="ja-JP" altLang="en-US" sz="1400" dirty="0">
                <a:latin typeface="+mn-ea"/>
                <a:ea typeface="+mn-ea"/>
              </a:rPr>
              <a:t>アルコール依存症になりやすいという調査結果があります。</a:t>
            </a:r>
            <a:endParaRPr kumimoji="1" lang="en-US" altLang="ja-JP" sz="1400" dirty="0">
              <a:latin typeface="+mn-ea"/>
              <a:ea typeface="+mn-ea"/>
            </a:endParaRPr>
          </a:p>
        </p:txBody>
      </p:sp>
    </p:spTree>
    <p:extLst>
      <p:ext uri="{BB962C8B-B14F-4D97-AF65-F5344CB8AC3E}">
        <p14:creationId xmlns:p14="http://schemas.microsoft.com/office/powerpoint/2010/main" val="422210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では、日本の法律はどうでしょう。</a:t>
            </a:r>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（ワンクリックしてアニメーション表示）</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日本でお酒が飲めるのは</a:t>
            </a:r>
            <a:r>
              <a:rPr kumimoji="1" lang="en-US" altLang="ja-JP" sz="1400" dirty="0">
                <a:latin typeface="+mn-ea"/>
                <a:ea typeface="+mn-ea"/>
              </a:rPr>
              <a:t>20</a:t>
            </a:r>
            <a:r>
              <a:rPr kumimoji="1" lang="ja-JP" altLang="en-US" sz="1400" dirty="0">
                <a:latin typeface="+mn-ea"/>
                <a:ea typeface="+mn-ea"/>
              </a:rPr>
              <a:t>歳からです。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☆このクイズでは、</a:t>
            </a:r>
            <a:r>
              <a:rPr kumimoji="1" lang="en-US" altLang="ja-JP" sz="1400" dirty="0">
                <a:latin typeface="+mn-ea"/>
                <a:ea typeface="+mn-ea"/>
              </a:rPr>
              <a:t>20</a:t>
            </a:r>
            <a:r>
              <a:rPr kumimoji="1" lang="ja-JP" altLang="en-US" sz="1400" dirty="0">
                <a:latin typeface="+mn-ea"/>
                <a:ea typeface="+mn-ea"/>
              </a:rPr>
              <a:t>歳未満の飲酒について、法律を知ることを</a:t>
            </a:r>
            <a:endParaRPr kumimoji="1" lang="en-US" altLang="ja-JP" sz="1400" dirty="0">
              <a:latin typeface="+mn-ea"/>
              <a:ea typeface="+mn-ea"/>
            </a:endParaRPr>
          </a:p>
          <a:p>
            <a:r>
              <a:rPr kumimoji="1" lang="ja-JP" altLang="en-US" sz="1400" dirty="0">
                <a:latin typeface="+mn-ea"/>
                <a:ea typeface="+mn-ea"/>
              </a:rPr>
              <a:t>　目的としています。</a:t>
            </a:r>
            <a:endParaRPr kumimoji="1" lang="en-US" altLang="ja-JP" sz="1400" dirty="0">
              <a:latin typeface="+mn-ea"/>
              <a:ea typeface="+mn-ea"/>
            </a:endParaRPr>
          </a:p>
        </p:txBody>
      </p:sp>
    </p:spTree>
    <p:extLst>
      <p:ext uri="{BB962C8B-B14F-4D97-AF65-F5344CB8AC3E}">
        <p14:creationId xmlns:p14="http://schemas.microsoft.com/office/powerpoint/2010/main" val="3184831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dirty="0">
                <a:latin typeface="+mn-ea"/>
                <a:ea typeface="+mn-ea"/>
              </a:rPr>
              <a:t>20</a:t>
            </a:r>
            <a:r>
              <a:rPr kumimoji="1" lang="ja-JP" altLang="en-US" sz="1400" dirty="0">
                <a:latin typeface="+mn-ea"/>
                <a:ea typeface="+mn-ea"/>
              </a:rPr>
              <a:t>歳でお酒を飲み始めると、</a:t>
            </a:r>
            <a:r>
              <a:rPr kumimoji="1" lang="en-US" altLang="ja-JP" sz="1400" dirty="0">
                <a:latin typeface="+mn-ea"/>
                <a:ea typeface="+mn-ea"/>
              </a:rPr>
              <a:t>10</a:t>
            </a:r>
            <a:r>
              <a:rPr kumimoji="1" lang="ja-JP" altLang="en-US" sz="1400" dirty="0">
                <a:latin typeface="+mn-ea"/>
                <a:ea typeface="+mn-ea"/>
              </a:rPr>
              <a:t>人に１人がアルコール依存症に</a:t>
            </a:r>
            <a:endParaRPr kumimoji="1" lang="en-US" altLang="ja-JP" sz="1400" dirty="0">
              <a:latin typeface="+mn-ea"/>
              <a:ea typeface="+mn-ea"/>
            </a:endParaRPr>
          </a:p>
          <a:p>
            <a:r>
              <a:rPr kumimoji="1" lang="ja-JP" altLang="en-US" sz="1400" dirty="0">
                <a:latin typeface="+mn-ea"/>
                <a:ea typeface="+mn-ea"/>
              </a:rPr>
              <a:t>なるかもしれないと言われています。</a:t>
            </a:r>
          </a:p>
        </p:txBody>
      </p:sp>
    </p:spTree>
    <p:extLst>
      <p:ext uri="{BB962C8B-B14F-4D97-AF65-F5344CB8AC3E}">
        <p14:creationId xmlns:p14="http://schemas.microsoft.com/office/powerpoint/2010/main" val="42646888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一方、中学３年生でお酒を飲み始めると将来２～３人に１人が</a:t>
            </a:r>
            <a:endParaRPr kumimoji="1" lang="en-US" altLang="ja-JP" sz="1400" dirty="0">
              <a:latin typeface="+mn-ea"/>
              <a:ea typeface="+mn-ea"/>
            </a:endParaRPr>
          </a:p>
          <a:p>
            <a:r>
              <a:rPr kumimoji="1" lang="ja-JP" altLang="en-US" sz="1400" dirty="0">
                <a:latin typeface="+mn-ea"/>
                <a:ea typeface="+mn-ea"/>
              </a:rPr>
              <a:t>アルコール依存症になるかもしれないと言われています。</a:t>
            </a:r>
            <a:endParaRPr kumimoji="1" lang="en-US" altLang="ja-JP" sz="1400" dirty="0">
              <a:latin typeface="+mn-ea"/>
              <a:ea typeface="+mn-ea"/>
            </a:endParaRPr>
          </a:p>
          <a:p>
            <a:r>
              <a:rPr kumimoji="1" lang="ja-JP" altLang="en-US" sz="1400" dirty="0">
                <a:latin typeface="+mn-ea"/>
                <a:ea typeface="+mn-ea"/>
              </a:rPr>
              <a:t>先ほどと比べると、アルコール依存症になる確率が約４倍になる</a:t>
            </a:r>
            <a:endParaRPr kumimoji="1" lang="en-US" altLang="ja-JP" sz="1400" dirty="0">
              <a:latin typeface="+mn-ea"/>
              <a:ea typeface="+mn-ea"/>
            </a:endParaRPr>
          </a:p>
          <a:p>
            <a:r>
              <a:rPr kumimoji="1" lang="ja-JP" altLang="en-US" sz="1400" dirty="0">
                <a:latin typeface="+mn-ea"/>
                <a:ea typeface="+mn-ea"/>
              </a:rPr>
              <a:t>ということですね。</a:t>
            </a:r>
          </a:p>
        </p:txBody>
      </p:sp>
    </p:spTree>
    <p:extLst>
      <p:ext uri="{BB962C8B-B14F-4D97-AF65-F5344CB8AC3E}">
        <p14:creationId xmlns:p14="http://schemas.microsoft.com/office/powerpoint/2010/main" val="348134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第８問</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答えは</a:t>
            </a:r>
            <a:r>
              <a:rPr kumimoji="1" lang="en-US" altLang="ja-JP" sz="1400" dirty="0">
                <a:latin typeface="+mn-ea"/>
                <a:ea typeface="+mn-ea"/>
              </a:rPr>
              <a:t>×</a:t>
            </a:r>
            <a:r>
              <a:rPr kumimoji="1" lang="ja-JP" altLang="en-US" sz="1400" dirty="0">
                <a:latin typeface="+mn-ea"/>
                <a:ea typeface="+mn-ea"/>
              </a:rPr>
              <a:t>ですね。</a:t>
            </a:r>
            <a:endParaRPr kumimoji="1" lang="en-US" altLang="ja-JP" sz="1400" dirty="0">
              <a:latin typeface="+mn-ea"/>
              <a:ea typeface="+mn-ea"/>
            </a:endParaRPr>
          </a:p>
          <a:p>
            <a:r>
              <a:rPr kumimoji="1" lang="ja-JP" altLang="en-US" sz="1400" dirty="0">
                <a:latin typeface="+mn-ea"/>
                <a:ea typeface="+mn-ea"/>
              </a:rPr>
              <a:t>けっして意志が弱いからなる病気ではなく、誰でもアルコール依存症になる可能性があります。</a:t>
            </a:r>
            <a:endParaRPr kumimoji="1" lang="en-US" altLang="ja-JP" sz="1400" dirty="0">
              <a:latin typeface="+mn-ea"/>
              <a:ea typeface="+mn-ea"/>
            </a:endParaRPr>
          </a:p>
          <a:p>
            <a:r>
              <a:rPr kumimoji="1" lang="ja-JP" altLang="en-US" sz="1400" dirty="0">
                <a:latin typeface="+mn-ea"/>
                <a:ea typeface="+mn-ea"/>
              </a:rPr>
              <a:t>そして、子供の頃からお酒を飲むと、大人になってからアルコール依存症になりやすくなることも覚えておいてください。</a:t>
            </a:r>
          </a:p>
        </p:txBody>
      </p:sp>
    </p:spTree>
    <p:extLst>
      <p:ext uri="{BB962C8B-B14F-4D97-AF65-F5344CB8AC3E}">
        <p14:creationId xmlns:p14="http://schemas.microsoft.com/office/powerpoint/2010/main" val="13308933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最後に、第９問です。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「お正月やお祭は特別で大人がすすめてくれたらお酒を飲んでもいい？」</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これは○と</a:t>
            </a:r>
            <a:r>
              <a:rPr kumimoji="1" lang="en-US" altLang="ja-JP" sz="1400" dirty="0">
                <a:latin typeface="+mn-ea"/>
                <a:ea typeface="+mn-ea"/>
              </a:rPr>
              <a:t>×</a:t>
            </a:r>
            <a:r>
              <a:rPr kumimoji="1" lang="ja-JP" altLang="en-US" sz="1400" dirty="0">
                <a:latin typeface="+mn-ea"/>
                <a:ea typeface="+mn-ea"/>
              </a:rPr>
              <a:t>のどちらでしょう。</a:t>
            </a:r>
          </a:p>
        </p:txBody>
      </p:sp>
    </p:spTree>
    <p:extLst>
      <p:ext uri="{BB962C8B-B14F-4D97-AF65-F5344CB8AC3E}">
        <p14:creationId xmlns:p14="http://schemas.microsoft.com/office/powerpoint/2010/main" val="4047514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400" kern="1200" dirty="0">
                <a:solidFill>
                  <a:schemeClr val="tx1"/>
                </a:solidFill>
                <a:effectLst/>
                <a:latin typeface="+mn-ea"/>
                <a:ea typeface="+mn-ea"/>
                <a:cs typeface="+mn-cs"/>
              </a:rPr>
              <a:t>特別な日でも</a:t>
            </a:r>
            <a:r>
              <a:rPr kumimoji="1" lang="ja-JP" altLang="en-US" sz="1400" kern="1200" dirty="0">
                <a:solidFill>
                  <a:schemeClr val="tx1"/>
                </a:solidFill>
                <a:effectLst/>
                <a:latin typeface="+mn-ea"/>
                <a:ea typeface="+mn-ea"/>
                <a:cs typeface="+mn-cs"/>
              </a:rPr>
              <a:t>大人が一緒でも</a:t>
            </a:r>
            <a:r>
              <a:rPr kumimoji="1" lang="ja-JP" altLang="ja-JP" sz="1400" kern="1200" dirty="0">
                <a:solidFill>
                  <a:schemeClr val="tx1"/>
                </a:solidFill>
                <a:effectLst/>
                <a:latin typeface="+mn-ea"/>
                <a:ea typeface="+mn-ea"/>
                <a:cs typeface="+mn-cs"/>
              </a:rPr>
              <a:t>、</a:t>
            </a:r>
            <a:r>
              <a:rPr kumimoji="1" lang="en-US" altLang="ja-JP" sz="1400" kern="1200" dirty="0">
                <a:solidFill>
                  <a:schemeClr val="tx1"/>
                </a:solidFill>
                <a:effectLst/>
                <a:latin typeface="+mn-ea"/>
                <a:ea typeface="+mn-ea"/>
                <a:cs typeface="+mn-cs"/>
              </a:rPr>
              <a:t>20</a:t>
            </a:r>
            <a:r>
              <a:rPr kumimoji="1" lang="ja-JP" altLang="ja-JP" sz="1400" kern="1200" dirty="0">
                <a:solidFill>
                  <a:schemeClr val="tx1"/>
                </a:solidFill>
                <a:effectLst/>
                <a:latin typeface="+mn-ea"/>
                <a:ea typeface="+mn-ea"/>
                <a:cs typeface="+mn-cs"/>
              </a:rPr>
              <a:t>歳になるまでお酒を飲むことは、</a:t>
            </a:r>
            <a:endParaRPr kumimoji="1" lang="en-US" altLang="ja-JP" sz="1400" kern="1200" dirty="0">
              <a:solidFill>
                <a:schemeClr val="tx1"/>
              </a:solidFill>
              <a:effectLst/>
              <a:latin typeface="+mn-ea"/>
              <a:ea typeface="+mn-ea"/>
              <a:cs typeface="+mn-cs"/>
            </a:endParaRPr>
          </a:p>
          <a:p>
            <a:r>
              <a:rPr kumimoji="1" lang="ja-JP" altLang="ja-JP" sz="1400" kern="1200" dirty="0">
                <a:solidFill>
                  <a:schemeClr val="tx1"/>
                </a:solidFill>
                <a:effectLst/>
                <a:latin typeface="+mn-ea"/>
                <a:ea typeface="+mn-ea"/>
                <a:cs typeface="+mn-cs"/>
              </a:rPr>
              <a:t>法律で禁止されています。</a:t>
            </a:r>
            <a:endParaRPr kumimoji="1" lang="en-US" altLang="ja-JP" sz="1400" kern="1200" dirty="0">
              <a:solidFill>
                <a:schemeClr val="tx1"/>
              </a:solidFill>
              <a:effectLst/>
              <a:latin typeface="+mn-ea"/>
              <a:ea typeface="+mn-ea"/>
              <a:cs typeface="+mn-cs"/>
            </a:endParaRPr>
          </a:p>
          <a:p>
            <a:r>
              <a:rPr kumimoji="1" lang="ja-JP" altLang="en-US" sz="1400" kern="1200" dirty="0">
                <a:solidFill>
                  <a:schemeClr val="tx1"/>
                </a:solidFill>
                <a:latin typeface="+mn-ea"/>
                <a:ea typeface="+mn-ea"/>
                <a:cs typeface="+mn-cs"/>
              </a:rPr>
              <a:t>また、酒類を扱う業者は、</a:t>
            </a:r>
            <a:r>
              <a:rPr kumimoji="1" lang="en-US" altLang="ja-JP" sz="1400" kern="1200" dirty="0">
                <a:solidFill>
                  <a:schemeClr val="tx1"/>
                </a:solidFill>
                <a:latin typeface="+mn-ea"/>
                <a:ea typeface="+mn-ea"/>
                <a:cs typeface="+mn-cs"/>
              </a:rPr>
              <a:t>20</a:t>
            </a:r>
            <a:r>
              <a:rPr kumimoji="1" lang="ja-JP" altLang="en-US" sz="1400" kern="1200" dirty="0">
                <a:solidFill>
                  <a:schemeClr val="tx1"/>
                </a:solidFill>
                <a:latin typeface="+mn-ea"/>
                <a:ea typeface="+mn-ea"/>
                <a:cs typeface="+mn-cs"/>
              </a:rPr>
              <a:t>歳未満の人が飲むと知っていて、</a:t>
            </a:r>
            <a:endParaRPr kumimoji="1" lang="en-US" altLang="ja-JP" sz="1400" kern="1200" dirty="0">
              <a:solidFill>
                <a:schemeClr val="tx1"/>
              </a:solidFill>
              <a:latin typeface="+mn-ea"/>
              <a:ea typeface="+mn-ea"/>
              <a:cs typeface="+mn-cs"/>
            </a:endParaRPr>
          </a:p>
          <a:p>
            <a:r>
              <a:rPr kumimoji="1" lang="ja-JP" altLang="en-US" sz="1400" kern="1200" dirty="0">
                <a:solidFill>
                  <a:schemeClr val="tx1"/>
                </a:solidFill>
                <a:latin typeface="+mn-ea"/>
                <a:ea typeface="+mn-ea"/>
                <a:cs typeface="+mn-cs"/>
              </a:rPr>
              <a:t>お酒を売ったり、与えたりした場合、罰せられます。</a:t>
            </a:r>
            <a:r>
              <a:rPr kumimoji="1" lang="en-US" altLang="ja-JP" sz="1400" kern="1200" dirty="0">
                <a:solidFill>
                  <a:schemeClr val="tx1"/>
                </a:solidFill>
                <a:latin typeface="+mn-ea"/>
                <a:ea typeface="+mn-ea"/>
                <a:cs typeface="+mn-cs"/>
              </a:rPr>
              <a:t>  </a:t>
            </a:r>
          </a:p>
          <a:p>
            <a:r>
              <a:rPr kumimoji="1" lang="ja-JP" altLang="en-US" sz="1400" kern="1200" dirty="0">
                <a:solidFill>
                  <a:schemeClr val="tx1"/>
                </a:solidFill>
                <a:latin typeface="+mn-ea"/>
                <a:ea typeface="+mn-ea"/>
                <a:cs typeface="+mn-cs"/>
              </a:rPr>
              <a:t>さらに、酒税法の規定により、酒類の販売免許が取り消されることも</a:t>
            </a:r>
            <a:endParaRPr kumimoji="1" lang="en-US" altLang="ja-JP" sz="1400" kern="1200" dirty="0">
              <a:solidFill>
                <a:schemeClr val="tx1"/>
              </a:solidFill>
              <a:latin typeface="+mn-ea"/>
              <a:ea typeface="+mn-ea"/>
              <a:cs typeface="+mn-cs"/>
            </a:endParaRPr>
          </a:p>
          <a:p>
            <a:r>
              <a:rPr kumimoji="1" lang="ja-JP" altLang="en-US" sz="1400" kern="1200" dirty="0">
                <a:solidFill>
                  <a:schemeClr val="tx1"/>
                </a:solidFill>
                <a:latin typeface="+mn-ea"/>
                <a:ea typeface="+mn-ea"/>
                <a:cs typeface="+mn-cs"/>
              </a:rPr>
              <a:t>あります。</a:t>
            </a:r>
            <a:r>
              <a:rPr kumimoji="1" lang="en-US" altLang="ja-JP" sz="1400" kern="1200" dirty="0">
                <a:solidFill>
                  <a:schemeClr val="tx1"/>
                </a:solidFill>
                <a:latin typeface="+mn-ea"/>
                <a:ea typeface="+mn-ea"/>
                <a:cs typeface="+mn-cs"/>
              </a:rPr>
              <a:t>  </a:t>
            </a:r>
          </a:p>
          <a:p>
            <a:r>
              <a:rPr kumimoji="1" lang="ja-JP" altLang="en-US" sz="1400" kern="1200" dirty="0">
                <a:solidFill>
                  <a:schemeClr val="tx1"/>
                </a:solidFill>
                <a:latin typeface="+mn-ea"/>
                <a:ea typeface="+mn-ea"/>
                <a:cs typeface="+mn-cs"/>
              </a:rPr>
              <a:t>この「</a:t>
            </a:r>
            <a:r>
              <a:rPr kumimoji="1" lang="en-US" altLang="ja-JP" sz="1400" kern="1200" dirty="0">
                <a:solidFill>
                  <a:schemeClr val="tx1"/>
                </a:solidFill>
                <a:latin typeface="+mn-ea"/>
                <a:ea typeface="+mn-ea"/>
                <a:cs typeface="+mn-cs"/>
              </a:rPr>
              <a:t>20</a:t>
            </a:r>
            <a:r>
              <a:rPr kumimoji="1" lang="ja-JP" altLang="en-US" sz="1400" kern="1200" dirty="0">
                <a:solidFill>
                  <a:schemeClr val="tx1"/>
                </a:solidFill>
                <a:latin typeface="+mn-ea"/>
                <a:ea typeface="+mn-ea"/>
                <a:cs typeface="+mn-cs"/>
              </a:rPr>
              <a:t>歳未満の者の飲酒に関する法律」の特徴は、</a:t>
            </a:r>
            <a:endParaRPr kumimoji="1" lang="en-US" altLang="ja-JP" sz="1400" kern="1200" dirty="0">
              <a:solidFill>
                <a:schemeClr val="tx1"/>
              </a:solidFill>
              <a:latin typeface="+mn-ea"/>
              <a:ea typeface="+mn-ea"/>
              <a:cs typeface="+mn-cs"/>
            </a:endParaRPr>
          </a:p>
          <a:p>
            <a:r>
              <a:rPr kumimoji="1" lang="ja-JP" altLang="en-US" sz="1400" kern="1200" dirty="0">
                <a:solidFill>
                  <a:schemeClr val="tx1"/>
                </a:solidFill>
                <a:latin typeface="+mn-ea"/>
                <a:ea typeface="+mn-ea"/>
                <a:cs typeface="+mn-cs"/>
              </a:rPr>
              <a:t>飲酒した</a:t>
            </a:r>
            <a:r>
              <a:rPr kumimoji="1" lang="en-US" altLang="ja-JP" sz="1400" kern="1200" dirty="0">
                <a:solidFill>
                  <a:schemeClr val="tx1"/>
                </a:solidFill>
                <a:latin typeface="+mn-ea"/>
                <a:ea typeface="+mn-ea"/>
                <a:cs typeface="+mn-cs"/>
              </a:rPr>
              <a:t>20</a:t>
            </a:r>
            <a:r>
              <a:rPr kumimoji="1" lang="ja-JP" altLang="en-US" sz="1400" kern="1200" dirty="0">
                <a:solidFill>
                  <a:schemeClr val="tx1"/>
                </a:solidFill>
                <a:latin typeface="+mn-ea"/>
                <a:ea typeface="+mn-ea"/>
                <a:cs typeface="+mn-cs"/>
              </a:rPr>
              <a:t>歳未満の人が罰せられるのではなく、</a:t>
            </a:r>
            <a:endParaRPr kumimoji="1" lang="en-US" altLang="ja-JP" sz="1400" kern="1200">
              <a:solidFill>
                <a:schemeClr val="tx1"/>
              </a:solidFill>
              <a:latin typeface="+mn-ea"/>
              <a:ea typeface="+mn-ea"/>
              <a:cs typeface="+mn-cs"/>
            </a:endParaRPr>
          </a:p>
          <a:p>
            <a:r>
              <a:rPr kumimoji="1" lang="ja-JP" altLang="en-US" sz="1400" kern="1200">
                <a:solidFill>
                  <a:schemeClr val="tx1"/>
                </a:solidFill>
                <a:latin typeface="+mn-ea"/>
                <a:ea typeface="+mn-ea"/>
                <a:cs typeface="+mn-cs"/>
              </a:rPr>
              <a:t>周り</a:t>
            </a:r>
            <a:r>
              <a:rPr kumimoji="1" lang="ja-JP" altLang="en-US" sz="1400" kern="1200" dirty="0">
                <a:solidFill>
                  <a:schemeClr val="tx1"/>
                </a:solidFill>
                <a:latin typeface="+mn-ea"/>
                <a:ea typeface="+mn-ea"/>
                <a:cs typeface="+mn-cs"/>
              </a:rPr>
              <a:t>の大人の責任、とされていることです。</a:t>
            </a:r>
            <a:endParaRPr kumimoji="1" lang="ja-JP" altLang="en-US" sz="1400" dirty="0">
              <a:latin typeface="+mn-ea"/>
              <a:ea typeface="+mn-ea"/>
            </a:endParaRPr>
          </a:p>
          <a:p>
            <a:endParaRPr kumimoji="1" lang="en-US" altLang="ja-JP" sz="1400" kern="1200" dirty="0">
              <a:solidFill>
                <a:schemeClr val="tx1"/>
              </a:solidFill>
              <a:effectLst/>
              <a:latin typeface="+mn-ea"/>
              <a:ea typeface="+mn-ea"/>
              <a:cs typeface="+mn-cs"/>
            </a:endParaRPr>
          </a:p>
          <a:p>
            <a:r>
              <a:rPr kumimoji="1" lang="ja-JP" altLang="en-US" sz="1400" kern="1200" dirty="0">
                <a:solidFill>
                  <a:schemeClr val="tx1"/>
                </a:solidFill>
                <a:effectLst/>
                <a:latin typeface="+mn-ea"/>
                <a:ea typeface="+mn-ea"/>
                <a:cs typeface="+mn-cs"/>
              </a:rPr>
              <a:t>大人</a:t>
            </a:r>
            <a:r>
              <a:rPr kumimoji="1" lang="ja-JP" altLang="ja-JP" sz="1400" kern="1200" dirty="0">
                <a:solidFill>
                  <a:schemeClr val="tx1"/>
                </a:solidFill>
                <a:effectLst/>
                <a:latin typeface="+mn-ea"/>
                <a:ea typeface="+mn-ea"/>
                <a:cs typeface="+mn-cs"/>
              </a:rPr>
              <a:t>からお酒を飲むように勧められても、はっきり</a:t>
            </a:r>
            <a:r>
              <a:rPr kumimoji="1" lang="ja-JP" altLang="en-US" sz="1400" kern="1200" dirty="0">
                <a:solidFill>
                  <a:schemeClr val="tx1"/>
                </a:solidFill>
                <a:effectLst/>
                <a:latin typeface="+mn-ea"/>
                <a:ea typeface="+mn-ea"/>
                <a:cs typeface="+mn-cs"/>
              </a:rPr>
              <a:t>、</a:t>
            </a:r>
            <a:r>
              <a:rPr kumimoji="1" lang="ja-JP" altLang="ja-JP" sz="1400" kern="1200" dirty="0">
                <a:solidFill>
                  <a:schemeClr val="tx1"/>
                </a:solidFill>
                <a:effectLst/>
                <a:latin typeface="+mn-ea"/>
                <a:ea typeface="+mn-ea"/>
                <a:cs typeface="+mn-cs"/>
              </a:rPr>
              <a:t>飲めない</a:t>
            </a:r>
            <a:r>
              <a:rPr kumimoji="1" lang="ja-JP" altLang="en-US" sz="1400" kern="1200" dirty="0">
                <a:solidFill>
                  <a:schemeClr val="tx1"/>
                </a:solidFill>
                <a:effectLst/>
                <a:latin typeface="+mn-ea"/>
                <a:ea typeface="+mn-ea"/>
                <a:cs typeface="+mn-cs"/>
              </a:rPr>
              <a:t>し</a:t>
            </a:r>
            <a:endParaRPr kumimoji="1" lang="en-US" altLang="ja-JP" sz="1400" kern="1200" dirty="0">
              <a:solidFill>
                <a:schemeClr val="tx1"/>
              </a:solidFill>
              <a:effectLst/>
              <a:latin typeface="+mn-ea"/>
              <a:ea typeface="+mn-ea"/>
              <a:cs typeface="+mn-cs"/>
            </a:endParaRPr>
          </a:p>
          <a:p>
            <a:r>
              <a:rPr kumimoji="1" lang="ja-JP" altLang="en-US" sz="1400" kern="1200" dirty="0">
                <a:solidFill>
                  <a:schemeClr val="tx1"/>
                </a:solidFill>
                <a:effectLst/>
                <a:latin typeface="+mn-ea"/>
                <a:ea typeface="+mn-ea"/>
                <a:cs typeface="+mn-cs"/>
              </a:rPr>
              <a:t>飲まない</a:t>
            </a:r>
            <a:r>
              <a:rPr kumimoji="1" lang="ja-JP" altLang="ja-JP" sz="1400" kern="1200" dirty="0">
                <a:solidFill>
                  <a:schemeClr val="tx1"/>
                </a:solidFill>
                <a:effectLst/>
                <a:latin typeface="+mn-ea"/>
                <a:ea typeface="+mn-ea"/>
                <a:cs typeface="+mn-cs"/>
              </a:rPr>
              <a:t>と伝えることが大切です。</a:t>
            </a:r>
            <a:endParaRPr kumimoji="1" lang="en-US" altLang="ja-JP" sz="1400" kern="1200" dirty="0">
              <a:solidFill>
                <a:schemeClr val="tx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effectLst/>
                <a:latin typeface="+mn-ea"/>
                <a:ea typeface="+mn-ea"/>
                <a:cs typeface="+mn-cs"/>
              </a:rPr>
              <a:t>からだ</a:t>
            </a:r>
            <a:r>
              <a:rPr kumimoji="1" lang="ja-JP" altLang="ja-JP" sz="1400" kern="1200" dirty="0">
                <a:solidFill>
                  <a:schemeClr val="tx1"/>
                </a:solidFill>
                <a:effectLst/>
                <a:latin typeface="+mn-ea"/>
                <a:ea typeface="+mn-ea"/>
                <a:cs typeface="+mn-cs"/>
              </a:rPr>
              <a:t>が成長している途中で</a:t>
            </a:r>
            <a:r>
              <a:rPr kumimoji="1" lang="ja-JP" altLang="en-US" sz="1400" kern="1200" dirty="0">
                <a:solidFill>
                  <a:schemeClr val="tx1"/>
                </a:solidFill>
                <a:effectLst/>
                <a:latin typeface="+mn-ea"/>
                <a:ea typeface="+mn-ea"/>
                <a:cs typeface="+mn-cs"/>
              </a:rPr>
              <a:t>お酒を飲む</a:t>
            </a:r>
            <a:r>
              <a:rPr kumimoji="1" lang="ja-JP" altLang="ja-JP" sz="1400" kern="1200" dirty="0">
                <a:solidFill>
                  <a:schemeClr val="tx1"/>
                </a:solidFill>
                <a:effectLst/>
                <a:latin typeface="+mn-ea"/>
                <a:ea typeface="+mn-ea"/>
                <a:cs typeface="+mn-cs"/>
              </a:rPr>
              <a:t>と、脳や骨の成長に悪い</a:t>
            </a:r>
            <a:endParaRPr kumimoji="1" lang="en-US" altLang="ja-JP" sz="1400" kern="1200" dirty="0">
              <a:solidFill>
                <a:schemeClr val="tx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tx1"/>
                </a:solidFill>
                <a:effectLst/>
                <a:latin typeface="+mn-ea"/>
                <a:ea typeface="+mn-ea"/>
                <a:cs typeface="+mn-cs"/>
              </a:rPr>
              <a:t>影響を及ぼす可能性があります。</a:t>
            </a:r>
            <a:endParaRPr kumimoji="1" lang="en-US" altLang="ja-JP" sz="1400" kern="1200" dirty="0">
              <a:solidFill>
                <a:schemeClr val="tx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effectLst/>
              <a:latin typeface="+mn-ea"/>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400" dirty="0" err="1">
                <a:latin typeface="+mn-ea"/>
                <a:ea typeface="+mn-ea"/>
                <a:cs typeface="ＭＳ Ｐゴシック" charset="0"/>
              </a:rPr>
              <a:t>なので</a:t>
            </a:r>
            <a:r>
              <a:rPr lang="ja-JP" altLang="en-US" sz="1400" dirty="0">
                <a:latin typeface="+mn-ea"/>
                <a:ea typeface="+mn-ea"/>
                <a:cs typeface="ＭＳ Ｐゴシック" charset="0"/>
              </a:rPr>
              <a:t>第９問の答えは</a:t>
            </a:r>
            <a:endParaRPr lang="en-US" altLang="ja-JP" sz="1400" dirty="0">
              <a:latin typeface="+mn-ea"/>
              <a:ea typeface="+mn-ea"/>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400" dirty="0">
              <a:latin typeface="+mn-ea"/>
              <a:ea typeface="+mn-ea"/>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cs typeface="ＭＳ Ｐゴシック" charset="0"/>
              </a:rPr>
              <a:t>（ワンクリックでアニメーション）</a:t>
            </a:r>
            <a:endParaRPr lang="en-US" altLang="ja-JP" sz="1400" dirty="0">
              <a:latin typeface="+mn-ea"/>
              <a:ea typeface="+mn-ea"/>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400" dirty="0">
              <a:latin typeface="+mn-ea"/>
              <a:ea typeface="+mn-ea"/>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400" dirty="0">
                <a:latin typeface="+mn-ea"/>
                <a:ea typeface="+mn-ea"/>
                <a:cs typeface="ＭＳ Ｐゴシック" charset="0"/>
              </a:rPr>
              <a:t>×</a:t>
            </a:r>
            <a:r>
              <a:rPr lang="ja-JP" altLang="en-US" sz="1400" dirty="0">
                <a:latin typeface="+mn-ea"/>
                <a:ea typeface="+mn-ea"/>
                <a:cs typeface="ＭＳ Ｐゴシック" charset="0"/>
              </a:rPr>
              <a:t>になります。</a:t>
            </a:r>
            <a:endParaRPr lang="en-US" altLang="ja-JP" sz="1400" dirty="0">
              <a:latin typeface="+mn-ea"/>
              <a:ea typeface="+mn-ea"/>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Tree>
    <p:extLst>
      <p:ext uri="{BB962C8B-B14F-4D97-AF65-F5344CB8AC3E}">
        <p14:creationId xmlns:p14="http://schemas.microsoft.com/office/powerpoint/2010/main" val="4047514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皆さんはいくつ正解できたでしょうか？</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クイズから、なぜ子どもがお酒を飲んでいけないかが</a:t>
            </a:r>
            <a:endParaRPr kumimoji="1" lang="en-US" altLang="ja-JP" sz="1400" dirty="0">
              <a:latin typeface="+mn-ea"/>
              <a:ea typeface="+mn-ea"/>
            </a:endParaRPr>
          </a:p>
          <a:p>
            <a:r>
              <a:rPr kumimoji="1" lang="ja-JP" altLang="en-US" sz="1400" dirty="0">
                <a:latin typeface="+mn-ea"/>
                <a:ea typeface="+mn-ea"/>
              </a:rPr>
              <a:t>わかったと思います。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今までの答えをまとめると、子どもがお酒を飲んではいけない理由は</a:t>
            </a:r>
            <a:endParaRPr kumimoji="1" lang="en-US" altLang="ja-JP" sz="1400" dirty="0">
              <a:latin typeface="+mn-ea"/>
              <a:ea typeface="+mn-ea"/>
            </a:endParaRPr>
          </a:p>
          <a:p>
            <a:r>
              <a:rPr kumimoji="1" lang="ja-JP" altLang="en-US" sz="1400" dirty="0">
                <a:latin typeface="+mn-ea"/>
                <a:ea typeface="+mn-ea"/>
              </a:rPr>
              <a:t>以下の４つになります。</a:t>
            </a:r>
            <a:endParaRPr kumimoji="1" lang="en-US" altLang="ja-JP" sz="1400" dirty="0">
              <a:latin typeface="+mn-ea"/>
              <a:ea typeface="+mn-ea"/>
            </a:endParaRPr>
          </a:p>
          <a:p>
            <a:r>
              <a:rPr kumimoji="1" lang="ja-JP" altLang="en-US" sz="1400" dirty="0">
                <a:latin typeface="+mn-ea"/>
                <a:ea typeface="+mn-ea"/>
              </a:rPr>
              <a:t>１．法律で禁止されている</a:t>
            </a:r>
            <a:endParaRPr kumimoji="1" lang="en-US" altLang="ja-JP" sz="1400" dirty="0">
              <a:latin typeface="+mn-ea"/>
              <a:ea typeface="+mn-ea"/>
            </a:endParaRPr>
          </a:p>
          <a:p>
            <a:r>
              <a:rPr kumimoji="1" lang="ja-JP" altLang="en-US" sz="1400" dirty="0">
                <a:latin typeface="+mn-ea"/>
                <a:ea typeface="+mn-ea"/>
              </a:rPr>
              <a:t>２．からだへの影響が大きい（脳や肝臓へのダメージ）</a:t>
            </a:r>
            <a:endParaRPr kumimoji="1" lang="en-US" altLang="ja-JP" sz="1400" dirty="0">
              <a:latin typeface="+mn-ea"/>
              <a:ea typeface="+mn-ea"/>
            </a:endParaRPr>
          </a:p>
          <a:p>
            <a:r>
              <a:rPr kumimoji="1" lang="ja-JP" altLang="en-US" sz="1400" dirty="0">
                <a:latin typeface="+mn-ea"/>
                <a:ea typeface="+mn-ea"/>
              </a:rPr>
              <a:t>３．急性アルコール中毒の危険</a:t>
            </a:r>
            <a:endParaRPr kumimoji="1" lang="en-US" altLang="ja-JP" sz="1400" dirty="0">
              <a:latin typeface="+mn-ea"/>
              <a:ea typeface="+mn-ea"/>
            </a:endParaRPr>
          </a:p>
          <a:p>
            <a:r>
              <a:rPr kumimoji="1" lang="ja-JP" altLang="en-US" sz="1400" dirty="0">
                <a:latin typeface="+mn-ea"/>
                <a:ea typeface="+mn-ea"/>
              </a:rPr>
              <a:t>４．アルコール依存症になりやすい</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みなさん、覚えておいてくださいね。</a:t>
            </a:r>
          </a:p>
        </p:txBody>
      </p:sp>
    </p:spTree>
    <p:extLst>
      <p:ext uri="{BB962C8B-B14F-4D97-AF65-F5344CB8AC3E}">
        <p14:creationId xmlns:p14="http://schemas.microsoft.com/office/powerpoint/2010/main" val="1790820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kern="1200" dirty="0">
                <a:solidFill>
                  <a:schemeClr val="tx1"/>
                </a:solidFill>
                <a:latin typeface="+mn-ea"/>
                <a:ea typeface="+mn-ea"/>
                <a:cs typeface="+mn-cs"/>
              </a:rPr>
              <a:t>日本では「</a:t>
            </a:r>
            <a:r>
              <a:rPr kumimoji="1" lang="en-US" altLang="ja-JP" sz="1400" kern="1200" dirty="0">
                <a:solidFill>
                  <a:schemeClr val="tx1"/>
                </a:solidFill>
                <a:latin typeface="+mn-ea"/>
                <a:ea typeface="+mn-ea"/>
                <a:cs typeface="+mn-cs"/>
              </a:rPr>
              <a:t>20</a:t>
            </a:r>
            <a:r>
              <a:rPr kumimoji="1" lang="ja-JP" altLang="en-US" sz="1400" kern="1200" dirty="0">
                <a:solidFill>
                  <a:schemeClr val="tx1"/>
                </a:solidFill>
                <a:latin typeface="+mn-ea"/>
                <a:ea typeface="+mn-ea"/>
                <a:cs typeface="+mn-cs"/>
              </a:rPr>
              <a:t>歳未満の者の飲酒の禁止に関する法律」によって、</a:t>
            </a:r>
            <a:r>
              <a:rPr kumimoji="1" lang="en-US" altLang="ja-JP" sz="1400" kern="1200" dirty="0">
                <a:solidFill>
                  <a:schemeClr val="tx1"/>
                </a:solidFill>
                <a:latin typeface="+mn-ea"/>
                <a:ea typeface="+mn-ea"/>
                <a:cs typeface="+mn-cs"/>
              </a:rPr>
              <a:t>20</a:t>
            </a:r>
            <a:r>
              <a:rPr kumimoji="1" lang="ja-JP" altLang="en-US" sz="1400" kern="1200" dirty="0">
                <a:solidFill>
                  <a:schemeClr val="tx1"/>
                </a:solidFill>
                <a:latin typeface="+mn-ea"/>
                <a:ea typeface="+mn-ea"/>
                <a:cs typeface="+mn-cs"/>
              </a:rPr>
              <a:t>歳未満の人の飲酒が</a:t>
            </a:r>
            <a:endParaRPr kumimoji="1" lang="en-US" altLang="ja-JP" sz="1400" kern="1200" dirty="0">
              <a:solidFill>
                <a:schemeClr val="tx1"/>
              </a:solidFill>
              <a:latin typeface="+mn-ea"/>
              <a:ea typeface="+mn-ea"/>
              <a:cs typeface="+mn-cs"/>
            </a:endParaRPr>
          </a:p>
          <a:p>
            <a:r>
              <a:rPr kumimoji="1" lang="ja-JP" altLang="en-US" sz="1400" kern="1200" dirty="0">
                <a:solidFill>
                  <a:schemeClr val="tx1"/>
                </a:solidFill>
                <a:latin typeface="+mn-ea"/>
                <a:ea typeface="+mn-ea"/>
                <a:cs typeface="+mn-cs"/>
              </a:rPr>
              <a:t>禁じられています。</a:t>
            </a:r>
            <a:endParaRPr kumimoji="1" lang="en-US" altLang="ja-JP" sz="1400" kern="1200" dirty="0">
              <a:solidFill>
                <a:schemeClr val="tx1"/>
              </a:solidFill>
              <a:latin typeface="+mn-ea"/>
              <a:ea typeface="+mn-ea"/>
              <a:cs typeface="+mn-cs"/>
            </a:endParaRPr>
          </a:p>
          <a:p>
            <a:endParaRPr kumimoji="1" lang="en-US" altLang="ja-JP" sz="1400" kern="1200" dirty="0">
              <a:solidFill>
                <a:schemeClr val="tx1"/>
              </a:solidFill>
              <a:latin typeface="+mn-ea"/>
              <a:ea typeface="+mn-ea"/>
              <a:cs typeface="+mn-cs"/>
            </a:endParaRPr>
          </a:p>
          <a:p>
            <a:r>
              <a:rPr kumimoji="1" lang="ja-JP" altLang="en-US" sz="1400" kern="1200" dirty="0">
                <a:solidFill>
                  <a:schemeClr val="tx1"/>
                </a:solidFill>
                <a:latin typeface="+mn-ea"/>
                <a:ea typeface="+mn-ea"/>
                <a:cs typeface="+mn-cs"/>
              </a:rPr>
              <a:t>同時に、「親権者には</a:t>
            </a:r>
            <a:r>
              <a:rPr kumimoji="1" lang="en-US" altLang="ja-JP" sz="1400" kern="1200" dirty="0">
                <a:solidFill>
                  <a:schemeClr val="tx1"/>
                </a:solidFill>
                <a:latin typeface="+mn-ea"/>
                <a:ea typeface="+mn-ea"/>
                <a:cs typeface="+mn-cs"/>
              </a:rPr>
              <a:t>20</a:t>
            </a:r>
            <a:r>
              <a:rPr kumimoji="1" lang="ja-JP" altLang="en-US" sz="1400" kern="1200" dirty="0">
                <a:solidFill>
                  <a:schemeClr val="tx1"/>
                </a:solidFill>
                <a:latin typeface="+mn-ea"/>
                <a:ea typeface="+mn-ea"/>
                <a:cs typeface="+mn-cs"/>
              </a:rPr>
              <a:t>歳未満の者の飲酒を抑止する義務と責任がある」</a:t>
            </a:r>
            <a:endParaRPr kumimoji="1" lang="en-US" altLang="ja-JP" sz="1400" kern="1200" dirty="0">
              <a:solidFill>
                <a:schemeClr val="tx1"/>
              </a:solidFill>
              <a:latin typeface="+mn-ea"/>
              <a:ea typeface="+mn-ea"/>
              <a:cs typeface="+mn-cs"/>
            </a:endParaRPr>
          </a:p>
          <a:p>
            <a:r>
              <a:rPr kumimoji="1" lang="ja-JP" altLang="en-US" sz="1400" kern="1200" dirty="0">
                <a:solidFill>
                  <a:schemeClr val="tx1"/>
                </a:solidFill>
                <a:latin typeface="+mn-ea"/>
                <a:ea typeface="+mn-ea"/>
                <a:cs typeface="+mn-cs"/>
              </a:rPr>
              <a:t>とされており、</a:t>
            </a:r>
            <a:endParaRPr kumimoji="1" lang="en-US" altLang="ja-JP" sz="1400" kern="1200" dirty="0">
              <a:solidFill>
                <a:schemeClr val="tx1"/>
              </a:solidFill>
              <a:latin typeface="+mn-ea"/>
              <a:ea typeface="+mn-ea"/>
              <a:cs typeface="+mn-cs"/>
            </a:endParaRPr>
          </a:p>
          <a:p>
            <a:r>
              <a:rPr kumimoji="1" lang="ja-JP" altLang="en-US" sz="1400" kern="1200" dirty="0">
                <a:solidFill>
                  <a:schemeClr val="tx1"/>
                </a:solidFill>
                <a:latin typeface="+mn-ea"/>
                <a:ea typeface="+mn-ea"/>
                <a:cs typeface="+mn-cs"/>
              </a:rPr>
              <a:t>親が子どもにお酒を飲ませると犯罪になることもあります。</a:t>
            </a:r>
            <a:endParaRPr kumimoji="1" lang="en-US" altLang="ja-JP" sz="1400" kern="1200" dirty="0">
              <a:solidFill>
                <a:schemeClr val="tx1"/>
              </a:solidFill>
              <a:latin typeface="+mn-ea"/>
              <a:ea typeface="+mn-ea"/>
              <a:cs typeface="+mn-cs"/>
            </a:endParaRPr>
          </a:p>
          <a:p>
            <a:endParaRPr kumimoji="1" lang="en-US" altLang="ja-JP" sz="1400" kern="1200" dirty="0">
              <a:solidFill>
                <a:schemeClr val="tx1"/>
              </a:solidFill>
              <a:latin typeface="+mn-ea"/>
              <a:ea typeface="+mn-ea"/>
              <a:cs typeface="+mn-cs"/>
            </a:endParaRPr>
          </a:p>
          <a:p>
            <a:r>
              <a:rPr kumimoji="1" lang="ja-JP" altLang="en-US" sz="1400" kern="1200" dirty="0">
                <a:solidFill>
                  <a:schemeClr val="tx1"/>
                </a:solidFill>
                <a:latin typeface="+mn-ea"/>
                <a:ea typeface="+mn-ea"/>
                <a:cs typeface="+mn-cs"/>
              </a:rPr>
              <a:t>また、</a:t>
            </a:r>
            <a:r>
              <a:rPr kumimoji="1" lang="en-US" altLang="ja-JP" sz="1400" kern="1200" dirty="0">
                <a:solidFill>
                  <a:schemeClr val="tx1"/>
                </a:solidFill>
                <a:latin typeface="+mn-ea"/>
                <a:ea typeface="+mn-ea"/>
                <a:cs typeface="+mn-cs"/>
              </a:rPr>
              <a:t>20</a:t>
            </a:r>
            <a:r>
              <a:rPr kumimoji="1" lang="ja-JP" altLang="en-US" sz="1400" kern="1200" dirty="0">
                <a:solidFill>
                  <a:schemeClr val="tx1"/>
                </a:solidFill>
                <a:latin typeface="+mn-ea"/>
                <a:ea typeface="+mn-ea"/>
                <a:cs typeface="+mn-cs"/>
              </a:rPr>
              <a:t>歳未満の者にお酒を売ると</a:t>
            </a:r>
            <a:r>
              <a:rPr kumimoji="1" lang="en-US" altLang="ja-JP" sz="1400" kern="1200" dirty="0">
                <a:solidFill>
                  <a:schemeClr val="tx1"/>
                </a:solidFill>
                <a:latin typeface="+mn-ea"/>
                <a:ea typeface="+mn-ea"/>
                <a:cs typeface="+mn-cs"/>
              </a:rPr>
              <a:t>50</a:t>
            </a:r>
            <a:r>
              <a:rPr kumimoji="1" lang="ja-JP" altLang="en-US" sz="1400" kern="1200" dirty="0">
                <a:solidFill>
                  <a:schemeClr val="tx1"/>
                </a:solidFill>
                <a:latin typeface="+mn-ea"/>
                <a:ea typeface="+mn-ea"/>
                <a:cs typeface="+mn-cs"/>
              </a:rPr>
              <a:t>万円以下の罰金が科せられる</a:t>
            </a:r>
            <a:endParaRPr kumimoji="1" lang="en-US" altLang="ja-JP" sz="1400" kern="1200" dirty="0">
              <a:solidFill>
                <a:schemeClr val="tx1"/>
              </a:solidFill>
              <a:latin typeface="+mn-ea"/>
              <a:ea typeface="+mn-ea"/>
              <a:cs typeface="+mn-cs"/>
            </a:endParaRPr>
          </a:p>
          <a:p>
            <a:r>
              <a:rPr kumimoji="1" lang="ja-JP" altLang="en-US" sz="1400" kern="1200" dirty="0">
                <a:solidFill>
                  <a:schemeClr val="tx1"/>
                </a:solidFill>
                <a:latin typeface="+mn-ea"/>
                <a:ea typeface="+mn-ea"/>
                <a:cs typeface="+mn-cs"/>
              </a:rPr>
              <a:t>こともあります。</a:t>
            </a:r>
            <a:endParaRPr kumimoji="1" lang="en-US" altLang="ja-JP" sz="1400" kern="1200" dirty="0">
              <a:solidFill>
                <a:schemeClr val="tx1"/>
              </a:solidFill>
              <a:latin typeface="+mn-ea"/>
              <a:ea typeface="+mn-ea"/>
              <a:cs typeface="+mn-cs"/>
            </a:endParaRPr>
          </a:p>
        </p:txBody>
      </p:sp>
    </p:spTree>
    <p:extLst>
      <p:ext uri="{BB962C8B-B14F-4D97-AF65-F5344CB8AC3E}">
        <p14:creationId xmlns:p14="http://schemas.microsoft.com/office/powerpoint/2010/main" val="316372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成人年齢が今後</a:t>
            </a:r>
            <a:r>
              <a:rPr kumimoji="1" lang="en-US" altLang="ja-JP" sz="1400" dirty="0">
                <a:latin typeface="+mn-ea"/>
                <a:ea typeface="+mn-ea"/>
              </a:rPr>
              <a:t>18</a:t>
            </a:r>
            <a:r>
              <a:rPr kumimoji="1" lang="ja-JP" altLang="en-US" sz="1400" dirty="0">
                <a:latin typeface="+mn-ea"/>
                <a:ea typeface="+mn-ea"/>
              </a:rPr>
              <a:t>歳になっても、日本では</a:t>
            </a:r>
            <a:r>
              <a:rPr kumimoji="1" lang="en-US" altLang="ja-JP" sz="1400" dirty="0">
                <a:latin typeface="+mn-ea"/>
                <a:ea typeface="+mn-ea"/>
              </a:rPr>
              <a:t>20</a:t>
            </a:r>
            <a:r>
              <a:rPr kumimoji="1" lang="ja-JP" altLang="en-US" sz="1400" dirty="0">
                <a:latin typeface="+mn-ea"/>
                <a:ea typeface="+mn-ea"/>
              </a:rPr>
              <a:t>歳未満の飲酒は</a:t>
            </a:r>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禁じられているということで、第</a:t>
            </a:r>
            <a:r>
              <a:rPr kumimoji="1" lang="en-US" altLang="ja-JP" sz="1400" dirty="0">
                <a:latin typeface="+mn-ea"/>
                <a:ea typeface="+mn-ea"/>
              </a:rPr>
              <a:t>1</a:t>
            </a:r>
            <a:r>
              <a:rPr kumimoji="1" lang="ja-JP" altLang="en-US" sz="1400" dirty="0">
                <a:latin typeface="+mn-ea"/>
                <a:ea typeface="+mn-ea"/>
              </a:rPr>
              <a:t>問の答えは</a:t>
            </a:r>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cs typeface="ＭＳ Ｐゴシック" charset="0"/>
              </a:rPr>
              <a:t>（ワンクリックでアニメーション）</a:t>
            </a:r>
            <a:endParaRPr lang="en-US" altLang="ja-JP" sz="1400" dirty="0">
              <a:latin typeface="+mn-ea"/>
              <a:ea typeface="+mn-ea"/>
              <a:cs typeface="ＭＳ Ｐゴシック" charset="0"/>
            </a:endParaRPr>
          </a:p>
          <a:p>
            <a:endParaRPr kumimoji="1" lang="en-US" altLang="ja-JP" sz="1400" dirty="0">
              <a:latin typeface="+mn-ea"/>
              <a:ea typeface="+mn-ea"/>
            </a:endParaRPr>
          </a:p>
          <a:p>
            <a:r>
              <a:rPr kumimoji="1" lang="ja-JP" altLang="en-US" sz="1400" dirty="0">
                <a:latin typeface="+mn-ea"/>
                <a:ea typeface="+mn-ea"/>
              </a:rPr>
              <a:t>「</a:t>
            </a:r>
            <a:r>
              <a:rPr kumimoji="1" lang="en-US" altLang="ja-JP" sz="1400" dirty="0">
                <a:latin typeface="+mn-ea"/>
                <a:ea typeface="+mn-ea"/>
              </a:rPr>
              <a:t>×</a:t>
            </a:r>
            <a:r>
              <a:rPr kumimoji="1" lang="ja-JP" altLang="en-US" sz="1400" dirty="0">
                <a:latin typeface="+mn-ea"/>
                <a:ea typeface="+mn-ea"/>
              </a:rPr>
              <a:t>」になります。</a:t>
            </a:r>
            <a:endParaRPr kumimoji="1" lang="en-US" altLang="ja-JP" sz="1400" dirty="0">
              <a:latin typeface="+mn-ea"/>
              <a:ea typeface="+mn-ea"/>
            </a:endParaRPr>
          </a:p>
          <a:p>
            <a:endParaRPr kumimoji="1" lang="ja-JP" altLang="en-US" dirty="0"/>
          </a:p>
        </p:txBody>
      </p:sp>
    </p:spTree>
    <p:extLst>
      <p:ext uri="{BB962C8B-B14F-4D97-AF65-F5344CB8AC3E}">
        <p14:creationId xmlns:p14="http://schemas.microsoft.com/office/powerpoint/2010/main" val="208704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次に、第</a:t>
            </a:r>
            <a:r>
              <a:rPr kumimoji="1" lang="en-US" altLang="ja-JP" sz="1400" dirty="0">
                <a:latin typeface="+mn-ea"/>
                <a:ea typeface="+mn-ea"/>
              </a:rPr>
              <a:t>2</a:t>
            </a:r>
            <a:r>
              <a:rPr kumimoji="1" lang="ja-JP" altLang="en-US" sz="1400" dirty="0">
                <a:latin typeface="+mn-ea"/>
                <a:ea typeface="+mn-ea"/>
              </a:rPr>
              <a:t>問です。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「お酒を飲んで自動車を運転してはいけないけど、自転車なら運転</a:t>
            </a:r>
            <a:endParaRPr kumimoji="1" lang="en-US" altLang="ja-JP" sz="1400" dirty="0">
              <a:latin typeface="+mn-ea"/>
              <a:ea typeface="+mn-ea"/>
            </a:endParaRPr>
          </a:p>
          <a:p>
            <a:r>
              <a:rPr kumimoji="1" lang="ja-JP" altLang="en-US" sz="1400" dirty="0">
                <a:latin typeface="+mn-ea"/>
                <a:ea typeface="+mn-ea"/>
              </a:rPr>
              <a:t>してもいい？」</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これは○と</a:t>
            </a:r>
            <a:r>
              <a:rPr kumimoji="1" lang="en-US" altLang="ja-JP" sz="1400" dirty="0">
                <a:latin typeface="+mn-ea"/>
                <a:ea typeface="+mn-ea"/>
              </a:rPr>
              <a:t>×</a:t>
            </a:r>
            <a:r>
              <a:rPr kumimoji="1" lang="ja-JP" altLang="en-US" sz="1400" dirty="0">
                <a:latin typeface="+mn-ea"/>
                <a:ea typeface="+mn-ea"/>
              </a:rPr>
              <a:t>のどちらでしょう。</a:t>
            </a:r>
          </a:p>
        </p:txBody>
      </p:sp>
    </p:spTree>
    <p:extLst>
      <p:ext uri="{BB962C8B-B14F-4D97-AF65-F5344CB8AC3E}">
        <p14:creationId xmlns:p14="http://schemas.microsoft.com/office/powerpoint/2010/main" val="3933995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まず、お酒を飲んで車を運転する行為である「飲酒運転」は犯罪です。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飲酒運転に対する罰</a:t>
            </a:r>
            <a:r>
              <a:rPr kumimoji="1" lang="ja-JP" altLang="en-US" sz="1400" dirty="0">
                <a:solidFill>
                  <a:schemeClr val="tx1"/>
                </a:solidFill>
                <a:latin typeface="+mn-ea"/>
                <a:ea typeface="+mn-ea"/>
              </a:rPr>
              <a:t>はどんどん厳しくなっています。少しのお酒で</a:t>
            </a:r>
            <a:endParaRPr kumimoji="1" lang="en-US" altLang="ja-JP" sz="1400" dirty="0">
              <a:solidFill>
                <a:schemeClr val="tx1"/>
              </a:solidFill>
              <a:latin typeface="+mn-ea"/>
              <a:ea typeface="+mn-ea"/>
            </a:endParaRPr>
          </a:p>
          <a:p>
            <a:r>
              <a:rPr kumimoji="1" lang="ja-JP" altLang="en-US" sz="1400" dirty="0">
                <a:solidFill>
                  <a:schemeClr val="tx1"/>
                </a:solidFill>
                <a:latin typeface="+mn-ea"/>
                <a:ea typeface="+mn-ea"/>
              </a:rPr>
              <a:t>違反になり、警察につかまったり、罰金を払うことになります。</a:t>
            </a:r>
            <a:endParaRPr kumimoji="1" lang="en-US" altLang="ja-JP" sz="1400" dirty="0">
              <a:solidFill>
                <a:schemeClr val="tx1"/>
              </a:solidFill>
              <a:latin typeface="+mn-ea"/>
              <a:ea typeface="+mn-ea"/>
            </a:endParaRPr>
          </a:p>
          <a:p>
            <a:endParaRPr kumimoji="1" lang="en-US" altLang="ja-JP" sz="1400" dirty="0">
              <a:solidFill>
                <a:schemeClr val="tx1"/>
              </a:solidFill>
              <a:latin typeface="+mn-ea"/>
              <a:ea typeface="+mn-ea"/>
            </a:endParaRPr>
          </a:p>
          <a:p>
            <a:r>
              <a:rPr kumimoji="1" lang="ja-JP" altLang="en-US" sz="1400" dirty="0">
                <a:solidFill>
                  <a:schemeClr val="tx1"/>
                </a:solidFill>
                <a:latin typeface="+mn-ea"/>
                <a:ea typeface="+mn-ea"/>
              </a:rPr>
              <a:t>また、</a:t>
            </a:r>
            <a:r>
              <a:rPr kumimoji="1" lang="en-US" altLang="ja-JP" sz="1400" dirty="0">
                <a:solidFill>
                  <a:schemeClr val="tx1"/>
                </a:solidFill>
                <a:latin typeface="+mn-ea"/>
                <a:ea typeface="+mn-ea"/>
              </a:rPr>
              <a:t>1</a:t>
            </a:r>
            <a:r>
              <a:rPr kumimoji="1" lang="ja-JP" altLang="en-US" sz="1400" dirty="0">
                <a:solidFill>
                  <a:schemeClr val="tx1"/>
                </a:solidFill>
                <a:latin typeface="+mn-ea"/>
                <a:ea typeface="+mn-ea"/>
              </a:rPr>
              <a:t>回の飲酒運転で捕まると、免許停止にもなります。</a:t>
            </a:r>
            <a:endParaRPr kumimoji="1" lang="en-US" altLang="ja-JP" sz="1400" dirty="0">
              <a:solidFill>
                <a:schemeClr val="tx1"/>
              </a:solidFill>
              <a:latin typeface="+mn-ea"/>
              <a:ea typeface="+mn-ea"/>
            </a:endParaRPr>
          </a:p>
          <a:p>
            <a:endParaRPr kumimoji="1" lang="en-US" altLang="ja-JP" sz="1400" dirty="0">
              <a:latin typeface="+mn-ea"/>
              <a:ea typeface="+mn-ea"/>
            </a:endParaRPr>
          </a:p>
          <a:p>
            <a:r>
              <a:rPr kumimoji="1" lang="ja-JP" altLang="en-US" sz="1400" dirty="0">
                <a:latin typeface="+mn-ea"/>
                <a:ea typeface="+mn-ea"/>
              </a:rPr>
              <a:t>前日の夜に飲んだお酒でも次の日の朝にからだに残っていることが</a:t>
            </a:r>
            <a:endParaRPr kumimoji="1" lang="en-US" altLang="ja-JP" sz="1400" dirty="0">
              <a:latin typeface="+mn-ea"/>
              <a:ea typeface="+mn-ea"/>
            </a:endParaRPr>
          </a:p>
          <a:p>
            <a:r>
              <a:rPr kumimoji="1" lang="ja-JP" altLang="en-US" sz="1400" dirty="0">
                <a:latin typeface="+mn-ea"/>
                <a:ea typeface="+mn-ea"/>
              </a:rPr>
              <a:t>あるので、寝て一晩経てば運転できる、というものでもありません。</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例えば、ビール</a:t>
            </a:r>
            <a:r>
              <a:rPr kumimoji="1" lang="en-US" altLang="ja-JP" sz="1400" dirty="0">
                <a:latin typeface="+mn-ea"/>
                <a:ea typeface="+mn-ea"/>
              </a:rPr>
              <a:t>500</a:t>
            </a:r>
            <a:r>
              <a:rPr kumimoji="1" lang="ja-JP" altLang="en-US" sz="1400" dirty="0">
                <a:latin typeface="+mn-ea"/>
                <a:ea typeface="+mn-ea"/>
              </a:rPr>
              <a:t>ｍｌを分解するには、だいたい</a:t>
            </a:r>
            <a:r>
              <a:rPr kumimoji="1" lang="en-US" altLang="ja-JP" sz="1400" dirty="0">
                <a:latin typeface="+mn-ea"/>
                <a:ea typeface="+mn-ea"/>
              </a:rPr>
              <a:t>4</a:t>
            </a:r>
            <a:r>
              <a:rPr kumimoji="1" lang="ja-JP" altLang="en-US" sz="1400" dirty="0">
                <a:latin typeface="+mn-ea"/>
                <a:ea typeface="+mn-ea"/>
              </a:rPr>
              <a:t>時間かかると</a:t>
            </a:r>
            <a:endParaRPr kumimoji="1" lang="en-US" altLang="ja-JP" sz="1400" dirty="0">
              <a:latin typeface="+mn-ea"/>
              <a:ea typeface="+mn-ea"/>
            </a:endParaRPr>
          </a:p>
          <a:p>
            <a:r>
              <a:rPr kumimoji="1" lang="ja-JP" altLang="en-US" sz="1400" dirty="0">
                <a:latin typeface="+mn-ea"/>
                <a:ea typeface="+mn-ea"/>
              </a:rPr>
              <a:t>言われています。</a:t>
            </a:r>
            <a:endParaRPr kumimoji="1" lang="en-US" altLang="ja-JP" sz="1400" dirty="0">
              <a:latin typeface="+mn-ea"/>
              <a:ea typeface="+mn-ea"/>
            </a:endParaRPr>
          </a:p>
          <a:p>
            <a:endParaRPr kumimoji="1" lang="en-US" altLang="ja-JP" sz="1400" dirty="0">
              <a:latin typeface="+mn-ea"/>
              <a:ea typeface="+mn-ea"/>
            </a:endParaRPr>
          </a:p>
          <a:p>
            <a:r>
              <a:rPr kumimoji="1" lang="ja-JP" altLang="en-US" sz="1400" dirty="0">
                <a:latin typeface="+mn-ea"/>
                <a:ea typeface="+mn-ea"/>
              </a:rPr>
              <a:t>★道路交通法第</a:t>
            </a:r>
            <a:r>
              <a:rPr kumimoji="1" lang="en-US" altLang="ja-JP" sz="1400" dirty="0">
                <a:latin typeface="+mn-ea"/>
                <a:ea typeface="+mn-ea"/>
              </a:rPr>
              <a:t>65</a:t>
            </a:r>
            <a:r>
              <a:rPr kumimoji="1" lang="ja-JP" altLang="en-US" sz="1400" dirty="0">
                <a:latin typeface="+mn-ea"/>
                <a:ea typeface="+mn-ea"/>
              </a:rPr>
              <a:t>条第１項</a:t>
            </a:r>
            <a:endParaRPr kumimoji="1" lang="en-US" altLang="ja-JP" sz="1400" dirty="0">
              <a:latin typeface="+mn-ea"/>
              <a:ea typeface="+mn-ea"/>
            </a:endParaRPr>
          </a:p>
          <a:p>
            <a:r>
              <a:rPr kumimoji="1" lang="ja-JP" altLang="en-US" sz="1400" dirty="0">
                <a:latin typeface="+mn-ea"/>
                <a:ea typeface="+mn-ea"/>
              </a:rPr>
              <a:t>　何人も酒気を帯びて、車両等を運転してはならない。</a:t>
            </a:r>
            <a:endParaRPr kumimoji="1" lang="en-US" altLang="ja-JP" sz="1400" dirty="0">
              <a:latin typeface="+mn-ea"/>
              <a:ea typeface="+mn-ea"/>
            </a:endParaRPr>
          </a:p>
        </p:txBody>
      </p:sp>
    </p:spTree>
    <p:extLst>
      <p:ext uri="{BB962C8B-B14F-4D97-AF65-F5344CB8AC3E}">
        <p14:creationId xmlns:p14="http://schemas.microsoft.com/office/powerpoint/2010/main" val="125530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kern="1200" dirty="0">
                <a:solidFill>
                  <a:schemeClr val="tx1"/>
                </a:solidFill>
                <a:latin typeface="+mn-ea"/>
                <a:ea typeface="+mn-ea"/>
                <a:cs typeface="+mn-cs"/>
              </a:rPr>
              <a:t>お酒を飲んで自転車を運転することは、自動車と同じで</a:t>
            </a:r>
            <a:endParaRPr kumimoji="1" lang="en-US" altLang="ja-JP" sz="1400" kern="1200" dirty="0">
              <a:solidFill>
                <a:schemeClr val="tx1"/>
              </a:solidFill>
              <a:latin typeface="+mn-ea"/>
              <a:ea typeface="+mn-ea"/>
              <a:cs typeface="+mn-cs"/>
            </a:endParaRPr>
          </a:p>
          <a:p>
            <a:r>
              <a:rPr kumimoji="1" lang="ja-JP" altLang="en-US" sz="1400" kern="1200" dirty="0">
                <a:solidFill>
                  <a:schemeClr val="tx1"/>
                </a:solidFill>
                <a:latin typeface="+mn-ea"/>
                <a:ea typeface="+mn-ea"/>
                <a:cs typeface="+mn-cs"/>
              </a:rPr>
              <a:t>飲酒運転になり、罰せられます。</a:t>
            </a:r>
            <a:endParaRPr kumimoji="1" lang="en-US" altLang="ja-JP" sz="1400" kern="1200" dirty="0">
              <a:solidFill>
                <a:schemeClr val="tx1"/>
              </a:solidFill>
              <a:latin typeface="+mn-ea"/>
              <a:ea typeface="+mn-ea"/>
              <a:cs typeface="+mn-cs"/>
            </a:endParaRPr>
          </a:p>
          <a:p>
            <a:endParaRPr kumimoji="1" lang="en-US" altLang="ja-JP" sz="1400" b="0" kern="1200" dirty="0">
              <a:solidFill>
                <a:schemeClr val="tx1"/>
              </a:solidFill>
              <a:latin typeface="+mn-ea"/>
              <a:ea typeface="+mn-ea"/>
              <a:cs typeface="+mn-cs"/>
            </a:endParaRPr>
          </a:p>
          <a:p>
            <a:r>
              <a:rPr kumimoji="1" lang="ja-JP" altLang="en-US" sz="1400" b="0" kern="1200" dirty="0">
                <a:solidFill>
                  <a:schemeClr val="tx1"/>
                </a:solidFill>
                <a:latin typeface="+mn-ea"/>
                <a:ea typeface="+mn-ea"/>
                <a:cs typeface="+mn-cs"/>
              </a:rPr>
              <a:t>また、自動車の場合と同様、お酒を飲んでいる人に自転車を貸したり、</a:t>
            </a:r>
            <a:endParaRPr kumimoji="1" lang="en-US" altLang="ja-JP" sz="1400" b="0" kern="1200" dirty="0">
              <a:solidFill>
                <a:schemeClr val="tx1"/>
              </a:solidFill>
              <a:latin typeface="+mn-ea"/>
              <a:ea typeface="+mn-ea"/>
              <a:cs typeface="+mn-cs"/>
            </a:endParaRPr>
          </a:p>
          <a:p>
            <a:r>
              <a:rPr kumimoji="1" lang="ja-JP" altLang="en-US" sz="1400" b="0" kern="1200" dirty="0">
                <a:solidFill>
                  <a:schemeClr val="tx1"/>
                </a:solidFill>
                <a:latin typeface="+mn-ea"/>
                <a:ea typeface="+mn-ea"/>
                <a:cs typeface="+mn-cs"/>
              </a:rPr>
              <a:t>自転車に乗るとわかっている人にお酒を提供しても、罰則の対象と</a:t>
            </a:r>
            <a:endParaRPr kumimoji="1" lang="en-US" altLang="ja-JP" sz="1400" b="0" kern="1200" dirty="0">
              <a:solidFill>
                <a:schemeClr val="tx1"/>
              </a:solidFill>
              <a:latin typeface="+mn-ea"/>
              <a:ea typeface="+mn-ea"/>
              <a:cs typeface="+mn-cs"/>
            </a:endParaRPr>
          </a:p>
          <a:p>
            <a:r>
              <a:rPr kumimoji="1" lang="ja-JP" altLang="en-US" sz="1400" b="0" kern="1200" dirty="0">
                <a:solidFill>
                  <a:schemeClr val="tx1"/>
                </a:solidFill>
                <a:latin typeface="+mn-ea"/>
                <a:ea typeface="+mn-ea"/>
                <a:cs typeface="+mn-cs"/>
              </a:rPr>
              <a:t>なります。</a:t>
            </a:r>
            <a:endParaRPr kumimoji="1" lang="ja-JP" altLang="en-US" sz="1400" dirty="0">
              <a:latin typeface="+mn-ea"/>
              <a:ea typeface="+mn-ea"/>
            </a:endParaRPr>
          </a:p>
          <a:p>
            <a:endParaRPr kumimoji="1" lang="ja-JP" altLang="en-US" dirty="0"/>
          </a:p>
        </p:txBody>
      </p:sp>
    </p:spTree>
    <p:extLst>
      <p:ext uri="{BB962C8B-B14F-4D97-AF65-F5344CB8AC3E}">
        <p14:creationId xmlns:p14="http://schemas.microsoft.com/office/powerpoint/2010/main" val="1494314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EE299EE-7665-4591-A574-9070699AC36E}" type="datetime1">
              <a:rPr kumimoji="1" lang="ja-JP" altLang="en-US" smtClean="0"/>
              <a:t>2023/12/19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DFFEEC-0D4B-CB45-BBB4-F10686DF800E}" type="slidenum">
              <a:rPr kumimoji="1" lang="ja-JP" altLang="en-US" smtClean="0"/>
              <a:t>‹#›</a:t>
            </a:fld>
            <a:endParaRPr kumimoji="1" lang="ja-JP" altLang="en-US"/>
          </a:p>
        </p:txBody>
      </p:sp>
    </p:spTree>
    <p:extLst>
      <p:ext uri="{BB962C8B-B14F-4D97-AF65-F5344CB8AC3E}">
        <p14:creationId xmlns:p14="http://schemas.microsoft.com/office/powerpoint/2010/main" val="230439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8B103C-7FC8-4D88-B4C3-7B1234D55FBC}" type="datetime1">
              <a:rPr kumimoji="1" lang="ja-JP" altLang="en-US" smtClean="0"/>
              <a:t>2023/12/19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DFFEEC-0D4B-CB45-BBB4-F10686DF800E}" type="slidenum">
              <a:rPr kumimoji="1" lang="ja-JP" altLang="en-US" smtClean="0"/>
              <a:t>‹#›</a:t>
            </a:fld>
            <a:endParaRPr kumimoji="1" lang="ja-JP" altLang="en-US"/>
          </a:p>
        </p:txBody>
      </p:sp>
    </p:spTree>
    <p:extLst>
      <p:ext uri="{BB962C8B-B14F-4D97-AF65-F5344CB8AC3E}">
        <p14:creationId xmlns:p14="http://schemas.microsoft.com/office/powerpoint/2010/main" val="149266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320859C-CD03-4FD0-98CC-2BBF3861F448}" type="datetime1">
              <a:rPr kumimoji="1" lang="ja-JP" altLang="en-US" smtClean="0"/>
              <a:t>2023/12/19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DFFEEC-0D4B-CB45-BBB4-F10686DF800E}" type="slidenum">
              <a:rPr kumimoji="1" lang="ja-JP" altLang="en-US" smtClean="0"/>
              <a:t>‹#›</a:t>
            </a:fld>
            <a:endParaRPr kumimoji="1" lang="ja-JP" altLang="en-US"/>
          </a:p>
        </p:txBody>
      </p:sp>
    </p:spTree>
    <p:extLst>
      <p:ext uri="{BB962C8B-B14F-4D97-AF65-F5344CB8AC3E}">
        <p14:creationId xmlns:p14="http://schemas.microsoft.com/office/powerpoint/2010/main" val="175345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53F0FE-ECBE-4AA3-8C78-FFBE6C650A60}" type="datetime1">
              <a:rPr kumimoji="1" lang="ja-JP" altLang="en-US" smtClean="0"/>
              <a:t>2023/12/19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DFFEEC-0D4B-CB45-BBB4-F10686DF800E}" type="slidenum">
              <a:rPr kumimoji="1" lang="ja-JP" altLang="en-US" smtClean="0"/>
              <a:t>‹#›</a:t>
            </a:fld>
            <a:endParaRPr kumimoji="1" lang="ja-JP" altLang="en-US"/>
          </a:p>
        </p:txBody>
      </p:sp>
    </p:spTree>
    <p:extLst>
      <p:ext uri="{BB962C8B-B14F-4D97-AF65-F5344CB8AC3E}">
        <p14:creationId xmlns:p14="http://schemas.microsoft.com/office/powerpoint/2010/main" val="48984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E31B1C-AADC-4220-8E8D-D0C3FA96B77A}" type="datetime1">
              <a:rPr kumimoji="1" lang="ja-JP" altLang="en-US" smtClean="0"/>
              <a:t>2023/12/19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DFFEEC-0D4B-CB45-BBB4-F10686DF800E}" type="slidenum">
              <a:rPr kumimoji="1" lang="ja-JP" altLang="en-US" smtClean="0"/>
              <a:t>‹#›</a:t>
            </a:fld>
            <a:endParaRPr kumimoji="1" lang="ja-JP" altLang="en-US"/>
          </a:p>
        </p:txBody>
      </p:sp>
    </p:spTree>
    <p:extLst>
      <p:ext uri="{BB962C8B-B14F-4D97-AF65-F5344CB8AC3E}">
        <p14:creationId xmlns:p14="http://schemas.microsoft.com/office/powerpoint/2010/main" val="2209113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0F4BD93-643E-42F6-8CFC-B65ED2A21F9F}" type="datetimeFigureOut">
              <a:rPr kumimoji="1" lang="ja-JP" altLang="en-US" smtClean="0"/>
              <a:t>2023/12/19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565AFB-D521-4B68-8C36-2BA9E12B713B}" type="slidenum">
              <a:rPr kumimoji="1" lang="ja-JP" altLang="en-US" smtClean="0"/>
              <a:t>‹#›</a:t>
            </a:fld>
            <a:endParaRPr kumimoji="1" lang="ja-JP" altLang="en-US"/>
          </a:p>
        </p:txBody>
      </p:sp>
    </p:spTree>
    <p:extLst>
      <p:ext uri="{BB962C8B-B14F-4D97-AF65-F5344CB8AC3E}">
        <p14:creationId xmlns:p14="http://schemas.microsoft.com/office/powerpoint/2010/main" val="2404551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0F4BD93-643E-42F6-8CFC-B65ED2A21F9F}" type="datetimeFigureOut">
              <a:rPr kumimoji="1" lang="ja-JP" altLang="en-US" smtClean="0"/>
              <a:t>2023/12/19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565AFB-D521-4B68-8C36-2BA9E12B713B}" type="slidenum">
              <a:rPr kumimoji="1" lang="ja-JP" altLang="en-US" smtClean="0"/>
              <a:t>‹#›</a:t>
            </a:fld>
            <a:endParaRPr kumimoji="1" lang="ja-JP" altLang="en-US"/>
          </a:p>
        </p:txBody>
      </p:sp>
    </p:spTree>
    <p:extLst>
      <p:ext uri="{BB962C8B-B14F-4D97-AF65-F5344CB8AC3E}">
        <p14:creationId xmlns:p14="http://schemas.microsoft.com/office/powerpoint/2010/main" val="2370856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0F4BD93-643E-42F6-8CFC-B65ED2A21F9F}" type="datetimeFigureOut">
              <a:rPr kumimoji="1" lang="ja-JP" altLang="en-US" smtClean="0"/>
              <a:t>2023/12/19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565AFB-D521-4B68-8C36-2BA9E12B713B}" type="slidenum">
              <a:rPr kumimoji="1" lang="ja-JP" altLang="en-US" smtClean="0"/>
              <a:t>‹#›</a:t>
            </a:fld>
            <a:endParaRPr kumimoji="1" lang="ja-JP" altLang="en-US"/>
          </a:p>
        </p:txBody>
      </p:sp>
    </p:spTree>
    <p:extLst>
      <p:ext uri="{BB962C8B-B14F-4D97-AF65-F5344CB8AC3E}">
        <p14:creationId xmlns:p14="http://schemas.microsoft.com/office/powerpoint/2010/main" val="2820934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0F4BD93-643E-42F6-8CFC-B65ED2A21F9F}" type="datetimeFigureOut">
              <a:rPr kumimoji="1" lang="ja-JP" altLang="en-US" smtClean="0"/>
              <a:t>2023/12/19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565AFB-D521-4B68-8C36-2BA9E12B713B}" type="slidenum">
              <a:rPr kumimoji="1" lang="ja-JP" altLang="en-US" smtClean="0"/>
              <a:t>‹#›</a:t>
            </a:fld>
            <a:endParaRPr kumimoji="1" lang="ja-JP" altLang="en-US"/>
          </a:p>
        </p:txBody>
      </p:sp>
    </p:spTree>
    <p:extLst>
      <p:ext uri="{BB962C8B-B14F-4D97-AF65-F5344CB8AC3E}">
        <p14:creationId xmlns:p14="http://schemas.microsoft.com/office/powerpoint/2010/main" val="2950737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0F4BD93-643E-42F6-8CFC-B65ED2A21F9F}" type="datetimeFigureOut">
              <a:rPr kumimoji="1" lang="ja-JP" altLang="en-US" smtClean="0"/>
              <a:t>2023/12/19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2565AFB-D521-4B68-8C36-2BA9E12B713B}" type="slidenum">
              <a:rPr kumimoji="1" lang="ja-JP" altLang="en-US" smtClean="0"/>
              <a:t>‹#›</a:t>
            </a:fld>
            <a:endParaRPr kumimoji="1" lang="ja-JP" altLang="en-US"/>
          </a:p>
        </p:txBody>
      </p:sp>
    </p:spTree>
    <p:extLst>
      <p:ext uri="{BB962C8B-B14F-4D97-AF65-F5344CB8AC3E}">
        <p14:creationId xmlns:p14="http://schemas.microsoft.com/office/powerpoint/2010/main" val="33562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0F4BD93-643E-42F6-8CFC-B65ED2A21F9F}" type="datetimeFigureOut">
              <a:rPr kumimoji="1" lang="ja-JP" altLang="en-US" smtClean="0"/>
              <a:t>2023/12/19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565AFB-D521-4B68-8C36-2BA9E12B713B}" type="slidenum">
              <a:rPr kumimoji="1" lang="ja-JP" altLang="en-US" smtClean="0"/>
              <a:t>‹#›</a:t>
            </a:fld>
            <a:endParaRPr kumimoji="1" lang="ja-JP" altLang="en-US"/>
          </a:p>
        </p:txBody>
      </p:sp>
    </p:spTree>
    <p:extLst>
      <p:ext uri="{BB962C8B-B14F-4D97-AF65-F5344CB8AC3E}">
        <p14:creationId xmlns:p14="http://schemas.microsoft.com/office/powerpoint/2010/main" val="42698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71DFF9CA-59E7-41A4-9AD3-4FEC6C349B99}" type="datetime1">
              <a:rPr kumimoji="1" lang="ja-JP" altLang="en-US" smtClean="0"/>
              <a:t>2023/12/19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DFFEEC-0D4B-CB45-BBB4-F10686DF800E}" type="slidenum">
              <a:rPr kumimoji="1" lang="ja-JP" altLang="en-US" smtClean="0"/>
              <a:t>‹#›</a:t>
            </a:fld>
            <a:endParaRPr kumimoji="1" lang="ja-JP" altLang="en-US" dirty="0"/>
          </a:p>
        </p:txBody>
      </p:sp>
    </p:spTree>
    <p:extLst>
      <p:ext uri="{BB962C8B-B14F-4D97-AF65-F5344CB8AC3E}">
        <p14:creationId xmlns:p14="http://schemas.microsoft.com/office/powerpoint/2010/main" val="4224592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0F4BD93-643E-42F6-8CFC-B65ED2A21F9F}" type="datetimeFigureOut">
              <a:rPr kumimoji="1" lang="ja-JP" altLang="en-US" smtClean="0"/>
              <a:t>2023/12/19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2565AFB-D521-4B68-8C36-2BA9E12B713B}" type="slidenum">
              <a:rPr kumimoji="1" lang="ja-JP" altLang="en-US" smtClean="0"/>
              <a:t>‹#›</a:t>
            </a:fld>
            <a:endParaRPr kumimoji="1" lang="ja-JP" altLang="en-US"/>
          </a:p>
        </p:txBody>
      </p:sp>
    </p:spTree>
    <p:extLst>
      <p:ext uri="{BB962C8B-B14F-4D97-AF65-F5344CB8AC3E}">
        <p14:creationId xmlns:p14="http://schemas.microsoft.com/office/powerpoint/2010/main" val="102014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0F4BD93-643E-42F6-8CFC-B65ED2A21F9F}" type="datetimeFigureOut">
              <a:rPr kumimoji="1" lang="ja-JP" altLang="en-US" smtClean="0"/>
              <a:t>2023/12/19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565AFB-D521-4B68-8C36-2BA9E12B713B}" type="slidenum">
              <a:rPr kumimoji="1" lang="ja-JP" altLang="en-US" smtClean="0"/>
              <a:t>‹#›</a:t>
            </a:fld>
            <a:endParaRPr kumimoji="1" lang="ja-JP" altLang="en-US"/>
          </a:p>
        </p:txBody>
      </p:sp>
    </p:spTree>
    <p:extLst>
      <p:ext uri="{BB962C8B-B14F-4D97-AF65-F5344CB8AC3E}">
        <p14:creationId xmlns:p14="http://schemas.microsoft.com/office/powerpoint/2010/main" val="2410672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0F4BD93-643E-42F6-8CFC-B65ED2A21F9F}" type="datetimeFigureOut">
              <a:rPr kumimoji="1" lang="ja-JP" altLang="en-US" smtClean="0"/>
              <a:t>2023/12/19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565AFB-D521-4B68-8C36-2BA9E12B713B}" type="slidenum">
              <a:rPr kumimoji="1" lang="ja-JP" altLang="en-US" smtClean="0"/>
              <a:t>‹#›</a:t>
            </a:fld>
            <a:endParaRPr kumimoji="1" lang="ja-JP" altLang="en-US"/>
          </a:p>
        </p:txBody>
      </p:sp>
    </p:spTree>
    <p:extLst>
      <p:ext uri="{BB962C8B-B14F-4D97-AF65-F5344CB8AC3E}">
        <p14:creationId xmlns:p14="http://schemas.microsoft.com/office/powerpoint/2010/main" val="2412521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0F4BD93-643E-42F6-8CFC-B65ED2A21F9F}" type="datetimeFigureOut">
              <a:rPr kumimoji="1" lang="ja-JP" altLang="en-US" smtClean="0"/>
              <a:t>2023/12/19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565AFB-D521-4B68-8C36-2BA9E12B713B}" type="slidenum">
              <a:rPr kumimoji="1" lang="ja-JP" altLang="en-US" smtClean="0"/>
              <a:t>‹#›</a:t>
            </a:fld>
            <a:endParaRPr kumimoji="1" lang="ja-JP" altLang="en-US"/>
          </a:p>
        </p:txBody>
      </p:sp>
    </p:spTree>
    <p:extLst>
      <p:ext uri="{BB962C8B-B14F-4D97-AF65-F5344CB8AC3E}">
        <p14:creationId xmlns:p14="http://schemas.microsoft.com/office/powerpoint/2010/main" val="1624614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0F4BD93-643E-42F6-8CFC-B65ED2A21F9F}" type="datetimeFigureOut">
              <a:rPr kumimoji="1" lang="ja-JP" altLang="en-US" smtClean="0"/>
              <a:t>2023/12/19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565AFB-D521-4B68-8C36-2BA9E12B713B}" type="slidenum">
              <a:rPr kumimoji="1" lang="ja-JP" altLang="en-US" smtClean="0"/>
              <a:t>‹#›</a:t>
            </a:fld>
            <a:endParaRPr kumimoji="1" lang="ja-JP" altLang="en-US"/>
          </a:p>
        </p:txBody>
      </p:sp>
    </p:spTree>
    <p:extLst>
      <p:ext uri="{BB962C8B-B14F-4D97-AF65-F5344CB8AC3E}">
        <p14:creationId xmlns:p14="http://schemas.microsoft.com/office/powerpoint/2010/main" val="144837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D9C50DE-41A7-44B6-92BA-4B9D84F7613D}" type="datetime1">
              <a:rPr kumimoji="1" lang="ja-JP" altLang="en-US" smtClean="0"/>
              <a:t>2023/12/19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DFFEEC-0D4B-CB45-BBB4-F10686DF800E}" type="slidenum">
              <a:rPr kumimoji="1" lang="ja-JP" altLang="en-US" smtClean="0"/>
              <a:t>‹#›</a:t>
            </a:fld>
            <a:endParaRPr kumimoji="1" lang="ja-JP" altLang="en-US"/>
          </a:p>
        </p:txBody>
      </p:sp>
    </p:spTree>
    <p:extLst>
      <p:ext uri="{BB962C8B-B14F-4D97-AF65-F5344CB8AC3E}">
        <p14:creationId xmlns:p14="http://schemas.microsoft.com/office/powerpoint/2010/main" val="17229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D9C50DE-41A7-44B6-92BA-4B9D84F7613D}" type="datetime1">
              <a:rPr kumimoji="1" lang="ja-JP" altLang="en-US" smtClean="0"/>
              <a:t>2023/12/19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DFFEEC-0D4B-CB45-BBB4-F10686DF800E}" type="slidenum">
              <a:rPr kumimoji="1" lang="ja-JP" altLang="en-US" smtClean="0"/>
              <a:t>‹#›</a:t>
            </a:fld>
            <a:endParaRPr kumimoji="1" lang="ja-JP" altLang="en-US"/>
          </a:p>
        </p:txBody>
      </p:sp>
    </p:spTree>
    <p:extLst>
      <p:ext uri="{BB962C8B-B14F-4D97-AF65-F5344CB8AC3E}">
        <p14:creationId xmlns:p14="http://schemas.microsoft.com/office/powerpoint/2010/main" val="144713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BDB7ED9-A930-48BB-9B70-43DBD43188CE}" type="datetime1">
              <a:rPr kumimoji="1" lang="ja-JP" altLang="en-US" smtClean="0"/>
              <a:t>2023/12/19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DFFEEC-0D4B-CB45-BBB4-F10686DF800E}" type="slidenum">
              <a:rPr kumimoji="1" lang="ja-JP" altLang="en-US" smtClean="0"/>
              <a:t>‹#›</a:t>
            </a:fld>
            <a:endParaRPr kumimoji="1" lang="ja-JP" altLang="en-US"/>
          </a:p>
        </p:txBody>
      </p:sp>
    </p:spTree>
    <p:extLst>
      <p:ext uri="{BB962C8B-B14F-4D97-AF65-F5344CB8AC3E}">
        <p14:creationId xmlns:p14="http://schemas.microsoft.com/office/powerpoint/2010/main" val="46510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6F75F32-4996-4033-A0B8-3F6F1FC8C3C8}" type="datetime1">
              <a:rPr kumimoji="1" lang="ja-JP" altLang="en-US" smtClean="0"/>
              <a:t>2023/12/19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DFFEEC-0D4B-CB45-BBB4-F10686DF800E}" type="slidenum">
              <a:rPr kumimoji="1" lang="ja-JP" altLang="en-US" smtClean="0"/>
              <a:t>‹#›</a:t>
            </a:fld>
            <a:endParaRPr kumimoji="1" lang="ja-JP" altLang="en-US"/>
          </a:p>
        </p:txBody>
      </p:sp>
    </p:spTree>
    <p:extLst>
      <p:ext uri="{BB962C8B-B14F-4D97-AF65-F5344CB8AC3E}">
        <p14:creationId xmlns:p14="http://schemas.microsoft.com/office/powerpoint/2010/main" val="279428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AA4C22E-38E2-4367-93FB-26B5F8D80BED}" type="datetime1">
              <a:rPr kumimoji="1" lang="ja-JP" altLang="en-US" smtClean="0"/>
              <a:t>2023/12/19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DFFEEC-0D4B-CB45-BBB4-F10686DF800E}" type="slidenum">
              <a:rPr kumimoji="1" lang="ja-JP" altLang="en-US" smtClean="0"/>
              <a:t>‹#›</a:t>
            </a:fld>
            <a:endParaRPr kumimoji="1" lang="ja-JP" altLang="en-US"/>
          </a:p>
        </p:txBody>
      </p:sp>
    </p:spTree>
    <p:extLst>
      <p:ext uri="{BB962C8B-B14F-4D97-AF65-F5344CB8AC3E}">
        <p14:creationId xmlns:p14="http://schemas.microsoft.com/office/powerpoint/2010/main" val="19860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1341E82-5EB0-4004-B15C-17D1E5921D8C}" type="datetime1">
              <a:rPr kumimoji="1" lang="ja-JP" altLang="en-US" smtClean="0"/>
              <a:t>2023/12/19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DFFEEC-0D4B-CB45-BBB4-F10686DF800E}" type="slidenum">
              <a:rPr kumimoji="1" lang="ja-JP" altLang="en-US" smtClean="0"/>
              <a:t>‹#›</a:t>
            </a:fld>
            <a:endParaRPr kumimoji="1" lang="ja-JP" altLang="en-US"/>
          </a:p>
        </p:txBody>
      </p:sp>
    </p:spTree>
    <p:extLst>
      <p:ext uri="{BB962C8B-B14F-4D97-AF65-F5344CB8AC3E}">
        <p14:creationId xmlns:p14="http://schemas.microsoft.com/office/powerpoint/2010/main" val="239653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5064649-7870-4309-A02F-8062F6FC778C}" type="datetime1">
              <a:rPr kumimoji="1" lang="ja-JP" altLang="en-US" smtClean="0"/>
              <a:t>2023/12/19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DFFEEC-0D4B-CB45-BBB4-F10686DF800E}" type="slidenum">
              <a:rPr kumimoji="1" lang="ja-JP" altLang="en-US" smtClean="0"/>
              <a:t>‹#›</a:t>
            </a:fld>
            <a:endParaRPr kumimoji="1" lang="ja-JP" altLang="en-US"/>
          </a:p>
        </p:txBody>
      </p:sp>
    </p:spTree>
    <p:extLst>
      <p:ext uri="{BB962C8B-B14F-4D97-AF65-F5344CB8AC3E}">
        <p14:creationId xmlns:p14="http://schemas.microsoft.com/office/powerpoint/2010/main" val="392176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C50DE-41A7-44B6-92BA-4B9D84F7613D}" type="datetime1">
              <a:rPr kumimoji="1" lang="ja-JP" altLang="en-US" smtClean="0"/>
              <a:t>2023/12/19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26DFFEEC-0D4B-CB45-BBB4-F10686DF800E}" type="slidenum">
              <a:rPr lang="ja-JP" altLang="en-US" smtClean="0"/>
              <a:pPr/>
              <a:t>‹#›</a:t>
            </a:fld>
            <a:endParaRPr lang="ja-JP" altLang="en-US"/>
          </a:p>
        </p:txBody>
      </p:sp>
    </p:spTree>
    <p:extLst>
      <p:ext uri="{BB962C8B-B14F-4D97-AF65-F5344CB8AC3E}">
        <p14:creationId xmlns:p14="http://schemas.microsoft.com/office/powerpoint/2010/main" val="2942043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4BD93-643E-42F6-8CFC-B65ED2A21F9F}" type="datetimeFigureOut">
              <a:rPr kumimoji="1" lang="ja-JP" altLang="en-US" smtClean="0"/>
              <a:t>2023/12/19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65AFB-D521-4B68-8C36-2BA9E12B713B}" type="slidenum">
              <a:rPr kumimoji="1" lang="ja-JP" altLang="en-US" smtClean="0"/>
              <a:t>‹#›</a:t>
            </a:fld>
            <a:endParaRPr kumimoji="1" lang="ja-JP" altLang="en-US"/>
          </a:p>
        </p:txBody>
      </p:sp>
    </p:spTree>
    <p:extLst>
      <p:ext uri="{BB962C8B-B14F-4D97-AF65-F5344CB8AC3E}">
        <p14:creationId xmlns:p14="http://schemas.microsoft.com/office/powerpoint/2010/main" val="244445460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notesSlide" Target="../notesSlides/notesSlide1.xml"/><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Word_Document.docx"/><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package" Target="../embeddings/Microsoft_Word_Document15.docx"/><Relationship Id="rId5" Type="http://schemas.openxmlformats.org/officeDocument/2006/relationships/image" Target="../media/image2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package" Target="../embeddings/Microsoft_Word_Document16.docx"/></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2.xml"/><Relationship Id="rId7" Type="http://schemas.openxmlformats.org/officeDocument/2006/relationships/image" Target="../media/image32.emf"/><Relationship Id="rId12"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package" Target="../embeddings/Microsoft_Word_Document18.docx"/><Relationship Id="rId11" Type="http://schemas.openxmlformats.org/officeDocument/2006/relationships/package" Target="../embeddings/Microsoft_Word_Document19.docx"/><Relationship Id="rId5" Type="http://schemas.openxmlformats.org/officeDocument/2006/relationships/image" Target="../media/image31.emf"/><Relationship Id="rId10" Type="http://schemas.openxmlformats.org/officeDocument/2006/relationships/image" Target="../media/image36.png"/><Relationship Id="rId4" Type="http://schemas.openxmlformats.org/officeDocument/2006/relationships/package" Target="../embeddings/Microsoft_Word_Document17.docx"/><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Word_Document20.docx"/><Relationship Id="rId3" Type="http://schemas.openxmlformats.org/officeDocument/2006/relationships/notesSlide" Target="../notesSlides/notesSlide13.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emf"/><Relationship Id="rId9" Type="http://schemas.openxmlformats.org/officeDocument/2006/relationships/image" Target="../media/image37.emf"/></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Word_Document23.docx"/><Relationship Id="rId3" Type="http://schemas.openxmlformats.org/officeDocument/2006/relationships/notesSlide" Target="../notesSlides/notesSlide14.xml"/><Relationship Id="rId7"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package" Target="../embeddings/Microsoft_Word_Document22.docx"/><Relationship Id="rId5" Type="http://schemas.openxmlformats.org/officeDocument/2006/relationships/image" Target="../media/image42.emf"/><Relationship Id="rId4" Type="http://schemas.openxmlformats.org/officeDocument/2006/relationships/package" Target="../embeddings/Microsoft_Word_Document21.docx"/><Relationship Id="rId9" Type="http://schemas.openxmlformats.org/officeDocument/2006/relationships/image" Target="../media/image44.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package" Target="../embeddings/Microsoft_Word_Document24.docx"/><Relationship Id="rId5" Type="http://schemas.openxmlformats.org/officeDocument/2006/relationships/image" Target="../media/image20.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6.emf"/><Relationship Id="rId5" Type="http://schemas.openxmlformats.org/officeDocument/2006/relationships/package" Target="../embeddings/Microsoft_Word_Document25.docx"/><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notesSlide" Target="../notesSlides/notesSlide17.xml"/><Relationship Id="rId7" Type="http://schemas.openxmlformats.org/officeDocument/2006/relationships/package" Target="../embeddings/Microsoft_Word_Document26.docx"/><Relationship Id="rId12"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3.emf"/><Relationship Id="rId11" Type="http://schemas.openxmlformats.org/officeDocument/2006/relationships/package" Target="../embeddings/Microsoft_Word_Document28.docx"/><Relationship Id="rId5" Type="http://schemas.openxmlformats.org/officeDocument/2006/relationships/image" Target="../media/image52.emf"/><Relationship Id="rId10" Type="http://schemas.openxmlformats.org/officeDocument/2006/relationships/image" Target="../media/image49.emf"/><Relationship Id="rId4" Type="http://schemas.openxmlformats.org/officeDocument/2006/relationships/image" Target="../media/image51.jpg"/><Relationship Id="rId9" Type="http://schemas.openxmlformats.org/officeDocument/2006/relationships/package" Target="../embeddings/Microsoft_Word_Document27.docx"/></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4.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package" Target="../embeddings/Microsoft_Word_Document29.docx"/><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slideLayout" Target="../slideLayouts/slideLayout2.xml"/><Relationship Id="rId7" Type="http://schemas.openxmlformats.org/officeDocument/2006/relationships/image" Target="../media/image59.png"/><Relationship Id="rId12" Type="http://schemas.openxmlformats.org/officeDocument/2006/relationships/image" Target="../media/image58.emf"/><Relationship Id="rId2" Type="http://schemas.openxmlformats.org/officeDocument/2006/relationships/tags" Target="../tags/tag1.xml"/><Relationship Id="rId1" Type="http://schemas.openxmlformats.org/officeDocument/2006/relationships/vmlDrawing" Target="../drawings/vmlDrawing19.vml"/><Relationship Id="rId6" Type="http://schemas.openxmlformats.org/officeDocument/2006/relationships/image" Target="../media/image57.emf"/><Relationship Id="rId11" Type="http://schemas.openxmlformats.org/officeDocument/2006/relationships/package" Target="../embeddings/Microsoft_Word_Document31.docx"/><Relationship Id="rId5" Type="http://schemas.openxmlformats.org/officeDocument/2006/relationships/package" Target="../embeddings/Microsoft_Word_Document30.docx"/><Relationship Id="rId10" Type="http://schemas.openxmlformats.org/officeDocument/2006/relationships/image" Target="../media/image62.png"/><Relationship Id="rId4" Type="http://schemas.openxmlformats.org/officeDocument/2006/relationships/notesSlide" Target="../notesSlides/notesSlide19.xml"/><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package" Target="../embeddings/Microsoft_Word_Document2.docx"/></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4.jpg"/><Relationship Id="rId5" Type="http://schemas.openxmlformats.org/officeDocument/2006/relationships/image" Target="../media/image63.emf"/><Relationship Id="rId4" Type="http://schemas.openxmlformats.org/officeDocument/2006/relationships/package" Target="../embeddings/Microsoft_Word_Document32.docx"/></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5.e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package" Target="../embeddings/Microsoft_Word_Document33.docx"/><Relationship Id="rId5" Type="http://schemas.openxmlformats.org/officeDocument/2006/relationships/image" Target="../media/image47.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8.png"/><Relationship Id="rId5" Type="http://schemas.openxmlformats.org/officeDocument/2006/relationships/image" Target="../media/image67.emf"/><Relationship Id="rId4" Type="http://schemas.openxmlformats.org/officeDocument/2006/relationships/package" Target="../embeddings/Microsoft_Word_Document34.docx"/></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Word_Document36.docx"/><Relationship Id="rId3" Type="http://schemas.openxmlformats.org/officeDocument/2006/relationships/notesSlide" Target="../notesSlides/notesSlide23.xml"/><Relationship Id="rId7" Type="http://schemas.openxmlformats.org/officeDocument/2006/relationships/image" Target="../media/image69.e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package" Target="../embeddings/Microsoft_Word_Document35.docx"/><Relationship Id="rId11" Type="http://schemas.openxmlformats.org/officeDocument/2006/relationships/image" Target="../media/image71.emf"/><Relationship Id="rId5" Type="http://schemas.openxmlformats.org/officeDocument/2006/relationships/image" Target="../media/image73.jpeg"/><Relationship Id="rId10" Type="http://schemas.openxmlformats.org/officeDocument/2006/relationships/package" Target="../embeddings/Microsoft_Word_Document37.docx"/><Relationship Id="rId4" Type="http://schemas.openxmlformats.org/officeDocument/2006/relationships/image" Target="../media/image72.jpeg"/><Relationship Id="rId9" Type="http://schemas.openxmlformats.org/officeDocument/2006/relationships/image" Target="../media/image70.emf"/></Relationships>
</file>

<file path=ppt/slides/_rels/slide24.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notesSlide" Target="../notesSlides/notesSlide24.xml"/><Relationship Id="rId7" Type="http://schemas.openxmlformats.org/officeDocument/2006/relationships/package" Target="../embeddings/Microsoft_Word_Document38.docx"/><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6.png"/><Relationship Id="rId5" Type="http://schemas.openxmlformats.org/officeDocument/2006/relationships/image" Target="../media/image40.png"/><Relationship Id="rId4" Type="http://schemas.openxmlformats.org/officeDocument/2006/relationships/image" Target="../media/image75.png"/><Relationship Id="rId9" Type="http://schemas.openxmlformats.org/officeDocument/2006/relationships/image" Target="../media/image7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8.emf"/><Relationship Id="rId5" Type="http://schemas.openxmlformats.org/officeDocument/2006/relationships/package" Target="../embeddings/Microsoft_Word_Document39.docx"/><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80.png"/><Relationship Id="rId5" Type="http://schemas.openxmlformats.org/officeDocument/2006/relationships/image" Target="../media/image79.emf"/><Relationship Id="rId4" Type="http://schemas.openxmlformats.org/officeDocument/2006/relationships/package" Target="../embeddings/Microsoft_Word_Document40.docx"/></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81.e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package" Target="../embeddings/Microsoft_Word_Document41.docx"/><Relationship Id="rId5" Type="http://schemas.openxmlformats.org/officeDocument/2006/relationships/image" Target="../media/image76.png"/><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83.e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package" Target="../embeddings/Microsoft_Word_Document42.docx"/><Relationship Id="rId5" Type="http://schemas.openxmlformats.org/officeDocument/2006/relationships/image" Target="../media/image80.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85.png"/><Relationship Id="rId5" Type="http://schemas.openxmlformats.org/officeDocument/2006/relationships/image" Target="../media/image84.emf"/><Relationship Id="rId4" Type="http://schemas.openxmlformats.org/officeDocument/2006/relationships/package" Target="../embeddings/Microsoft_Word_Document43.docx"/></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package" Target="../embeddings/Microsoft_Word_Document3.docx"/></Relationships>
</file>

<file path=ppt/slides/_rels/slide3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notesSlide" Target="../notesSlides/notesSlide30.xml"/><Relationship Id="rId7"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86.emf"/><Relationship Id="rId5" Type="http://schemas.openxmlformats.org/officeDocument/2006/relationships/package" Target="../embeddings/Microsoft_Word_Document44.docx"/><Relationship Id="rId10" Type="http://schemas.openxmlformats.org/officeDocument/2006/relationships/image" Target="../media/image87.emf"/><Relationship Id="rId4" Type="http://schemas.openxmlformats.org/officeDocument/2006/relationships/image" Target="../media/image88.png"/><Relationship Id="rId9" Type="http://schemas.openxmlformats.org/officeDocument/2006/relationships/package" Target="../embeddings/Microsoft_Word_Document45.docx"/></Relationships>
</file>

<file path=ppt/slides/_rels/slide3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notesSlide" Target="../notesSlides/notesSlide31.xml"/><Relationship Id="rId7" Type="http://schemas.openxmlformats.org/officeDocument/2006/relationships/image" Target="../media/image93.e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91.emf"/><Relationship Id="rId5" Type="http://schemas.openxmlformats.org/officeDocument/2006/relationships/package" Target="../embeddings/Microsoft_Word_Document46.docx"/><Relationship Id="rId10" Type="http://schemas.openxmlformats.org/officeDocument/2006/relationships/image" Target="../media/image92.emf"/><Relationship Id="rId4" Type="http://schemas.openxmlformats.org/officeDocument/2006/relationships/image" Target="../media/image88.png"/><Relationship Id="rId9" Type="http://schemas.openxmlformats.org/officeDocument/2006/relationships/package" Target="../embeddings/Microsoft_Word_Document47.docx"/></Relationships>
</file>

<file path=ppt/slides/_rels/slide32.xml.rels><?xml version="1.0" encoding="UTF-8" standalone="yes"?>
<Relationships xmlns="http://schemas.openxmlformats.org/package/2006/relationships"><Relationship Id="rId8" Type="http://schemas.openxmlformats.org/officeDocument/2006/relationships/image" Target="../media/image94.emf"/><Relationship Id="rId3" Type="http://schemas.openxmlformats.org/officeDocument/2006/relationships/notesSlide" Target="../notesSlides/notesSlide32.xml"/><Relationship Id="rId7" Type="http://schemas.openxmlformats.org/officeDocument/2006/relationships/package" Target="../embeddings/Microsoft_Word_Document48.docx"/><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97.emf"/><Relationship Id="rId5" Type="http://schemas.openxmlformats.org/officeDocument/2006/relationships/image" Target="../media/image96.emf"/><Relationship Id="rId4" Type="http://schemas.openxmlformats.org/officeDocument/2006/relationships/image" Target="../media/image95.emf"/></Relationships>
</file>

<file path=ppt/slides/_rels/slide33.xml.rels><?xml version="1.0" encoding="UTF-8" standalone="yes"?>
<Relationships xmlns="http://schemas.openxmlformats.org/package/2006/relationships"><Relationship Id="rId8" Type="http://schemas.openxmlformats.org/officeDocument/2006/relationships/image" Target="../media/image98.emf"/><Relationship Id="rId3" Type="http://schemas.openxmlformats.org/officeDocument/2006/relationships/notesSlide" Target="../notesSlides/notesSlide33.xml"/><Relationship Id="rId7" Type="http://schemas.openxmlformats.org/officeDocument/2006/relationships/package" Target="../embeddings/Microsoft_Word_Document49.docx"/><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97.emf"/><Relationship Id="rId5" Type="http://schemas.openxmlformats.org/officeDocument/2006/relationships/image" Target="../media/image96.emf"/><Relationship Id="rId4" Type="http://schemas.openxmlformats.org/officeDocument/2006/relationships/image" Target="../media/image99.emf"/></Relationships>
</file>

<file path=ppt/slides/_rels/slide34.xml.rels><?xml version="1.0" encoding="UTF-8" standalone="yes"?>
<Relationships xmlns="http://schemas.openxmlformats.org/package/2006/relationships"><Relationship Id="rId8" Type="http://schemas.openxmlformats.org/officeDocument/2006/relationships/image" Target="../media/image94.emf"/><Relationship Id="rId3" Type="http://schemas.openxmlformats.org/officeDocument/2006/relationships/notesSlide" Target="../notesSlides/notesSlide34.xml"/><Relationship Id="rId7" Type="http://schemas.openxmlformats.org/officeDocument/2006/relationships/package" Target="../embeddings/Microsoft_Word_Document50.docx"/><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97.emf"/><Relationship Id="rId5" Type="http://schemas.openxmlformats.org/officeDocument/2006/relationships/image" Target="../media/image96.emf"/><Relationship Id="rId4" Type="http://schemas.openxmlformats.org/officeDocument/2006/relationships/image" Target="../media/image99.emf"/></Relationships>
</file>

<file path=ppt/slides/_rels/slide35.xml.rels><?xml version="1.0" encoding="UTF-8" standalone="yes"?>
<Relationships xmlns="http://schemas.openxmlformats.org/package/2006/relationships"><Relationship Id="rId8" Type="http://schemas.openxmlformats.org/officeDocument/2006/relationships/package" Target="../embeddings/Microsoft_Word_Document51.docx"/><Relationship Id="rId3" Type="http://schemas.openxmlformats.org/officeDocument/2006/relationships/notesSlide" Target="../notesSlides/notesSlide35.xml"/><Relationship Id="rId7" Type="http://schemas.openxmlformats.org/officeDocument/2006/relationships/image" Target="../media/image97.e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96.emf"/><Relationship Id="rId5" Type="http://schemas.openxmlformats.org/officeDocument/2006/relationships/image" Target="../media/image99.emf"/><Relationship Id="rId4" Type="http://schemas.openxmlformats.org/officeDocument/2006/relationships/image" Target="../media/image93.emf"/><Relationship Id="rId9" Type="http://schemas.openxmlformats.org/officeDocument/2006/relationships/image" Target="../media/image92.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00.emf"/><Relationship Id="rId5" Type="http://schemas.openxmlformats.org/officeDocument/2006/relationships/package" Target="../embeddings/Microsoft_Word_Document52.docx"/><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02.png"/><Relationship Id="rId5" Type="http://schemas.openxmlformats.org/officeDocument/2006/relationships/image" Target="../media/image101.emf"/><Relationship Id="rId4" Type="http://schemas.openxmlformats.org/officeDocument/2006/relationships/package" Target="../embeddings/Microsoft_Word_Document53.docx"/></Relationships>
</file>

<file path=ppt/slides/_rels/slide3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notesSlide" Target="../notesSlides/notesSlide38.xml"/><Relationship Id="rId7" Type="http://schemas.openxmlformats.org/officeDocument/2006/relationships/image" Target="../media/image93.e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03.emf"/><Relationship Id="rId5" Type="http://schemas.openxmlformats.org/officeDocument/2006/relationships/package" Target="../embeddings/Microsoft_Word_Document54.docx"/><Relationship Id="rId10" Type="http://schemas.openxmlformats.org/officeDocument/2006/relationships/image" Target="../media/image92.emf"/><Relationship Id="rId4" Type="http://schemas.openxmlformats.org/officeDocument/2006/relationships/image" Target="../media/image88.png"/><Relationship Id="rId9" Type="http://schemas.openxmlformats.org/officeDocument/2006/relationships/package" Target="../embeddings/Microsoft_Word_Document55.docx"/></Relationships>
</file>

<file path=ppt/slides/_rels/slide39.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notesSlide" Target="../notesSlides/notesSlide39.xml"/><Relationship Id="rId7" Type="http://schemas.openxmlformats.org/officeDocument/2006/relationships/image" Target="../media/image106.png"/><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04.emf"/><Relationship Id="rId5" Type="http://schemas.openxmlformats.org/officeDocument/2006/relationships/package" Target="../embeddings/Microsoft_Word_Document56.docx"/><Relationship Id="rId4" Type="http://schemas.openxmlformats.org/officeDocument/2006/relationships/image" Target="../media/image10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package" Target="../embeddings/Microsoft_Word_Document4.docx"/></Relationships>
</file>

<file path=ppt/slides/_rels/slide40.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notesSlide" Target="../notesSlides/notesSlide40.xml"/><Relationship Id="rId7" Type="http://schemas.openxmlformats.org/officeDocument/2006/relationships/image" Target="../media/image109.e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package" Target="../embeddings/Microsoft_Word_Document58.docx"/><Relationship Id="rId5" Type="http://schemas.openxmlformats.org/officeDocument/2006/relationships/image" Target="../media/image108.emf"/><Relationship Id="rId4" Type="http://schemas.openxmlformats.org/officeDocument/2006/relationships/package" Target="../embeddings/Microsoft_Word_Document57.docx"/><Relationship Id="rId9" Type="http://schemas.openxmlformats.org/officeDocument/2006/relationships/image" Target="../media/image111.png"/></Relationships>
</file>

<file path=ppt/slides/_rels/slide41.xml.rels><?xml version="1.0" encoding="UTF-8" standalone="yes"?>
<Relationships xmlns="http://schemas.openxmlformats.org/package/2006/relationships"><Relationship Id="rId8" Type="http://schemas.openxmlformats.org/officeDocument/2006/relationships/image" Target="../media/image113.emf"/><Relationship Id="rId3" Type="http://schemas.openxmlformats.org/officeDocument/2006/relationships/notesSlide" Target="../notesSlides/notesSlide41.xml"/><Relationship Id="rId7" Type="http://schemas.openxmlformats.org/officeDocument/2006/relationships/package" Target="../embeddings/Microsoft_Word_Document60.docx"/><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12.emf"/><Relationship Id="rId5" Type="http://schemas.openxmlformats.org/officeDocument/2006/relationships/package" Target="../embeddings/Microsoft_Word_Document59.docx"/><Relationship Id="rId4" Type="http://schemas.openxmlformats.org/officeDocument/2006/relationships/image" Target="../media/image10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14.emf"/><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package" Target="../embeddings/Microsoft_Word_Document61.docx"/><Relationship Id="rId5" Type="http://schemas.openxmlformats.org/officeDocument/2006/relationships/image" Target="../media/image102.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116.png"/><Relationship Id="rId5" Type="http://schemas.openxmlformats.org/officeDocument/2006/relationships/image" Target="../media/image115.emf"/><Relationship Id="rId4" Type="http://schemas.openxmlformats.org/officeDocument/2006/relationships/package" Target="../embeddings/Microsoft_Word_Document62.docx"/></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15.emf"/><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package" Target="../embeddings/Microsoft_Word_Document63.docx"/><Relationship Id="rId5" Type="http://schemas.openxmlformats.org/officeDocument/2006/relationships/image" Target="../media/image116.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118.emf"/><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package" Target="../embeddings/Microsoft_Word_Document65.docx"/><Relationship Id="rId5" Type="http://schemas.openxmlformats.org/officeDocument/2006/relationships/image" Target="../media/image117.emf"/><Relationship Id="rId4" Type="http://schemas.openxmlformats.org/officeDocument/2006/relationships/package" Target="../embeddings/Microsoft_Word_Document64.docx"/></Relationships>
</file>

<file path=ppt/slides/_rels/slide5.xml.rels><?xml version="1.0" encoding="UTF-8" standalone="yes"?>
<Relationships xmlns="http://schemas.openxmlformats.org/package/2006/relationships"><Relationship Id="rId8" Type="http://schemas.openxmlformats.org/officeDocument/2006/relationships/package" Target="../embeddings/Microsoft_Word_Document7.docx"/><Relationship Id="rId3" Type="http://schemas.openxmlformats.org/officeDocument/2006/relationships/notesSlide" Target="../notesSlides/notesSlide5.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Microsoft_Word_Document6.docx"/><Relationship Id="rId11" Type="http://schemas.openxmlformats.org/officeDocument/2006/relationships/image" Target="../media/image18.emf"/><Relationship Id="rId5" Type="http://schemas.openxmlformats.org/officeDocument/2006/relationships/image" Target="../media/image15.emf"/><Relationship Id="rId10" Type="http://schemas.openxmlformats.org/officeDocument/2006/relationships/package" Target="../embeddings/Microsoft_Word_Document8.docx"/><Relationship Id="rId4" Type="http://schemas.openxmlformats.org/officeDocument/2006/relationships/package" Target="../embeddings/Microsoft_Word_Document5.docx"/><Relationship Id="rId9"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emf"/><Relationship Id="rId5" Type="http://schemas.openxmlformats.org/officeDocument/2006/relationships/package" Target="../embeddings/Microsoft_Word_Document9.docx"/><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package" Target="../embeddings/Microsoft_Word_Document10.doc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emf"/><Relationship Id="rId5" Type="http://schemas.openxmlformats.org/officeDocument/2006/relationships/package" Target="../embeddings/Microsoft_Word_Document11.docx"/><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9.xml"/><Relationship Id="rId7" Type="http://schemas.openxmlformats.org/officeDocument/2006/relationships/package" Target="../embeddings/Microsoft_Word_Document13.docx"/><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5.emf"/><Relationship Id="rId5" Type="http://schemas.openxmlformats.org/officeDocument/2006/relationships/package" Target="../embeddings/Microsoft_Word_Document12.docx"/><Relationship Id="rId10" Type="http://schemas.openxmlformats.org/officeDocument/2006/relationships/image" Target="../media/image27.emf"/><Relationship Id="rId4" Type="http://schemas.openxmlformats.org/officeDocument/2006/relationships/image" Target="../media/image28.jpg"/><Relationship Id="rId9" Type="http://schemas.openxmlformats.org/officeDocument/2006/relationships/package" Target="../embeddings/Microsoft_Word_Document14.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5299" y="469672"/>
            <a:ext cx="2343125" cy="201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411292"/>
            <a:ext cx="2273564" cy="207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オブジェクト 3"/>
          <p:cNvGraphicFramePr>
            <a:graphicFrameLocks noChangeAspect="1"/>
          </p:cNvGraphicFramePr>
          <p:nvPr>
            <p:extLst>
              <p:ext uri="{D42A27DB-BD31-4B8C-83A1-F6EECF244321}">
                <p14:modId xmlns:p14="http://schemas.microsoft.com/office/powerpoint/2010/main" val="479124937"/>
              </p:ext>
            </p:extLst>
          </p:nvPr>
        </p:nvGraphicFramePr>
        <p:xfrm>
          <a:off x="267956" y="2541311"/>
          <a:ext cx="8839200" cy="4252913"/>
        </p:xfrm>
        <a:graphic>
          <a:graphicData uri="http://schemas.openxmlformats.org/presentationml/2006/ole">
            <mc:AlternateContent xmlns:mc="http://schemas.openxmlformats.org/markup-compatibility/2006">
              <mc:Choice xmlns:v="urn:schemas-microsoft-com:vml" Requires="v">
                <p:oleObj spid="_x0000_s1269" name="Document" r:id="rId6" imgW="9995782" imgH="4809836" progId="Word.Document.12">
                  <p:embed/>
                </p:oleObj>
              </mc:Choice>
              <mc:Fallback>
                <p:oleObj name="Document" r:id="rId6" imgW="9995782" imgH="4809836" progId="Word.Document.12">
                  <p:embed/>
                  <p:pic>
                    <p:nvPicPr>
                      <p:cNvPr id="0" name=""/>
                      <p:cNvPicPr>
                        <a:picLocks noChangeAspect="1" noChangeArrowheads="1"/>
                      </p:cNvPicPr>
                      <p:nvPr/>
                    </p:nvPicPr>
                    <p:blipFill>
                      <a:blip r:embed="rId7"/>
                      <a:srcRect/>
                      <a:stretch>
                        <a:fillRect/>
                      </a:stretch>
                    </p:blipFill>
                    <p:spPr bwMode="auto">
                      <a:xfrm>
                        <a:off x="267956" y="2541311"/>
                        <a:ext cx="8839200" cy="4252913"/>
                      </a:xfrm>
                      <a:prstGeom prst="rect">
                        <a:avLst/>
                      </a:prstGeom>
                      <a:noFill/>
                      <a:ln>
                        <a:noFill/>
                      </a:ln>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166990479"/>
              </p:ext>
            </p:extLst>
          </p:nvPr>
        </p:nvGraphicFramePr>
        <p:xfrm>
          <a:off x="724182" y="4328813"/>
          <a:ext cx="8345488" cy="1204913"/>
        </p:xfrm>
        <a:graphic>
          <a:graphicData uri="http://schemas.openxmlformats.org/presentationml/2006/ole">
            <mc:AlternateContent xmlns:mc="http://schemas.openxmlformats.org/markup-compatibility/2006">
              <mc:Choice xmlns:v="urn:schemas-microsoft-com:vml" Requires="v">
                <p:oleObj spid="_x0000_s1270" name="Document" r:id="rId8" imgW="9452357" imgH="1370641" progId="Word.Document.12">
                  <p:embed/>
                </p:oleObj>
              </mc:Choice>
              <mc:Fallback>
                <p:oleObj name="Document" r:id="rId8" imgW="9452357" imgH="1370641" progId="Word.Document.12">
                  <p:embed/>
                  <p:pic>
                    <p:nvPicPr>
                      <p:cNvPr id="0" name=""/>
                      <p:cNvPicPr>
                        <a:picLocks noChangeAspect="1" noChangeArrowheads="1"/>
                      </p:cNvPicPr>
                      <p:nvPr/>
                    </p:nvPicPr>
                    <p:blipFill>
                      <a:blip r:embed="rId9"/>
                      <a:srcRect/>
                      <a:stretch>
                        <a:fillRect/>
                      </a:stretch>
                    </p:blipFill>
                    <p:spPr bwMode="auto">
                      <a:xfrm>
                        <a:off x="724182" y="4328813"/>
                        <a:ext cx="8345488" cy="1204913"/>
                      </a:xfrm>
                      <a:prstGeom prst="rect">
                        <a:avLst/>
                      </a:prstGeom>
                      <a:noFill/>
                      <a:ln>
                        <a:noFill/>
                      </a:ln>
                    </p:spPr>
                  </p:pic>
                </p:oleObj>
              </mc:Fallback>
            </mc:AlternateContent>
          </a:graphicData>
        </a:graphic>
      </p:graphicFrame>
      <p:pic>
        <p:nvPicPr>
          <p:cNvPr id="7" name="図 6"/>
          <p:cNvPicPr/>
          <p:nvPr/>
        </p:nvPicPr>
        <p:blipFill>
          <a:blip r:embed="rId10" cstate="print">
            <a:extLst>
              <a:ext uri="{28A0092B-C50C-407E-A947-70E740481C1C}">
                <a14:useLocalDpi xmlns:a14="http://schemas.microsoft.com/office/drawing/2010/main" val="0"/>
              </a:ext>
            </a:extLst>
          </a:blip>
          <a:stretch>
            <a:fillRect/>
          </a:stretch>
        </p:blipFill>
        <p:spPr>
          <a:xfrm>
            <a:off x="3772925" y="4656503"/>
            <a:ext cx="709509" cy="696252"/>
          </a:xfrm>
          <a:prstGeom prst="rect">
            <a:avLst/>
          </a:prstGeom>
        </p:spPr>
      </p:pic>
      <p:pic>
        <p:nvPicPr>
          <p:cNvPr id="8" name="コンテンツ プレースホルダー 3"/>
          <p:cNvPicPr/>
          <p:nvPr/>
        </p:nvPicPr>
        <p:blipFill>
          <a:blip r:embed="rId11" cstate="print">
            <a:extLst>
              <a:ext uri="{28A0092B-C50C-407E-A947-70E740481C1C}">
                <a14:useLocalDpi xmlns:a14="http://schemas.microsoft.com/office/drawing/2010/main" val="0"/>
              </a:ext>
            </a:extLst>
          </a:blip>
          <a:stretch>
            <a:fillRect/>
          </a:stretch>
        </p:blipFill>
        <p:spPr>
          <a:xfrm>
            <a:off x="4482434" y="4618348"/>
            <a:ext cx="828983" cy="772562"/>
          </a:xfrm>
          <a:prstGeom prst="rect">
            <a:avLst/>
          </a:prstGeom>
        </p:spPr>
      </p:pic>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1</a:t>
            </a:fld>
            <a:endParaRPr kumimoji="1" lang="ja-JP" altLang="en-US" dirty="0"/>
          </a:p>
        </p:txBody>
      </p:sp>
      <p:sp>
        <p:nvSpPr>
          <p:cNvPr id="9" name="テキスト ボックス 1"/>
          <p:cNvSpPr txBox="1">
            <a:spLocks noChangeArrowheads="1"/>
          </p:cNvSpPr>
          <p:nvPr/>
        </p:nvSpPr>
        <p:spPr bwMode="auto">
          <a:xfrm>
            <a:off x="4781832" y="5761592"/>
            <a:ext cx="42878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dirty="0">
                <a:latin typeface="UD デジタル 教科書体 NK-R" panose="02020400000000000000" pitchFamily="18" charset="-128"/>
                <a:ea typeface="UD デジタル 教科書体 NK-R" panose="02020400000000000000" pitchFamily="18" charset="-128"/>
              </a:rPr>
              <a:t>関西アルコール関連問題学会</a:t>
            </a:r>
            <a:endParaRPr lang="en-US" altLang="ja-JP" sz="20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Tx/>
              <a:buNone/>
            </a:pPr>
            <a:r>
              <a:rPr lang="ja-JP" altLang="en-US" sz="2000" dirty="0">
                <a:latin typeface="UD デジタル 教科書体 NK-R" panose="02020400000000000000" pitchFamily="18" charset="-128"/>
                <a:ea typeface="UD デジタル 教科書体 NK-R" panose="02020400000000000000" pitchFamily="18" charset="-128"/>
              </a:rPr>
              <a:t>大阪府こころの健康総合センター</a:t>
            </a:r>
          </a:p>
        </p:txBody>
      </p:sp>
    </p:spTree>
    <p:extLst>
      <p:ext uri="{BB962C8B-B14F-4D97-AF65-F5344CB8AC3E}">
        <p14:creationId xmlns:p14="http://schemas.microsoft.com/office/powerpoint/2010/main" val="2671848670"/>
      </p:ext>
    </p:extLst>
  </p:cSld>
  <p:clrMapOvr>
    <a:masterClrMapping/>
  </p:clrMapOvr>
  <mc:AlternateContent xmlns:mc="http://schemas.openxmlformats.org/markup-compatibility/2006" xmlns:p14="http://schemas.microsoft.com/office/powerpoint/2010/main">
    <mc:Choice Requires="p14">
      <p:transition spd="slow" p14:dur="2000" advTm="1148"/>
    </mc:Choice>
    <mc:Fallback xmlns="">
      <p:transition spd="slow" advTm="11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99592" y="-171400"/>
            <a:ext cx="7503790" cy="7503790"/>
          </a:xfrm>
        </p:spPr>
      </p:pic>
      <p:sp>
        <p:nvSpPr>
          <p:cNvPr id="2" name="タイトル 1"/>
          <p:cNvSpPr>
            <a:spLocks noGrp="1"/>
          </p:cNvSpPr>
          <p:nvPr>
            <p:ph type="title"/>
          </p:nvPr>
        </p:nvSpPr>
        <p:spPr>
          <a:xfrm>
            <a:off x="179512" y="2002830"/>
            <a:ext cx="8712968" cy="2722314"/>
          </a:xfrm>
        </p:spPr>
        <p:txBody>
          <a:bodyPr>
            <a:noAutofit/>
          </a:bodyPr>
          <a:lstStyle/>
          <a:p>
            <a:br>
              <a:rPr lang="en-US" altLang="ja-JP" sz="3200" b="1" dirty="0"/>
            </a:br>
            <a:endParaRPr kumimoji="1" lang="ja-JP" altLang="en-US" sz="6600" b="1" dirty="0"/>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44624"/>
            <a:ext cx="1080000" cy="1075324"/>
          </a:xfrm>
          <a:prstGeom prst="rect">
            <a:avLst/>
          </a:prstGeom>
        </p:spPr>
      </p:pic>
      <p:sp>
        <p:nvSpPr>
          <p:cNvPr id="6" name="スライド番号プレースホルダー 5"/>
          <p:cNvSpPr>
            <a:spLocks noGrp="1"/>
          </p:cNvSpPr>
          <p:nvPr>
            <p:ph type="sldNum" sz="quarter" idx="12"/>
          </p:nvPr>
        </p:nvSpPr>
        <p:spPr/>
        <p:txBody>
          <a:bodyPr/>
          <a:lstStyle/>
          <a:p>
            <a:fld id="{26DFFEEC-0D4B-CB45-BBB4-F10686DF800E}" type="slidenum">
              <a:rPr kumimoji="1" lang="ja-JP" altLang="en-US" smtClean="0"/>
              <a:t>10</a:t>
            </a:fld>
            <a:endParaRPr kumimoji="1" lang="ja-JP" altLang="en-US"/>
          </a:p>
        </p:txBody>
      </p:sp>
      <p:graphicFrame>
        <p:nvGraphicFramePr>
          <p:cNvPr id="7" name="オブジェクト 6">
            <a:extLst>
              <a:ext uri="{FF2B5EF4-FFF2-40B4-BE49-F238E27FC236}">
                <a16:creationId xmlns:a16="http://schemas.microsoft.com/office/drawing/2014/main" id="{D0589AE3-7963-4DA3-A58D-27A35263834E}"/>
              </a:ext>
            </a:extLst>
          </p:cNvPr>
          <p:cNvGraphicFramePr>
            <a:graphicFrameLocks noChangeAspect="1"/>
          </p:cNvGraphicFramePr>
          <p:nvPr>
            <p:extLst>
              <p:ext uri="{D42A27DB-BD31-4B8C-83A1-F6EECF244321}">
                <p14:modId xmlns:p14="http://schemas.microsoft.com/office/powerpoint/2010/main" val="1941341622"/>
              </p:ext>
            </p:extLst>
          </p:nvPr>
        </p:nvGraphicFramePr>
        <p:xfrm>
          <a:off x="703374" y="398289"/>
          <a:ext cx="7896225" cy="6415087"/>
        </p:xfrm>
        <a:graphic>
          <a:graphicData uri="http://schemas.openxmlformats.org/presentationml/2006/ole">
            <mc:AlternateContent xmlns:mc="http://schemas.openxmlformats.org/markup-compatibility/2006">
              <mc:Choice xmlns:v="urn:schemas-microsoft-com:vml" Requires="v">
                <p:oleObj spid="_x0000_s11392" name="Document" r:id="rId6" imgW="9267418" imgH="7518022" progId="Word.Document.12">
                  <p:embed/>
                </p:oleObj>
              </mc:Choice>
              <mc:Fallback>
                <p:oleObj name="Document" r:id="rId6" imgW="9267418" imgH="7518022" progId="Word.Document.12">
                  <p:embed/>
                  <p:pic>
                    <p:nvPicPr>
                      <p:cNvPr id="3" name="オブジェクト 2"/>
                      <p:cNvPicPr>
                        <a:picLocks noChangeAspect="1" noChangeArrowheads="1"/>
                      </p:cNvPicPr>
                      <p:nvPr/>
                    </p:nvPicPr>
                    <p:blipFill>
                      <a:blip r:embed="rId7"/>
                      <a:srcRect/>
                      <a:stretch>
                        <a:fillRect/>
                      </a:stretch>
                    </p:blipFill>
                    <p:spPr bwMode="auto">
                      <a:xfrm>
                        <a:off x="703374" y="398289"/>
                        <a:ext cx="7896225" cy="641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27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245998994"/>
              </p:ext>
            </p:extLst>
          </p:nvPr>
        </p:nvGraphicFramePr>
        <p:xfrm>
          <a:off x="852105" y="1144106"/>
          <a:ext cx="8012113" cy="4673600"/>
        </p:xfrm>
        <a:graphic>
          <a:graphicData uri="http://schemas.openxmlformats.org/presentationml/2006/ole">
            <mc:AlternateContent xmlns:mc="http://schemas.openxmlformats.org/markup-compatibility/2006">
              <mc:Choice xmlns:v="urn:schemas-microsoft-com:vml" Requires="v">
                <p:oleObj spid="_x0000_s12418" name="Document" r:id="rId4" imgW="8637594" imgH="5025685" progId="Word.Document.12">
                  <p:embed/>
                </p:oleObj>
              </mc:Choice>
              <mc:Fallback>
                <p:oleObj name="Document" r:id="rId4" imgW="8637594" imgH="5025685" progId="Word.Document.12">
                  <p:embed/>
                  <p:pic>
                    <p:nvPicPr>
                      <p:cNvPr id="0" name=""/>
                      <p:cNvPicPr>
                        <a:picLocks noChangeAspect="1" noChangeArrowheads="1"/>
                      </p:cNvPicPr>
                      <p:nvPr/>
                    </p:nvPicPr>
                    <p:blipFill>
                      <a:blip r:embed="rId5"/>
                      <a:srcRect/>
                      <a:stretch>
                        <a:fillRect/>
                      </a:stretch>
                    </p:blipFill>
                    <p:spPr bwMode="auto">
                      <a:xfrm>
                        <a:off x="852105" y="1144106"/>
                        <a:ext cx="8012113" cy="4673600"/>
                      </a:xfrm>
                      <a:prstGeom prst="rect">
                        <a:avLst/>
                      </a:prstGeom>
                      <a:noFill/>
                      <a:ln>
                        <a:noFill/>
                      </a:ln>
                    </p:spPr>
                  </p:pic>
                </p:oleObj>
              </mc:Fallback>
            </mc:AlternateContent>
          </a:graphicData>
        </a:graphic>
      </p:graphicFrame>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44624"/>
            <a:ext cx="1080000" cy="1075324"/>
          </a:xfrm>
          <a:prstGeom prst="rect">
            <a:avLst/>
          </a:prstGeom>
        </p:spPr>
      </p:pic>
      <p:sp>
        <p:nvSpPr>
          <p:cNvPr id="4" name="スライド番号プレースホルダー 3"/>
          <p:cNvSpPr>
            <a:spLocks noGrp="1"/>
          </p:cNvSpPr>
          <p:nvPr>
            <p:ph type="sldNum" sz="quarter" idx="12"/>
          </p:nvPr>
        </p:nvSpPr>
        <p:spPr/>
        <p:txBody>
          <a:bodyPr/>
          <a:lstStyle/>
          <a:p>
            <a:fld id="{26DFFEEC-0D4B-CB45-BBB4-F10686DF800E}" type="slidenum">
              <a:rPr kumimoji="1" lang="ja-JP" altLang="en-US" smtClean="0"/>
              <a:t>11</a:t>
            </a:fld>
            <a:endParaRPr kumimoji="1" lang="ja-JP" altLang="en-US"/>
          </a:p>
        </p:txBody>
      </p:sp>
    </p:spTree>
    <p:extLst>
      <p:ext uri="{BB962C8B-B14F-4D97-AF65-F5344CB8AC3E}">
        <p14:creationId xmlns:p14="http://schemas.microsoft.com/office/powerpoint/2010/main" val="156735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576526381"/>
              </p:ext>
            </p:extLst>
          </p:nvPr>
        </p:nvGraphicFramePr>
        <p:xfrm>
          <a:off x="1944538" y="3051062"/>
          <a:ext cx="7648575" cy="1930400"/>
        </p:xfrm>
        <a:graphic>
          <a:graphicData uri="http://schemas.openxmlformats.org/presentationml/2006/ole">
            <mc:AlternateContent xmlns:mc="http://schemas.openxmlformats.org/markup-compatibility/2006">
              <mc:Choice xmlns:v="urn:schemas-microsoft-com:vml" Requires="v">
                <p:oleObj spid="_x0000_s14713" name="Document" r:id="rId4" imgW="5638944" imgH="1423165" progId="Word.Document.12">
                  <p:embed/>
                </p:oleObj>
              </mc:Choice>
              <mc:Fallback>
                <p:oleObj name="Document" r:id="rId4" imgW="5638944" imgH="1423165" progId="Word.Document.12">
                  <p:embed/>
                  <p:pic>
                    <p:nvPicPr>
                      <p:cNvPr id="0" name=""/>
                      <p:cNvPicPr/>
                      <p:nvPr/>
                    </p:nvPicPr>
                    <p:blipFill>
                      <a:blip r:embed="rId5"/>
                      <a:stretch>
                        <a:fillRect/>
                      </a:stretch>
                    </p:blipFill>
                    <p:spPr>
                      <a:xfrm>
                        <a:off x="1944538" y="3051062"/>
                        <a:ext cx="7648575" cy="1930400"/>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3885298656"/>
              </p:ext>
            </p:extLst>
          </p:nvPr>
        </p:nvGraphicFramePr>
        <p:xfrm>
          <a:off x="2144266" y="5547462"/>
          <a:ext cx="7448847" cy="1052625"/>
        </p:xfrm>
        <a:graphic>
          <a:graphicData uri="http://schemas.openxmlformats.org/presentationml/2006/ole">
            <mc:AlternateContent xmlns:mc="http://schemas.openxmlformats.org/markup-compatibility/2006">
              <mc:Choice xmlns:v="urn:schemas-microsoft-com:vml" Requires="v">
                <p:oleObj spid="_x0000_s14714" name="Document" r:id="rId6" imgW="5391137" imgH="761587" progId="Word.Document.12">
                  <p:embed/>
                </p:oleObj>
              </mc:Choice>
              <mc:Fallback>
                <p:oleObj name="Document" r:id="rId6" imgW="5391137" imgH="761587" progId="Word.Document.12">
                  <p:embed/>
                  <p:pic>
                    <p:nvPicPr>
                      <p:cNvPr id="0" name=""/>
                      <p:cNvPicPr/>
                      <p:nvPr/>
                    </p:nvPicPr>
                    <p:blipFill>
                      <a:blip r:embed="rId7"/>
                      <a:stretch>
                        <a:fillRect/>
                      </a:stretch>
                    </p:blipFill>
                    <p:spPr>
                      <a:xfrm>
                        <a:off x="2144266" y="5547462"/>
                        <a:ext cx="7448847" cy="1052625"/>
                      </a:xfrm>
                      <a:prstGeom prst="rect">
                        <a:avLst/>
                      </a:prstGeom>
                    </p:spPr>
                  </p:pic>
                </p:oleObj>
              </mc:Fallback>
            </mc:AlternateContent>
          </a:graphicData>
        </a:graphic>
      </p:graphicFrame>
      <p:pic>
        <p:nvPicPr>
          <p:cNvPr id="14392" name="Picture 56" descr="\\G0000sv0ns501\d10111$\doc\新　事業推進課\08 公民協働\H30年度\04リーフレット作成\吐きそうな女性.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893" y="2218872"/>
            <a:ext cx="2236075" cy="2236075"/>
          </a:xfrm>
          <a:prstGeom prst="rect">
            <a:avLst/>
          </a:prstGeom>
          <a:noFill/>
          <a:extLst>
            <a:ext uri="{909E8E84-426E-40DD-AFC4-6F175D3DCCD1}">
              <a14:hiddenFill xmlns:a14="http://schemas.microsoft.com/office/drawing/2010/main">
                <a:solidFill>
                  <a:srgbClr val="FFFFFF"/>
                </a:solidFill>
              </a14:hiddenFill>
            </a:ext>
          </a:extLst>
        </p:spPr>
      </p:pic>
      <p:pic>
        <p:nvPicPr>
          <p:cNvPr id="14393" name="Picture 57" descr="\\G0000sv0ns501\d10111$\doc\新　事業推進課\08 公民協働\H30年度\04リーフレット作成\飲む男性　笑う.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7285" y="257913"/>
            <a:ext cx="1861822" cy="2376794"/>
          </a:xfrm>
          <a:prstGeom prst="rect">
            <a:avLst/>
          </a:prstGeom>
          <a:noFill/>
          <a:extLst>
            <a:ext uri="{909E8E84-426E-40DD-AFC4-6F175D3DCCD1}">
              <a14:hiddenFill xmlns:a14="http://schemas.microsoft.com/office/drawing/2010/main">
                <a:solidFill>
                  <a:srgbClr val="FFFFFF"/>
                </a:solidFill>
              </a14:hiddenFill>
            </a:ext>
          </a:extLst>
        </p:spPr>
      </p:pic>
      <p:pic>
        <p:nvPicPr>
          <p:cNvPr id="14394" name="Picture 58" descr="\\G0000sv0ns501\d10111$\doc\新　事業推進課\08 公民協働\H30年度\04リーフレット作成\禁酒中の男性.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6974" y="3921540"/>
            <a:ext cx="2661316" cy="2661316"/>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26DFFEEC-0D4B-CB45-BBB4-F10686DF800E}" type="slidenum">
              <a:rPr kumimoji="1" lang="ja-JP" altLang="en-US" smtClean="0"/>
              <a:t>12</a:t>
            </a:fld>
            <a:endParaRPr kumimoji="1" lang="ja-JP" altLang="en-US"/>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110752610"/>
              </p:ext>
            </p:extLst>
          </p:nvPr>
        </p:nvGraphicFramePr>
        <p:xfrm>
          <a:off x="1446257" y="437774"/>
          <a:ext cx="7562850" cy="1900238"/>
        </p:xfrm>
        <a:graphic>
          <a:graphicData uri="http://schemas.openxmlformats.org/presentationml/2006/ole">
            <mc:AlternateContent xmlns:mc="http://schemas.openxmlformats.org/markup-compatibility/2006">
              <mc:Choice xmlns:v="urn:schemas-microsoft-com:vml" Requires="v">
                <p:oleObj spid="_x0000_s14715" name="Document" r:id="rId11" imgW="5638944" imgH="1421366" progId="Word.Document.12">
                  <p:embed/>
                </p:oleObj>
              </mc:Choice>
              <mc:Fallback>
                <p:oleObj name="Document" r:id="rId11" imgW="5638944" imgH="1421366" progId="Word.Document.12">
                  <p:embed/>
                  <p:pic>
                    <p:nvPicPr>
                      <p:cNvPr id="3" name="オブジェクト 2"/>
                      <p:cNvPicPr/>
                      <p:nvPr/>
                    </p:nvPicPr>
                    <p:blipFill>
                      <a:blip r:embed="rId12"/>
                      <a:stretch>
                        <a:fillRect/>
                      </a:stretch>
                    </p:blipFill>
                    <p:spPr>
                      <a:xfrm>
                        <a:off x="1446257" y="437774"/>
                        <a:ext cx="7562850" cy="1900238"/>
                      </a:xfrm>
                      <a:prstGeom prst="rect">
                        <a:avLst/>
                      </a:prstGeom>
                    </p:spPr>
                  </p:pic>
                </p:oleObj>
              </mc:Fallback>
            </mc:AlternateContent>
          </a:graphicData>
        </a:graphic>
      </p:graphicFrame>
    </p:spTree>
    <p:extLst>
      <p:ext uri="{BB962C8B-B14F-4D97-AF65-F5344CB8AC3E}">
        <p14:creationId xmlns:p14="http://schemas.microsoft.com/office/powerpoint/2010/main" val="445580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a:stretch>
            <a:fillRect/>
          </a:stretch>
        </p:blipFill>
        <p:spPr>
          <a:xfrm>
            <a:off x="1763688" y="2996952"/>
            <a:ext cx="5815689" cy="3456384"/>
          </a:xfrm>
          <a:prstGeom prst="rect">
            <a:avLst/>
          </a:prstGeom>
        </p:spPr>
      </p:pic>
      <p:pic>
        <p:nvPicPr>
          <p:cNvPr id="6" name="図 5" descr="medical_doku.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2492896"/>
            <a:ext cx="1904071" cy="2448967"/>
          </a:xfrm>
          <a:prstGeom prst="rect">
            <a:avLst/>
          </a:prstGeom>
        </p:spPr>
      </p:pic>
      <p:pic>
        <p:nvPicPr>
          <p:cNvPr id="8" name="図 7" descr="beer_cup_bi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52" y="2492896"/>
            <a:ext cx="1901011" cy="2376264"/>
          </a:xfrm>
          <a:prstGeom prst="rect">
            <a:avLst/>
          </a:prstGeom>
        </p:spPr>
      </p:pic>
      <p:pic>
        <p:nvPicPr>
          <p:cNvPr id="9" name="図 8" descr="cooking_osu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6256" y="2398937"/>
            <a:ext cx="1883622" cy="2589171"/>
          </a:xfrm>
          <a:prstGeom prst="rect">
            <a:avLst/>
          </a:prstGeom>
        </p:spPr>
      </p:pic>
      <p:sp>
        <p:nvSpPr>
          <p:cNvPr id="12" name="ストライプ矢印 11"/>
          <p:cNvSpPr/>
          <p:nvPr/>
        </p:nvSpPr>
        <p:spPr>
          <a:xfrm>
            <a:off x="2699792" y="3429000"/>
            <a:ext cx="1008112" cy="792088"/>
          </a:xfrm>
          <a:prstGeom prst="striped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ストライプ矢印 12"/>
          <p:cNvSpPr/>
          <p:nvPr/>
        </p:nvSpPr>
        <p:spPr>
          <a:xfrm>
            <a:off x="5868144" y="3429000"/>
            <a:ext cx="1008112" cy="792088"/>
          </a:xfrm>
          <a:prstGeom prst="striped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56265" y="4968750"/>
            <a:ext cx="1571264" cy="461665"/>
          </a:xfrm>
          <a:prstGeom prst="rect">
            <a:avLst/>
          </a:prstGeom>
          <a:noFill/>
        </p:spPr>
        <p:txBody>
          <a:bodyPr wrap="none" rtlCol="0">
            <a:spAutoFit/>
          </a:bodyPr>
          <a:lstStyle/>
          <a:p>
            <a:r>
              <a:rPr kumimoji="1" lang="ja-JP" altLang="en-US" sz="2400" dirty="0">
                <a:latin typeface="UD デジタル 教科書体 NK-R" panose="02020400000000000000" pitchFamily="18" charset="-128"/>
                <a:ea typeface="UD デジタル 教科書体 NK-R" panose="02020400000000000000" pitchFamily="18" charset="-128"/>
              </a:rPr>
              <a:t>アルコール</a:t>
            </a:r>
          </a:p>
        </p:txBody>
      </p:sp>
      <p:sp>
        <p:nvSpPr>
          <p:cNvPr id="15" name="テキスト ボックス 14"/>
          <p:cNvSpPr txBox="1"/>
          <p:nvPr/>
        </p:nvSpPr>
        <p:spPr>
          <a:xfrm>
            <a:off x="3676348" y="4988108"/>
            <a:ext cx="2263761" cy="461665"/>
          </a:xfrm>
          <a:prstGeom prst="rect">
            <a:avLst/>
          </a:prstGeom>
          <a:noFill/>
        </p:spPr>
        <p:txBody>
          <a:bodyPr wrap="none" rtlCol="0">
            <a:spAutoFit/>
          </a:bodyPr>
          <a:lstStyle/>
          <a:p>
            <a:r>
              <a:rPr kumimoji="1" lang="ja-JP" altLang="en-US" sz="2400" dirty="0">
                <a:latin typeface="UD デジタル 教科書体 NK-R" panose="02020400000000000000" pitchFamily="18" charset="-128"/>
                <a:ea typeface="UD デジタル 教科書体 NK-R" panose="02020400000000000000" pitchFamily="18" charset="-128"/>
              </a:rPr>
              <a:t>アセトアルデヒド</a:t>
            </a:r>
          </a:p>
        </p:txBody>
      </p:sp>
      <p:sp>
        <p:nvSpPr>
          <p:cNvPr id="16" name="テキスト ボックス 15"/>
          <p:cNvSpPr txBox="1"/>
          <p:nvPr/>
        </p:nvSpPr>
        <p:spPr>
          <a:xfrm>
            <a:off x="7417957" y="4979731"/>
            <a:ext cx="800219" cy="461665"/>
          </a:xfrm>
          <a:prstGeom prst="rect">
            <a:avLst/>
          </a:prstGeom>
          <a:noFill/>
        </p:spPr>
        <p:txBody>
          <a:bodyPr wrap="none" rtlCol="0">
            <a:spAutoFit/>
          </a:bodyPr>
          <a:lstStyle/>
          <a:p>
            <a:r>
              <a:rPr kumimoji="1" lang="ja-JP" altLang="en-US" sz="2400" dirty="0">
                <a:latin typeface="UD デジタル 教科書体 NK-R" panose="02020400000000000000" pitchFamily="18" charset="-128"/>
                <a:ea typeface="UD デジタル 教科書体 NK-R" panose="02020400000000000000" pitchFamily="18" charset="-128"/>
              </a:rPr>
              <a:t>酢酸</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028106910"/>
              </p:ext>
            </p:extLst>
          </p:nvPr>
        </p:nvGraphicFramePr>
        <p:xfrm>
          <a:off x="1808940" y="511632"/>
          <a:ext cx="7562850" cy="1060450"/>
        </p:xfrm>
        <a:graphic>
          <a:graphicData uri="http://schemas.openxmlformats.org/presentationml/2006/ole">
            <mc:AlternateContent xmlns:mc="http://schemas.openxmlformats.org/markup-compatibility/2006">
              <mc:Choice xmlns:v="urn:schemas-microsoft-com:vml" Requires="v">
                <p:oleObj spid="_x0000_s15488" name="Document" r:id="rId8" imgW="5391137" imgH="761587" progId="Word.Document.12">
                  <p:embed/>
                </p:oleObj>
              </mc:Choice>
              <mc:Fallback>
                <p:oleObj name="Document" r:id="rId8" imgW="5391137" imgH="761587" progId="Word.Document.12">
                  <p:embed/>
                  <p:pic>
                    <p:nvPicPr>
                      <p:cNvPr id="0" name=""/>
                      <p:cNvPicPr/>
                      <p:nvPr/>
                    </p:nvPicPr>
                    <p:blipFill>
                      <a:blip r:embed="rId9"/>
                      <a:stretch>
                        <a:fillRect/>
                      </a:stretch>
                    </p:blipFill>
                    <p:spPr>
                      <a:xfrm>
                        <a:off x="1808940" y="511632"/>
                        <a:ext cx="7562850" cy="1060450"/>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13</a:t>
            </a:fld>
            <a:endParaRPr kumimoji="1" lang="ja-JP" altLang="en-US"/>
          </a:p>
        </p:txBody>
      </p:sp>
    </p:spTree>
    <p:extLst>
      <p:ext uri="{BB962C8B-B14F-4D97-AF65-F5344CB8AC3E}">
        <p14:creationId xmlns:p14="http://schemas.microsoft.com/office/powerpoint/2010/main" val="3834632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201475841"/>
              </p:ext>
            </p:extLst>
          </p:nvPr>
        </p:nvGraphicFramePr>
        <p:xfrm>
          <a:off x="3513138" y="314844"/>
          <a:ext cx="6821487" cy="2568575"/>
        </p:xfrm>
        <a:graphic>
          <a:graphicData uri="http://schemas.openxmlformats.org/presentationml/2006/ole">
            <mc:AlternateContent xmlns:mc="http://schemas.openxmlformats.org/markup-compatibility/2006">
              <mc:Choice xmlns:v="urn:schemas-microsoft-com:vml" Requires="v">
                <p:oleObj spid="_x0000_s16743" name="Document" r:id="rId4" imgW="5391137" imgH="2030420" progId="Word.Document.12">
                  <p:embed/>
                </p:oleObj>
              </mc:Choice>
              <mc:Fallback>
                <p:oleObj name="Document" r:id="rId4" imgW="5391137" imgH="2030420" progId="Word.Document.12">
                  <p:embed/>
                  <p:pic>
                    <p:nvPicPr>
                      <p:cNvPr id="0" name=""/>
                      <p:cNvPicPr/>
                      <p:nvPr/>
                    </p:nvPicPr>
                    <p:blipFill>
                      <a:blip r:embed="rId5"/>
                      <a:stretch>
                        <a:fillRect/>
                      </a:stretch>
                    </p:blipFill>
                    <p:spPr>
                      <a:xfrm>
                        <a:off x="3513138" y="314844"/>
                        <a:ext cx="6821487" cy="2568575"/>
                      </a:xfrm>
                      <a:prstGeom prst="rect">
                        <a:avLst/>
                      </a:prstGeom>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26DFFEEC-0D4B-CB45-BBB4-F10686DF800E}" type="slidenum">
              <a:rPr kumimoji="1" lang="ja-JP" altLang="en-US" smtClean="0"/>
              <a:t>14</a:t>
            </a:fld>
            <a:endParaRPr kumimoji="1" lang="ja-JP" altLang="en-US"/>
          </a:p>
        </p:txBody>
      </p:sp>
      <p:sp>
        <p:nvSpPr>
          <p:cNvPr id="9" name="正方形/長方形 8"/>
          <p:cNvSpPr/>
          <p:nvPr/>
        </p:nvSpPr>
        <p:spPr>
          <a:xfrm>
            <a:off x="408632" y="542240"/>
            <a:ext cx="2936219" cy="1556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600" b="1" dirty="0"/>
              <a:t>　　　</a:t>
            </a:r>
            <a:r>
              <a:rPr lang="ja-JP" altLang="en-US" sz="1600" b="1" dirty="0"/>
              <a:t>　  </a:t>
            </a:r>
            <a:r>
              <a:rPr kumimoji="1" lang="ja-JP" altLang="en-US" sz="1600" b="1" dirty="0">
                <a:latin typeface="UD デジタル 教科書体 NK-R" panose="02020400000000000000" pitchFamily="18" charset="-128"/>
                <a:ea typeface="UD デジタル 教科書体 NK-R" panose="02020400000000000000" pitchFamily="18" charset="-128"/>
              </a:rPr>
              <a:t>さけ　　　　</a:t>
            </a: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2800" b="1" dirty="0">
                <a:latin typeface="UD デジタル 教科書体 NK-R" panose="02020400000000000000" pitchFamily="18" charset="-128"/>
                <a:ea typeface="UD デジタル 教科書体 NK-R" panose="02020400000000000000" pitchFamily="18" charset="-128"/>
              </a:rPr>
              <a:t>お酒</a:t>
            </a:r>
            <a:r>
              <a:rPr lang="ja-JP" altLang="en-US" sz="2800" b="1" dirty="0">
                <a:latin typeface="UD デジタル 教科書体 NK-R" panose="02020400000000000000" pitchFamily="18" charset="-128"/>
                <a:ea typeface="UD デジタル 教科書体 NK-R" panose="02020400000000000000" pitchFamily="18" charset="-128"/>
              </a:rPr>
              <a:t>をたくさん</a:t>
            </a:r>
            <a:endParaRPr lang="en-US" altLang="ja-JP" sz="2800" b="1" dirty="0">
              <a:latin typeface="UD デジタル 教科書体 NK-R" panose="02020400000000000000" pitchFamily="18" charset="-128"/>
              <a:ea typeface="UD デジタル 教科書体 NK-R" panose="02020400000000000000" pitchFamily="18" charset="-128"/>
            </a:endParaRPr>
          </a:p>
          <a:p>
            <a:pPr algn="ctr"/>
            <a:r>
              <a:rPr lang="ja-JP" altLang="en-US" sz="1600" b="1" dirty="0">
                <a:latin typeface="UD デジタル 教科書体 NK-R" panose="02020400000000000000" pitchFamily="18" charset="-128"/>
                <a:ea typeface="UD デジタル 教科書体 NK-R" panose="02020400000000000000" pitchFamily="18" charset="-128"/>
              </a:rPr>
              <a:t> の　　　　　   ひと</a:t>
            </a:r>
            <a:endParaRPr lang="en-US" altLang="ja-JP" sz="1600" b="1" dirty="0">
              <a:latin typeface="UD デジタル 教科書体 NK-R" panose="02020400000000000000" pitchFamily="18" charset="-128"/>
              <a:ea typeface="UD デジタル 教科書体 NK-R" panose="02020400000000000000" pitchFamily="18" charset="-128"/>
            </a:endParaRPr>
          </a:p>
          <a:p>
            <a:pPr algn="ctr"/>
            <a:r>
              <a:rPr lang="ja-JP" altLang="en-US" sz="2800" b="1" dirty="0">
                <a:latin typeface="UD デジタル 教科書体 NK-R" panose="02020400000000000000" pitchFamily="18" charset="-128"/>
                <a:ea typeface="UD デジタル 教科書体 NK-R" panose="02020400000000000000" pitchFamily="18" charset="-128"/>
              </a:rPr>
              <a:t>飲める</a:t>
            </a:r>
            <a:r>
              <a:rPr kumimoji="1" lang="ja-JP" altLang="en-US" sz="2800" b="1" dirty="0">
                <a:latin typeface="UD デジタル 教科書体 NK-R" panose="02020400000000000000" pitchFamily="18" charset="-128"/>
                <a:ea typeface="UD デジタル 教科書体 NK-R" panose="02020400000000000000" pitchFamily="18" charset="-128"/>
              </a:rPr>
              <a:t>人</a:t>
            </a:r>
          </a:p>
        </p:txBody>
      </p:sp>
      <p:sp>
        <p:nvSpPr>
          <p:cNvPr id="10" name="正方形/長方形 9"/>
          <p:cNvSpPr/>
          <p:nvPr/>
        </p:nvSpPr>
        <p:spPr>
          <a:xfrm>
            <a:off x="408633" y="2717602"/>
            <a:ext cx="2936219" cy="1556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600" b="1" dirty="0"/>
              <a:t>　　　　　 </a:t>
            </a:r>
            <a:r>
              <a:rPr kumimoji="1" lang="ja-JP" altLang="en-US" sz="1600" b="1" dirty="0">
                <a:latin typeface="UD デジタル 教科書体 NK-R" panose="02020400000000000000" pitchFamily="18" charset="-128"/>
                <a:ea typeface="UD デジタル 教科書体 NK-R" panose="02020400000000000000" pitchFamily="18" charset="-128"/>
              </a:rPr>
              <a:t>さけ　　</a:t>
            </a: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2800" b="1" dirty="0">
                <a:latin typeface="UD デジタル 教科書体 NK-R" panose="02020400000000000000" pitchFamily="18" charset="-128"/>
                <a:ea typeface="UD デジタル 教科書体 NK-R" panose="02020400000000000000" pitchFamily="18" charset="-128"/>
              </a:rPr>
              <a:t>お酒を</a:t>
            </a:r>
            <a:r>
              <a:rPr lang="ja-JP" altLang="en-US" sz="2800" b="1" dirty="0">
                <a:latin typeface="UD デジタル 教科書体 NK-R" panose="02020400000000000000" pitchFamily="18" charset="-128"/>
                <a:ea typeface="UD デジタル 教科書体 NK-R" panose="02020400000000000000" pitchFamily="18" charset="-128"/>
              </a:rPr>
              <a:t>あまり</a:t>
            </a:r>
            <a:endParaRPr lang="en-US" altLang="ja-JP" sz="2800" b="1" dirty="0">
              <a:latin typeface="UD デジタル 教科書体 NK-R" panose="02020400000000000000" pitchFamily="18" charset="-128"/>
              <a:ea typeface="UD デジタル 教科書体 NK-R" panose="02020400000000000000" pitchFamily="18" charset="-128"/>
            </a:endParaRPr>
          </a:p>
          <a:p>
            <a:pPr algn="ctr"/>
            <a:r>
              <a:rPr lang="ja-JP" altLang="en-US" sz="1600" b="1" dirty="0">
                <a:latin typeface="UD デジタル 教科書体 NK-R" panose="02020400000000000000" pitchFamily="18" charset="-128"/>
                <a:ea typeface="UD デジタル 教科書体 NK-R" panose="02020400000000000000" pitchFamily="18" charset="-128"/>
              </a:rPr>
              <a:t> の　   　　　　　　　 ひと</a:t>
            </a:r>
            <a:endParaRPr lang="en-US" altLang="ja-JP" sz="16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2800" b="1" dirty="0">
                <a:latin typeface="UD デジタル 教科書体 NK-R" panose="02020400000000000000" pitchFamily="18" charset="-128"/>
                <a:ea typeface="UD デジタル 教科書体 NK-R" panose="02020400000000000000" pitchFamily="18" charset="-128"/>
              </a:rPr>
              <a:t>飲めない人</a:t>
            </a:r>
          </a:p>
        </p:txBody>
      </p:sp>
      <p:sp>
        <p:nvSpPr>
          <p:cNvPr id="12" name="正方形/長方形 11"/>
          <p:cNvSpPr/>
          <p:nvPr/>
        </p:nvSpPr>
        <p:spPr>
          <a:xfrm>
            <a:off x="408632" y="4831556"/>
            <a:ext cx="2936220" cy="1556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600" b="1" dirty="0"/>
              <a:t>　　　　　</a:t>
            </a:r>
            <a:r>
              <a:rPr kumimoji="1" lang="ja-JP" altLang="en-US" sz="1600" b="1" dirty="0">
                <a:latin typeface="UD デジタル 教科書体 NK-R" panose="02020400000000000000" pitchFamily="18" charset="-128"/>
                <a:ea typeface="UD デジタル 教科書体 NK-R" panose="02020400000000000000" pitchFamily="18" charset="-128"/>
              </a:rPr>
              <a:t>さけ</a:t>
            </a: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2800" b="1" dirty="0">
                <a:latin typeface="UD デジタル 教科書体 NK-R" panose="02020400000000000000" pitchFamily="18" charset="-128"/>
                <a:ea typeface="UD デジタル 教科書体 NK-R" panose="02020400000000000000" pitchFamily="18" charset="-128"/>
              </a:rPr>
              <a:t>お酒</a:t>
            </a:r>
            <a:r>
              <a:rPr lang="ja-JP" altLang="en-US" sz="2800" b="1" dirty="0">
                <a:latin typeface="UD デジタル 教科書体 NK-R" panose="02020400000000000000" pitchFamily="18" charset="-128"/>
                <a:ea typeface="UD デジタル 教科書体 NK-R" panose="02020400000000000000" pitchFamily="18" charset="-128"/>
              </a:rPr>
              <a:t>をまったく</a:t>
            </a:r>
            <a:endParaRPr lang="en-US" altLang="ja-JP" sz="2800" b="1" dirty="0">
              <a:latin typeface="UD デジタル 教科書体 NK-R" panose="02020400000000000000" pitchFamily="18" charset="-128"/>
              <a:ea typeface="UD デジタル 教科書体 NK-R" panose="02020400000000000000" pitchFamily="18" charset="-128"/>
            </a:endParaRPr>
          </a:p>
          <a:p>
            <a:pPr algn="ctr"/>
            <a:r>
              <a:rPr lang="ja-JP" altLang="en-US" sz="1600" b="1" dirty="0">
                <a:latin typeface="UD デジタル 教科書体 NK-R" panose="02020400000000000000" pitchFamily="18" charset="-128"/>
                <a:ea typeface="UD デジタル 教科書体 NK-R" panose="02020400000000000000" pitchFamily="18" charset="-128"/>
              </a:rPr>
              <a:t> の                  ひと</a:t>
            </a:r>
            <a:endParaRPr lang="en-US" altLang="ja-JP" sz="16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2800" b="1" dirty="0">
                <a:latin typeface="UD デジタル 教科書体 NK-R" panose="02020400000000000000" pitchFamily="18" charset="-128"/>
                <a:ea typeface="UD デジタル 教科書体 NK-R" panose="02020400000000000000" pitchFamily="18" charset="-128"/>
              </a:rPr>
              <a:t>飲めない人</a:t>
            </a:r>
          </a:p>
        </p:txBody>
      </p:sp>
      <p:graphicFrame>
        <p:nvGraphicFramePr>
          <p:cNvPr id="13" name="オブジェクト 12">
            <a:extLst>
              <a:ext uri="{FF2B5EF4-FFF2-40B4-BE49-F238E27FC236}">
                <a16:creationId xmlns:a16="http://schemas.microsoft.com/office/drawing/2014/main" id="{A4D67BCA-9319-459F-B9B6-C561CEB3F098}"/>
              </a:ext>
            </a:extLst>
          </p:cNvPr>
          <p:cNvGraphicFramePr>
            <a:graphicFrameLocks noChangeAspect="1"/>
          </p:cNvGraphicFramePr>
          <p:nvPr>
            <p:extLst>
              <p:ext uri="{D42A27DB-BD31-4B8C-83A1-F6EECF244321}">
                <p14:modId xmlns:p14="http://schemas.microsoft.com/office/powerpoint/2010/main" val="145399402"/>
              </p:ext>
            </p:extLst>
          </p:nvPr>
        </p:nvGraphicFramePr>
        <p:xfrm>
          <a:off x="3513138" y="2644539"/>
          <a:ext cx="6821487" cy="2568575"/>
        </p:xfrm>
        <a:graphic>
          <a:graphicData uri="http://schemas.openxmlformats.org/presentationml/2006/ole">
            <mc:AlternateContent xmlns:mc="http://schemas.openxmlformats.org/markup-compatibility/2006">
              <mc:Choice xmlns:v="urn:schemas-microsoft-com:vml" Requires="v">
                <p:oleObj spid="_x0000_s16744" name="Document" r:id="rId6" imgW="5391137" imgH="2030420" progId="Word.Document.12">
                  <p:embed/>
                </p:oleObj>
              </mc:Choice>
              <mc:Fallback>
                <p:oleObj name="Document" r:id="rId6" imgW="5391137" imgH="2030420" progId="Word.Document.12">
                  <p:embed/>
                  <p:pic>
                    <p:nvPicPr>
                      <p:cNvPr id="2" name="オブジェクト 1"/>
                      <p:cNvPicPr/>
                      <p:nvPr/>
                    </p:nvPicPr>
                    <p:blipFill>
                      <a:blip r:embed="rId7"/>
                      <a:stretch>
                        <a:fillRect/>
                      </a:stretch>
                    </p:blipFill>
                    <p:spPr>
                      <a:xfrm>
                        <a:off x="3513138" y="2644539"/>
                        <a:ext cx="6821487" cy="2568575"/>
                      </a:xfrm>
                      <a:prstGeom prst="rect">
                        <a:avLst/>
                      </a:prstGeom>
                    </p:spPr>
                  </p:pic>
                </p:oleObj>
              </mc:Fallback>
            </mc:AlternateContent>
          </a:graphicData>
        </a:graphic>
      </p:graphicFrame>
      <p:graphicFrame>
        <p:nvGraphicFramePr>
          <p:cNvPr id="14" name="オブジェクト 13">
            <a:extLst>
              <a:ext uri="{FF2B5EF4-FFF2-40B4-BE49-F238E27FC236}">
                <a16:creationId xmlns:a16="http://schemas.microsoft.com/office/drawing/2014/main" id="{4ACC3C38-EEA8-4156-BEEB-1D5D573985F2}"/>
              </a:ext>
            </a:extLst>
          </p:cNvPr>
          <p:cNvGraphicFramePr>
            <a:graphicFrameLocks noChangeAspect="1"/>
          </p:cNvGraphicFramePr>
          <p:nvPr>
            <p:extLst>
              <p:ext uri="{D42A27DB-BD31-4B8C-83A1-F6EECF244321}">
                <p14:modId xmlns:p14="http://schemas.microsoft.com/office/powerpoint/2010/main" val="2120281178"/>
              </p:ext>
            </p:extLst>
          </p:nvPr>
        </p:nvGraphicFramePr>
        <p:xfrm>
          <a:off x="3513137" y="4714826"/>
          <a:ext cx="6821487" cy="2568575"/>
        </p:xfrm>
        <a:graphic>
          <a:graphicData uri="http://schemas.openxmlformats.org/presentationml/2006/ole">
            <mc:AlternateContent xmlns:mc="http://schemas.openxmlformats.org/markup-compatibility/2006">
              <mc:Choice xmlns:v="urn:schemas-microsoft-com:vml" Requires="v">
                <p:oleObj spid="_x0000_s16745" name="Document" r:id="rId8" imgW="5391137" imgH="2030420" progId="Word.Document.12">
                  <p:embed/>
                </p:oleObj>
              </mc:Choice>
              <mc:Fallback>
                <p:oleObj name="Document" r:id="rId8" imgW="5391137" imgH="2030420" progId="Word.Document.12">
                  <p:embed/>
                  <p:pic>
                    <p:nvPicPr>
                      <p:cNvPr id="13" name="オブジェクト 12">
                        <a:extLst>
                          <a:ext uri="{FF2B5EF4-FFF2-40B4-BE49-F238E27FC236}">
                            <a16:creationId xmlns:a16="http://schemas.microsoft.com/office/drawing/2014/main" id="{A4D67BCA-9319-459F-B9B6-C561CEB3F098}"/>
                          </a:ext>
                        </a:extLst>
                      </p:cNvPr>
                      <p:cNvPicPr/>
                      <p:nvPr/>
                    </p:nvPicPr>
                    <p:blipFill>
                      <a:blip r:embed="rId9"/>
                      <a:stretch>
                        <a:fillRect/>
                      </a:stretch>
                    </p:blipFill>
                    <p:spPr>
                      <a:xfrm>
                        <a:off x="3513137" y="4714826"/>
                        <a:ext cx="6821487" cy="2568575"/>
                      </a:xfrm>
                      <a:prstGeom prst="rect">
                        <a:avLst/>
                      </a:prstGeom>
                    </p:spPr>
                  </p:pic>
                </p:oleObj>
              </mc:Fallback>
            </mc:AlternateContent>
          </a:graphicData>
        </a:graphic>
      </p:graphicFrame>
    </p:spTree>
    <p:extLst>
      <p:ext uri="{BB962C8B-B14F-4D97-AF65-F5344CB8AC3E}">
        <p14:creationId xmlns:p14="http://schemas.microsoft.com/office/powerpoint/2010/main" val="2409712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4624"/>
            <a:ext cx="1080000" cy="1075324"/>
          </a:xfrm>
          <a:prstGeom prst="rect">
            <a:avLst/>
          </a:prstGeom>
        </p:spPr>
      </p:pic>
      <p:pic>
        <p:nvPicPr>
          <p:cNvPr id="8" name="コンテンツ プレースホルダー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84634" y="-171400"/>
            <a:ext cx="7503790" cy="7503790"/>
          </a:xfrm>
        </p:spPr>
      </p:pic>
      <p:graphicFrame>
        <p:nvGraphicFramePr>
          <p:cNvPr id="7" name="オブジェクト 6"/>
          <p:cNvGraphicFramePr>
            <a:graphicFrameLocks noChangeAspect="1"/>
          </p:cNvGraphicFramePr>
          <p:nvPr>
            <p:extLst>
              <p:ext uri="{D42A27DB-BD31-4B8C-83A1-F6EECF244321}">
                <p14:modId xmlns:p14="http://schemas.microsoft.com/office/powerpoint/2010/main" val="2288222768"/>
              </p:ext>
            </p:extLst>
          </p:nvPr>
        </p:nvGraphicFramePr>
        <p:xfrm>
          <a:off x="739775" y="983456"/>
          <a:ext cx="8404225" cy="4891087"/>
        </p:xfrm>
        <a:graphic>
          <a:graphicData uri="http://schemas.openxmlformats.org/presentationml/2006/ole">
            <mc:AlternateContent xmlns:mc="http://schemas.openxmlformats.org/markup-compatibility/2006">
              <mc:Choice xmlns:v="urn:schemas-microsoft-com:vml" Requires="v">
                <p:oleObj spid="_x0000_s17534" name="Document" r:id="rId6" imgW="8637594" imgH="5025685" progId="Word.Document.12">
                  <p:embed/>
                </p:oleObj>
              </mc:Choice>
              <mc:Fallback>
                <p:oleObj name="Document" r:id="rId6" imgW="8637594" imgH="5025685" progId="Word.Document.12">
                  <p:embed/>
                  <p:pic>
                    <p:nvPicPr>
                      <p:cNvPr id="0" name="オブジェクト 2"/>
                      <p:cNvPicPr>
                        <a:picLocks noChangeAspect="1" noChangeArrowheads="1"/>
                      </p:cNvPicPr>
                      <p:nvPr/>
                    </p:nvPicPr>
                    <p:blipFill>
                      <a:blip r:embed="rId7"/>
                      <a:srcRect/>
                      <a:stretch>
                        <a:fillRect/>
                      </a:stretch>
                    </p:blipFill>
                    <p:spPr bwMode="auto">
                      <a:xfrm>
                        <a:off x="739775" y="983456"/>
                        <a:ext cx="8404225"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スライド番号プレースホルダー 2"/>
          <p:cNvSpPr>
            <a:spLocks noGrp="1"/>
          </p:cNvSpPr>
          <p:nvPr>
            <p:ph type="sldNum" sz="quarter" idx="12"/>
          </p:nvPr>
        </p:nvSpPr>
        <p:spPr/>
        <p:txBody>
          <a:bodyPr/>
          <a:lstStyle/>
          <a:p>
            <a:fld id="{26DFFEEC-0D4B-CB45-BBB4-F10686DF800E}" type="slidenum">
              <a:rPr kumimoji="1" lang="ja-JP" altLang="en-US" smtClean="0"/>
              <a:t>15</a:t>
            </a:fld>
            <a:endParaRPr kumimoji="1" lang="ja-JP" altLang="en-US"/>
          </a:p>
        </p:txBody>
      </p:sp>
    </p:spTree>
    <p:extLst>
      <p:ext uri="{BB962C8B-B14F-4D97-AF65-F5344CB8AC3E}">
        <p14:creationId xmlns:p14="http://schemas.microsoft.com/office/powerpoint/2010/main" val="382802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4624"/>
            <a:ext cx="1080000" cy="1075325"/>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4258429312"/>
              </p:ext>
            </p:extLst>
          </p:nvPr>
        </p:nvGraphicFramePr>
        <p:xfrm>
          <a:off x="377825" y="1680231"/>
          <a:ext cx="8766175" cy="4557712"/>
        </p:xfrm>
        <a:graphic>
          <a:graphicData uri="http://schemas.openxmlformats.org/presentationml/2006/ole">
            <mc:AlternateContent xmlns:mc="http://schemas.openxmlformats.org/markup-compatibility/2006">
              <mc:Choice xmlns:v="urn:schemas-microsoft-com:vml" Requires="v">
                <p:oleObj spid="_x0000_s18542" name="Document" r:id="rId5" imgW="8726901" imgH="4529232" progId="Word.Document.12">
                  <p:embed/>
                </p:oleObj>
              </mc:Choice>
              <mc:Fallback>
                <p:oleObj name="Document" r:id="rId5" imgW="8726901" imgH="4529232" progId="Word.Document.12">
                  <p:embed/>
                  <p:pic>
                    <p:nvPicPr>
                      <p:cNvPr id="5" name="オブジェクト 4"/>
                      <p:cNvPicPr>
                        <a:picLocks noChangeAspect="1" noChangeArrowheads="1"/>
                      </p:cNvPicPr>
                      <p:nvPr/>
                    </p:nvPicPr>
                    <p:blipFill>
                      <a:blip r:embed="rId6"/>
                      <a:srcRect/>
                      <a:stretch>
                        <a:fillRect/>
                      </a:stretch>
                    </p:blipFill>
                    <p:spPr bwMode="auto">
                      <a:xfrm>
                        <a:off x="377825" y="1680231"/>
                        <a:ext cx="8766175"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スライド番号プレースホルダー 2"/>
          <p:cNvSpPr>
            <a:spLocks noGrp="1"/>
          </p:cNvSpPr>
          <p:nvPr>
            <p:ph type="sldNum" sz="quarter" idx="12"/>
          </p:nvPr>
        </p:nvSpPr>
        <p:spPr/>
        <p:txBody>
          <a:bodyPr/>
          <a:lstStyle/>
          <a:p>
            <a:fld id="{26DFFEEC-0D4B-CB45-BBB4-F10686DF800E}" type="slidenum">
              <a:rPr kumimoji="1" lang="ja-JP" altLang="en-US" smtClean="0"/>
              <a:t>16</a:t>
            </a:fld>
            <a:endParaRPr kumimoji="1" lang="ja-JP" altLang="en-US"/>
          </a:p>
        </p:txBody>
      </p:sp>
    </p:spTree>
    <p:extLst>
      <p:ext uri="{BB962C8B-B14F-4D97-AF65-F5344CB8AC3E}">
        <p14:creationId xmlns:p14="http://schemas.microsoft.com/office/powerpoint/2010/main" val="1485060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kanzo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556792"/>
            <a:ext cx="4427984" cy="2988889"/>
          </a:xfrm>
          <a:prstGeom prst="rect">
            <a:avLst/>
          </a:prstGeom>
        </p:spPr>
      </p:pic>
      <p:pic>
        <p:nvPicPr>
          <p:cNvPr id="6" name="図 5"/>
          <p:cNvPicPr>
            <a:picLocks noChangeAspect="1"/>
          </p:cNvPicPr>
          <p:nvPr/>
        </p:nvPicPr>
        <p:blipFill>
          <a:blip r:embed="rId5"/>
          <a:stretch>
            <a:fillRect/>
          </a:stretch>
        </p:blipFill>
        <p:spPr>
          <a:xfrm>
            <a:off x="2483768" y="2708920"/>
            <a:ext cx="3842723" cy="2831480"/>
          </a:xfrm>
          <a:prstGeom prst="rect">
            <a:avLst/>
          </a:prstGeom>
        </p:spPr>
      </p:pic>
      <p:pic>
        <p:nvPicPr>
          <p:cNvPr id="4" name="図 3"/>
          <p:cNvPicPr>
            <a:picLocks noChangeAspect="1"/>
          </p:cNvPicPr>
          <p:nvPr/>
        </p:nvPicPr>
        <p:blipFill>
          <a:blip r:embed="rId6"/>
          <a:stretch>
            <a:fillRect/>
          </a:stretch>
        </p:blipFill>
        <p:spPr>
          <a:xfrm>
            <a:off x="4572000" y="3861048"/>
            <a:ext cx="4223187" cy="2808312"/>
          </a:xfrm>
          <a:prstGeom prst="rect">
            <a:avLst/>
          </a:prstGeom>
        </p:spPr>
      </p:pic>
      <p:graphicFrame>
        <p:nvGraphicFramePr>
          <p:cNvPr id="10" name="オブジェクト 9"/>
          <p:cNvGraphicFramePr>
            <a:graphicFrameLocks noChangeAspect="1"/>
          </p:cNvGraphicFramePr>
          <p:nvPr>
            <p:extLst>
              <p:ext uri="{D42A27DB-BD31-4B8C-83A1-F6EECF244321}">
                <p14:modId xmlns:p14="http://schemas.microsoft.com/office/powerpoint/2010/main" val="3021686203"/>
              </p:ext>
            </p:extLst>
          </p:nvPr>
        </p:nvGraphicFramePr>
        <p:xfrm>
          <a:off x="663644" y="367697"/>
          <a:ext cx="8796337" cy="827087"/>
        </p:xfrm>
        <a:graphic>
          <a:graphicData uri="http://schemas.openxmlformats.org/presentationml/2006/ole">
            <mc:AlternateContent xmlns:mc="http://schemas.openxmlformats.org/markup-compatibility/2006">
              <mc:Choice xmlns:v="urn:schemas-microsoft-com:vml" Requires="v">
                <p:oleObj spid="_x0000_s19788" name="Document" r:id="rId7" imgW="5391137" imgH="507605" progId="Word.Document.12">
                  <p:embed/>
                </p:oleObj>
              </mc:Choice>
              <mc:Fallback>
                <p:oleObj name="Document" r:id="rId7" imgW="5391137" imgH="507605" progId="Word.Document.12">
                  <p:embed/>
                  <p:pic>
                    <p:nvPicPr>
                      <p:cNvPr id="10" name="オブジェクト 9"/>
                      <p:cNvPicPr/>
                      <p:nvPr/>
                    </p:nvPicPr>
                    <p:blipFill>
                      <a:blip r:embed="rId8"/>
                      <a:stretch>
                        <a:fillRect/>
                      </a:stretch>
                    </p:blipFill>
                    <p:spPr>
                      <a:xfrm>
                        <a:off x="663644" y="367697"/>
                        <a:ext cx="8796337" cy="827087"/>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952134650"/>
              </p:ext>
            </p:extLst>
          </p:nvPr>
        </p:nvGraphicFramePr>
        <p:xfrm>
          <a:off x="7362099" y="3116522"/>
          <a:ext cx="4600575" cy="857250"/>
        </p:xfrm>
        <a:graphic>
          <a:graphicData uri="http://schemas.openxmlformats.org/presentationml/2006/ole">
            <mc:AlternateContent xmlns:mc="http://schemas.openxmlformats.org/markup-compatibility/2006">
              <mc:Choice xmlns:v="urn:schemas-microsoft-com:vml" Requires="v">
                <p:oleObj spid="_x0000_s19789" name="Document" r:id="rId9" imgW="5391137" imgH="1015210" progId="Word.Document.12">
                  <p:embed/>
                </p:oleObj>
              </mc:Choice>
              <mc:Fallback>
                <p:oleObj name="Document" r:id="rId9" imgW="5391137" imgH="1015210" progId="Word.Document.12">
                  <p:embed/>
                  <p:pic>
                    <p:nvPicPr>
                      <p:cNvPr id="11" name="オブジェクト 10"/>
                      <p:cNvPicPr/>
                      <p:nvPr/>
                    </p:nvPicPr>
                    <p:blipFill>
                      <a:blip r:embed="rId10"/>
                      <a:stretch>
                        <a:fillRect/>
                      </a:stretch>
                    </p:blipFill>
                    <p:spPr>
                      <a:xfrm>
                        <a:off x="7362099" y="3116522"/>
                        <a:ext cx="4600575" cy="85725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2946318847"/>
              </p:ext>
            </p:extLst>
          </p:nvPr>
        </p:nvGraphicFramePr>
        <p:xfrm>
          <a:off x="5061812" y="1968329"/>
          <a:ext cx="4600575" cy="855662"/>
        </p:xfrm>
        <a:graphic>
          <a:graphicData uri="http://schemas.openxmlformats.org/presentationml/2006/ole">
            <mc:AlternateContent xmlns:mc="http://schemas.openxmlformats.org/markup-compatibility/2006">
              <mc:Choice xmlns:v="urn:schemas-microsoft-com:vml" Requires="v">
                <p:oleObj spid="_x0000_s19790" name="Document" r:id="rId11" imgW="5391137" imgH="1015210" progId="Word.Document.12">
                  <p:embed/>
                </p:oleObj>
              </mc:Choice>
              <mc:Fallback>
                <p:oleObj name="Document" r:id="rId11" imgW="5391137" imgH="1015210" progId="Word.Document.12">
                  <p:embed/>
                  <p:pic>
                    <p:nvPicPr>
                      <p:cNvPr id="12" name="オブジェクト 11"/>
                      <p:cNvPicPr/>
                      <p:nvPr/>
                    </p:nvPicPr>
                    <p:blipFill>
                      <a:blip r:embed="rId12"/>
                      <a:stretch>
                        <a:fillRect/>
                      </a:stretch>
                    </p:blipFill>
                    <p:spPr>
                      <a:xfrm>
                        <a:off x="5061812" y="1968329"/>
                        <a:ext cx="4600575" cy="855662"/>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17</a:t>
            </a:fld>
            <a:endParaRPr kumimoji="1" lang="ja-JP" altLang="en-US"/>
          </a:p>
        </p:txBody>
      </p:sp>
    </p:spTree>
    <p:extLst>
      <p:ext uri="{BB962C8B-B14F-4D97-AF65-F5344CB8AC3E}">
        <p14:creationId xmlns:p14="http://schemas.microsoft.com/office/powerpoint/2010/main" val="427145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1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176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2852936"/>
            <a:ext cx="5832648" cy="3666237"/>
          </a:xfrm>
          <a:prstGeom prst="rect">
            <a:avLst/>
          </a:prstGeom>
        </p:spPr>
      </p:pic>
      <p:pic>
        <p:nvPicPr>
          <p:cNvPr id="6" name="図 5" descr="ohak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1988840"/>
            <a:ext cx="1787786" cy="2060848"/>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317528688"/>
              </p:ext>
            </p:extLst>
          </p:nvPr>
        </p:nvGraphicFramePr>
        <p:xfrm>
          <a:off x="1589087" y="468567"/>
          <a:ext cx="7097713" cy="1350963"/>
        </p:xfrm>
        <a:graphic>
          <a:graphicData uri="http://schemas.openxmlformats.org/presentationml/2006/ole">
            <mc:AlternateContent xmlns:mc="http://schemas.openxmlformats.org/markup-compatibility/2006">
              <mc:Choice xmlns:v="urn:schemas-microsoft-com:vml" Requires="v">
                <p:oleObj spid="_x0000_s20589" name="Document" r:id="rId6" imgW="6648650" imgH="1269192" progId="Word.Document.12">
                  <p:embed/>
                </p:oleObj>
              </mc:Choice>
              <mc:Fallback>
                <p:oleObj name="Document" r:id="rId6" imgW="6648650" imgH="1269192" progId="Word.Document.12">
                  <p:embed/>
                  <p:pic>
                    <p:nvPicPr>
                      <p:cNvPr id="5" name="オブジェクト 4"/>
                      <p:cNvPicPr/>
                      <p:nvPr/>
                    </p:nvPicPr>
                    <p:blipFill>
                      <a:blip r:embed="rId7"/>
                      <a:stretch>
                        <a:fillRect/>
                      </a:stretch>
                    </p:blipFill>
                    <p:spPr>
                      <a:xfrm>
                        <a:off x="1589087" y="468567"/>
                        <a:ext cx="7097713" cy="1350963"/>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18</a:t>
            </a:fld>
            <a:endParaRPr kumimoji="1" lang="ja-JP" altLang="en-US"/>
          </a:p>
        </p:txBody>
      </p:sp>
    </p:spTree>
    <p:extLst>
      <p:ext uri="{BB962C8B-B14F-4D97-AF65-F5344CB8AC3E}">
        <p14:creationId xmlns:p14="http://schemas.microsoft.com/office/powerpoint/2010/main" val="4039394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p:cNvGraphicFramePr>
            <a:graphicFrameLocks noChangeAspect="1"/>
          </p:cNvGraphicFramePr>
          <p:nvPr>
            <p:extLst>
              <p:ext uri="{D42A27DB-BD31-4B8C-83A1-F6EECF244321}">
                <p14:modId xmlns:p14="http://schemas.microsoft.com/office/powerpoint/2010/main" val="877958072"/>
              </p:ext>
            </p:extLst>
          </p:nvPr>
        </p:nvGraphicFramePr>
        <p:xfrm>
          <a:off x="520533" y="2295310"/>
          <a:ext cx="8548687" cy="2001838"/>
        </p:xfrm>
        <a:graphic>
          <a:graphicData uri="http://schemas.openxmlformats.org/presentationml/2006/ole">
            <mc:AlternateContent xmlns:mc="http://schemas.openxmlformats.org/markup-compatibility/2006">
              <mc:Choice xmlns:v="urn:schemas-microsoft-com:vml" Requires="v">
                <p:oleObj spid="_x0000_s21720" name="Document" r:id="rId5" imgW="5391137" imgH="1267394" progId="Word.Document.12">
                  <p:embed/>
                </p:oleObj>
              </mc:Choice>
              <mc:Fallback>
                <p:oleObj name="Document" r:id="rId5" imgW="5391137" imgH="1267394" progId="Word.Document.12">
                  <p:embed/>
                  <p:pic>
                    <p:nvPicPr>
                      <p:cNvPr id="8" name="オブジェクト 7"/>
                      <p:cNvPicPr/>
                      <p:nvPr/>
                    </p:nvPicPr>
                    <p:blipFill>
                      <a:blip r:embed="rId6"/>
                      <a:stretch>
                        <a:fillRect/>
                      </a:stretch>
                    </p:blipFill>
                    <p:spPr>
                      <a:xfrm>
                        <a:off x="520533" y="2295310"/>
                        <a:ext cx="8548687" cy="2001838"/>
                      </a:xfrm>
                      <a:prstGeom prst="rect">
                        <a:avLst/>
                      </a:prstGeom>
                    </p:spPr>
                  </p:pic>
                </p:oleObj>
              </mc:Fallback>
            </mc:AlternateContent>
          </a:graphicData>
        </a:graphic>
      </p:graphicFrame>
      <p:pic>
        <p:nvPicPr>
          <p:cNvPr id="31747" name="コンテンツ プレースホルダ 8" descr="BRAIN1.gif"/>
          <p:cNvPicPr>
            <a:picLocks noGrp="1" noChangeAspect="1"/>
          </p:cNvPicPr>
          <p:nvPr>
            <p:ph idx="1"/>
          </p:nvPr>
        </p:nvPicPr>
        <p:blipFill>
          <a:blip r:embed="rId7">
            <a:extLst>
              <a:ext uri="{28A0092B-C50C-407E-A947-70E740481C1C}">
                <a14:useLocalDpi xmlns:a14="http://schemas.microsoft.com/office/drawing/2010/main" val="0"/>
              </a:ext>
            </a:extLst>
          </a:blip>
          <a:srcRect l="-40915" r="-40915"/>
          <a:stretch>
            <a:fillRect/>
          </a:stretch>
        </p:blipFill>
        <p:spPr>
          <a:xfrm>
            <a:off x="-710047" y="3166634"/>
            <a:ext cx="3876335" cy="2133600"/>
          </a:xfrm>
        </p:spPr>
      </p:pic>
      <p:pic>
        <p:nvPicPr>
          <p:cNvPr id="25605" name="図 9" descr="BRAIN2.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80488" y="31623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図 10" descr="BRAIN3.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39308" y="3166634"/>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図 11" descr="BRAIN4.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82545" y="3166634"/>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山形 11"/>
          <p:cNvSpPr/>
          <p:nvPr/>
        </p:nvSpPr>
        <p:spPr>
          <a:xfrm>
            <a:off x="2480488" y="2556520"/>
            <a:ext cx="685800" cy="304800"/>
          </a:xfrm>
          <a:prstGeom prst="chevro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chemeClr val="tx1"/>
              </a:solidFill>
            </a:endParaRPr>
          </a:p>
        </p:txBody>
      </p:sp>
      <p:sp>
        <p:nvSpPr>
          <p:cNvPr id="14" name="山形 13"/>
          <p:cNvSpPr/>
          <p:nvPr/>
        </p:nvSpPr>
        <p:spPr>
          <a:xfrm>
            <a:off x="6858000" y="2556520"/>
            <a:ext cx="685800" cy="304800"/>
          </a:xfrm>
          <a:prstGeom prst="chevro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chemeClr val="tx1"/>
              </a:solidFill>
            </a:endParaRPr>
          </a:p>
        </p:txBody>
      </p:sp>
      <p:sp>
        <p:nvSpPr>
          <p:cNvPr id="20" name="テキスト ボックス 19"/>
          <p:cNvSpPr txBox="1">
            <a:spLocks noChangeArrowheads="1"/>
          </p:cNvSpPr>
          <p:nvPr/>
        </p:nvSpPr>
        <p:spPr bwMode="auto">
          <a:xfrm>
            <a:off x="7719089" y="3429000"/>
            <a:ext cx="838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4000" dirty="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cs typeface="ヒラギノ丸ゴ Pro W4" charset="0"/>
              </a:rPr>
              <a:t>死</a:t>
            </a: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047279200"/>
              </p:ext>
            </p:extLst>
          </p:nvPr>
        </p:nvGraphicFramePr>
        <p:xfrm>
          <a:off x="1625600" y="363538"/>
          <a:ext cx="6081713" cy="1422400"/>
        </p:xfrm>
        <a:graphic>
          <a:graphicData uri="http://schemas.openxmlformats.org/presentationml/2006/ole">
            <mc:AlternateContent xmlns:mc="http://schemas.openxmlformats.org/markup-compatibility/2006">
              <mc:Choice xmlns:v="urn:schemas-microsoft-com:vml" Requires="v">
                <p:oleObj spid="_x0000_s21721" name="Document" r:id="rId11" imgW="5391137" imgH="1269192" progId="Word.Document.12">
                  <p:embed/>
                </p:oleObj>
              </mc:Choice>
              <mc:Fallback>
                <p:oleObj name="Document" r:id="rId11" imgW="5391137" imgH="1269192" progId="Word.Document.12">
                  <p:embed/>
                  <p:pic>
                    <p:nvPicPr>
                      <p:cNvPr id="3" name="オブジェクト 2"/>
                      <p:cNvPicPr/>
                      <p:nvPr/>
                    </p:nvPicPr>
                    <p:blipFill>
                      <a:blip r:embed="rId12"/>
                      <a:stretch>
                        <a:fillRect/>
                      </a:stretch>
                    </p:blipFill>
                    <p:spPr>
                      <a:xfrm>
                        <a:off x="1625600" y="363538"/>
                        <a:ext cx="6081713" cy="1422400"/>
                      </a:xfrm>
                      <a:prstGeom prst="rect">
                        <a:avLst/>
                      </a:prstGeom>
                    </p:spPr>
                  </p:pic>
                </p:oleObj>
              </mc:Fallback>
            </mc:AlternateContent>
          </a:graphicData>
        </a:graphic>
      </p:graphicFrame>
      <p:sp>
        <p:nvSpPr>
          <p:cNvPr id="28" name="山形 27"/>
          <p:cNvSpPr/>
          <p:nvPr/>
        </p:nvSpPr>
        <p:spPr>
          <a:xfrm>
            <a:off x="4747658" y="2556520"/>
            <a:ext cx="685800" cy="304800"/>
          </a:xfrm>
          <a:prstGeom prst="chevro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chemeClr val="tx1"/>
              </a:solidFill>
            </a:endParaRPr>
          </a:p>
        </p:txBody>
      </p:sp>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19</a:t>
            </a:fld>
            <a:endParaRPr kumimoji="1" lang="ja-JP" altLang="en-US"/>
          </a:p>
        </p:txBody>
      </p:sp>
    </p:spTree>
    <p:custDataLst>
      <p:tags r:id="rId2"/>
    </p:custDataLst>
    <p:extLst>
      <p:ext uri="{BB962C8B-B14F-4D97-AF65-F5344CB8AC3E}">
        <p14:creationId xmlns:p14="http://schemas.microsoft.com/office/powerpoint/2010/main" val="2144678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2000"/>
                                        <p:tgtEl>
                                          <p:spTgt spid="256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fade">
                                      <p:cBhvr>
                                        <p:cTn id="12" dur="2000"/>
                                        <p:tgtEl>
                                          <p:spTgt spid="256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7"/>
                                        </p:tgtEl>
                                        <p:attrNameLst>
                                          <p:attrName>style.visibility</p:attrName>
                                        </p:attrNameLst>
                                      </p:cBhvr>
                                      <p:to>
                                        <p:strVal val="visible"/>
                                      </p:to>
                                    </p:set>
                                    <p:animEffect transition="in" filter="fade">
                                      <p:cBhvr>
                                        <p:cTn id="17" dur="2000"/>
                                        <p:tgtEl>
                                          <p:spTgt spid="256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98464693"/>
              </p:ext>
            </p:extLst>
          </p:nvPr>
        </p:nvGraphicFramePr>
        <p:xfrm>
          <a:off x="1037328" y="1409874"/>
          <a:ext cx="8199437" cy="4151313"/>
        </p:xfrm>
        <a:graphic>
          <a:graphicData uri="http://schemas.openxmlformats.org/presentationml/2006/ole">
            <mc:AlternateContent xmlns:mc="http://schemas.openxmlformats.org/markup-compatibility/2006">
              <mc:Choice xmlns:v="urn:schemas-microsoft-com:vml" Requires="v">
                <p:oleObj spid="_x0000_s2174" name="Document" r:id="rId4" imgW="9402861" imgH="4771702" progId="Word.Document.12">
                  <p:embed/>
                </p:oleObj>
              </mc:Choice>
              <mc:Fallback>
                <p:oleObj name="Document" r:id="rId4" imgW="9402861" imgH="4771702" progId="Word.Document.12">
                  <p:embed/>
                  <p:pic>
                    <p:nvPicPr>
                      <p:cNvPr id="0" name=""/>
                      <p:cNvPicPr>
                        <a:picLocks noChangeAspect="1" noChangeArrowheads="1"/>
                      </p:cNvPicPr>
                      <p:nvPr/>
                    </p:nvPicPr>
                    <p:blipFill>
                      <a:blip r:embed="rId5"/>
                      <a:srcRect/>
                      <a:stretch>
                        <a:fillRect/>
                      </a:stretch>
                    </p:blipFill>
                    <p:spPr bwMode="auto">
                      <a:xfrm>
                        <a:off x="1037328" y="1409874"/>
                        <a:ext cx="8199437" cy="4151313"/>
                      </a:xfrm>
                      <a:prstGeom prst="rect">
                        <a:avLst/>
                      </a:prstGeom>
                      <a:noFill/>
                      <a:ln>
                        <a:noFill/>
                      </a:ln>
                    </p:spPr>
                  </p:pic>
                </p:oleObj>
              </mc:Fallback>
            </mc:AlternateContent>
          </a:graphicData>
        </a:graphic>
      </p:graphicFrame>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926" y="334549"/>
            <a:ext cx="1080000" cy="1075325"/>
          </a:xfrm>
          <a:prstGeom prst="rect">
            <a:avLst/>
          </a:prstGeom>
        </p:spPr>
      </p:pic>
      <p:sp>
        <p:nvSpPr>
          <p:cNvPr id="4" name="スライド番号プレースホルダー 3"/>
          <p:cNvSpPr>
            <a:spLocks noGrp="1"/>
          </p:cNvSpPr>
          <p:nvPr>
            <p:ph type="sldNum" sz="quarter" idx="12"/>
          </p:nvPr>
        </p:nvSpPr>
        <p:spPr/>
        <p:txBody>
          <a:bodyPr/>
          <a:lstStyle/>
          <a:p>
            <a:fld id="{26DFFEEC-0D4B-CB45-BBB4-F10686DF800E}" type="slidenum">
              <a:rPr kumimoji="1" lang="ja-JP" altLang="en-US" smtClean="0"/>
              <a:t>2</a:t>
            </a:fld>
            <a:endParaRPr kumimoji="1" lang="ja-JP" altLang="en-US"/>
          </a:p>
        </p:txBody>
      </p:sp>
    </p:spTree>
    <p:extLst>
      <p:ext uri="{BB962C8B-B14F-4D97-AF65-F5344CB8AC3E}">
        <p14:creationId xmlns:p14="http://schemas.microsoft.com/office/powerpoint/2010/main" val="3566156533"/>
      </p:ext>
    </p:extLst>
  </p:cSld>
  <p:clrMapOvr>
    <a:masterClrMapping/>
  </p:clrMapOvr>
  <mc:AlternateContent xmlns:mc="http://schemas.openxmlformats.org/markup-compatibility/2006" xmlns:p14="http://schemas.microsoft.com/office/powerpoint/2010/main">
    <mc:Choice Requires="p14">
      <p:transition spd="slow" p14:dur="2000" advTm="2420"/>
    </mc:Choice>
    <mc:Fallback xmlns="">
      <p:transition spd="slow" advTm="242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1183040561"/>
              </p:ext>
            </p:extLst>
          </p:nvPr>
        </p:nvGraphicFramePr>
        <p:xfrm>
          <a:off x="623888" y="479425"/>
          <a:ext cx="8054975" cy="2263775"/>
        </p:xfrm>
        <a:graphic>
          <a:graphicData uri="http://schemas.openxmlformats.org/presentationml/2006/ole">
            <mc:AlternateContent xmlns:mc="http://schemas.openxmlformats.org/markup-compatibility/2006">
              <mc:Choice xmlns:v="urn:schemas-microsoft-com:vml" Requires="v">
                <p:oleObj spid="_x0000_s22641" name="Document" r:id="rId4" imgW="5391137" imgH="1522815" progId="Word.Document.12">
                  <p:embed/>
                </p:oleObj>
              </mc:Choice>
              <mc:Fallback>
                <p:oleObj name="Document" r:id="rId4" imgW="5391137" imgH="1522815" progId="Word.Document.12">
                  <p:embed/>
                  <p:pic>
                    <p:nvPicPr>
                      <p:cNvPr id="6" name="オブジェクト 5"/>
                      <p:cNvPicPr/>
                      <p:nvPr/>
                    </p:nvPicPr>
                    <p:blipFill>
                      <a:blip r:embed="rId5"/>
                      <a:stretch>
                        <a:fillRect/>
                      </a:stretch>
                    </p:blipFill>
                    <p:spPr>
                      <a:xfrm>
                        <a:off x="623888" y="479425"/>
                        <a:ext cx="8054975" cy="2263775"/>
                      </a:xfrm>
                      <a:prstGeom prst="rect">
                        <a:avLst/>
                      </a:prstGeom>
                    </p:spPr>
                  </p:pic>
                </p:oleObj>
              </mc:Fallback>
            </mc:AlternateContent>
          </a:graphicData>
        </a:graphic>
      </p:graphicFrame>
      <p:pic>
        <p:nvPicPr>
          <p:cNvPr id="4" name="図 3" descr="c_li_fun00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2097" y="2397125"/>
            <a:ext cx="4608587" cy="4608587"/>
          </a:xfrm>
          <a:prstGeom prst="rect">
            <a:avLst/>
          </a:prstGeom>
        </p:spPr>
      </p:pic>
      <p:sp>
        <p:nvSpPr>
          <p:cNvPr id="5" name="テキスト ボックス 4"/>
          <p:cNvSpPr txBox="1"/>
          <p:nvPr/>
        </p:nvSpPr>
        <p:spPr>
          <a:xfrm>
            <a:off x="3531278" y="730389"/>
            <a:ext cx="1789272" cy="707886"/>
          </a:xfrm>
          <a:prstGeom prst="rect">
            <a:avLst/>
          </a:prstGeom>
          <a:noFill/>
        </p:spPr>
        <p:txBody>
          <a:bodyPr wrap="none" rtlCol="0">
            <a:spAutoFit/>
          </a:bodyPr>
          <a:lstStyle/>
          <a:p>
            <a:r>
              <a:rPr kumimoji="1" lang="ja-JP" altLang="en-US" sz="4000" b="1" dirty="0">
                <a:latin typeface="UD デジタル 教科書体 NK-B" panose="02020700000000000000" pitchFamily="18" charset="-128"/>
                <a:ea typeface="UD デジタル 教科書体 NK-B" panose="02020700000000000000" pitchFamily="18" charset="-128"/>
                <a:cs typeface="ＤＦＰ勘亭流" charset="2"/>
              </a:rPr>
              <a:t>約１００</a:t>
            </a:r>
          </a:p>
        </p:txBody>
      </p:sp>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20</a:t>
            </a:fld>
            <a:endParaRPr kumimoji="1" lang="ja-JP" altLang="en-US"/>
          </a:p>
        </p:txBody>
      </p:sp>
    </p:spTree>
    <p:extLst>
      <p:ext uri="{BB962C8B-B14F-4D97-AF65-F5344CB8AC3E}">
        <p14:creationId xmlns:p14="http://schemas.microsoft.com/office/powerpoint/2010/main" val="50287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00"/>
                                        <p:tgtEl>
                                          <p:spTgt spid="5"/>
                                        </p:tgtEl>
                                        <p:attrNameLst>
                                          <p:attrName>ppt_y</p:attrName>
                                        </p:attrNameLst>
                                      </p:cBhvr>
                                      <p:tavLst>
                                        <p:tav tm="0">
                                          <p:val>
                                            <p:strVal val="#ppt_y+#ppt_h*1.125000"/>
                                          </p:val>
                                        </p:tav>
                                        <p:tav tm="100000">
                                          <p:val>
                                            <p:strVal val="#ppt_y"/>
                                          </p:val>
                                        </p:tav>
                                      </p:tavLst>
                                    </p:anim>
                                    <p:animEffect transition="in" filter="wipe(up)">
                                      <p:cBhvr>
                                        <p:cTn id="8"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061D299-9084-974B-A4DE-DD0A1543F5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504" y="136525"/>
            <a:ext cx="6892230" cy="6892230"/>
          </a:xfrm>
          <a:prstGeom prst="rect">
            <a:avLst/>
          </a:prstGeom>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44624"/>
            <a:ext cx="1080000" cy="1075325"/>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389982074"/>
              </p:ext>
            </p:extLst>
          </p:nvPr>
        </p:nvGraphicFramePr>
        <p:xfrm>
          <a:off x="-210344" y="1536078"/>
          <a:ext cx="9564688" cy="4978400"/>
        </p:xfrm>
        <a:graphic>
          <a:graphicData uri="http://schemas.openxmlformats.org/presentationml/2006/ole">
            <mc:AlternateContent xmlns:mc="http://schemas.openxmlformats.org/markup-compatibility/2006">
              <mc:Choice xmlns:v="urn:schemas-microsoft-com:vml" Requires="v">
                <p:oleObj spid="_x0000_s48163" name="Document" r:id="rId6" imgW="8726901" imgH="4535348" progId="Word.Document.12">
                  <p:embed/>
                </p:oleObj>
              </mc:Choice>
              <mc:Fallback>
                <p:oleObj name="Document" r:id="rId6" imgW="8726901" imgH="4535348" progId="Word.Document.12">
                  <p:embed/>
                  <p:pic>
                    <p:nvPicPr>
                      <p:cNvPr id="5" name="オブジェクト 4"/>
                      <p:cNvPicPr>
                        <a:picLocks noChangeAspect="1" noChangeArrowheads="1"/>
                      </p:cNvPicPr>
                      <p:nvPr/>
                    </p:nvPicPr>
                    <p:blipFill>
                      <a:blip r:embed="rId7"/>
                      <a:srcRect/>
                      <a:stretch>
                        <a:fillRect/>
                      </a:stretch>
                    </p:blipFill>
                    <p:spPr bwMode="auto">
                      <a:xfrm>
                        <a:off x="-210344" y="1536078"/>
                        <a:ext cx="956468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FFEEC-0D4B-CB45-BBB4-F10686DF80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0806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29639391"/>
              </p:ext>
            </p:extLst>
          </p:nvPr>
        </p:nvGraphicFramePr>
        <p:xfrm>
          <a:off x="174625" y="581199"/>
          <a:ext cx="8766175" cy="5516563"/>
        </p:xfrm>
        <a:graphic>
          <a:graphicData uri="http://schemas.openxmlformats.org/presentationml/2006/ole">
            <mc:AlternateContent xmlns:mc="http://schemas.openxmlformats.org/markup-compatibility/2006">
              <mc:Choice xmlns:v="urn:schemas-microsoft-com:vml" Requires="v">
                <p:oleObj spid="_x0000_s24684" name="Document" r:id="rId4" imgW="8726901" imgH="5482565" progId="Word.Document.12">
                  <p:embed/>
                </p:oleObj>
              </mc:Choice>
              <mc:Fallback>
                <p:oleObj name="Document" r:id="rId4" imgW="8726901" imgH="5482565" progId="Word.Document.12">
                  <p:embed/>
                  <p:pic>
                    <p:nvPicPr>
                      <p:cNvPr id="3" name="オブジェクト 2"/>
                      <p:cNvPicPr>
                        <a:picLocks noChangeAspect="1" noChangeArrowheads="1"/>
                      </p:cNvPicPr>
                      <p:nvPr/>
                    </p:nvPicPr>
                    <p:blipFill>
                      <a:blip r:embed="rId5"/>
                      <a:srcRect/>
                      <a:stretch>
                        <a:fillRect/>
                      </a:stretch>
                    </p:blipFill>
                    <p:spPr bwMode="auto">
                      <a:xfrm>
                        <a:off x="174625" y="581199"/>
                        <a:ext cx="8766175" cy="5516563"/>
                      </a:xfrm>
                      <a:prstGeom prst="rect">
                        <a:avLst/>
                      </a:prstGeom>
                      <a:noFill/>
                      <a:ln>
                        <a:noFill/>
                      </a:ln>
                    </p:spPr>
                  </p:pic>
                </p:oleObj>
              </mc:Fallback>
            </mc:AlternateContent>
          </a:graphicData>
        </a:graphic>
      </p:graphicFrame>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24" y="44624"/>
            <a:ext cx="10795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22</a:t>
            </a:fld>
            <a:endParaRPr kumimoji="1" lang="ja-JP" altLang="en-US"/>
          </a:p>
        </p:txBody>
      </p:sp>
    </p:spTree>
    <p:extLst>
      <p:ext uri="{BB962C8B-B14F-4D97-AF65-F5344CB8AC3E}">
        <p14:creationId xmlns:p14="http://schemas.microsoft.com/office/powerpoint/2010/main" val="2756141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753544"/>
            <a:ext cx="9144000" cy="41044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1987" name="図 8" descr="IMG_016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780928"/>
            <a:ext cx="3287212" cy="391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図 9" descr="IMG_016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780928"/>
            <a:ext cx="3822567" cy="379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下矢印 5"/>
          <p:cNvSpPr/>
          <p:nvPr/>
        </p:nvSpPr>
        <p:spPr>
          <a:xfrm rot="2966283">
            <a:off x="7556895" y="2820210"/>
            <a:ext cx="982436" cy="832511"/>
          </a:xfrm>
          <a:prstGeom prst="downArrow">
            <a:avLst>
              <a:gd name="adj1" fmla="val 38095"/>
              <a:gd name="adj2" fmla="val 50000"/>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4291336594"/>
              </p:ext>
            </p:extLst>
          </p:nvPr>
        </p:nvGraphicFramePr>
        <p:xfrm>
          <a:off x="0" y="319088"/>
          <a:ext cx="9085263" cy="1117600"/>
        </p:xfrm>
        <a:graphic>
          <a:graphicData uri="http://schemas.openxmlformats.org/presentationml/2006/ole">
            <mc:AlternateContent xmlns:mc="http://schemas.openxmlformats.org/markup-compatibility/2006">
              <mc:Choice xmlns:v="urn:schemas-microsoft-com:vml" Requires="v">
                <p:oleObj spid="_x0000_s25920" name="Document" r:id="rId6" imgW="6150848" imgH="761587" progId="Word.Document.12">
                  <p:embed/>
                </p:oleObj>
              </mc:Choice>
              <mc:Fallback>
                <p:oleObj name="Document" r:id="rId6" imgW="6150848" imgH="761587" progId="Word.Document.12">
                  <p:embed/>
                  <p:pic>
                    <p:nvPicPr>
                      <p:cNvPr id="3" name="オブジェクト 2"/>
                      <p:cNvPicPr/>
                      <p:nvPr/>
                    </p:nvPicPr>
                    <p:blipFill>
                      <a:blip r:embed="rId7"/>
                      <a:stretch>
                        <a:fillRect/>
                      </a:stretch>
                    </p:blipFill>
                    <p:spPr>
                      <a:xfrm>
                        <a:off x="0" y="319088"/>
                        <a:ext cx="9085263" cy="1117600"/>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1359097814"/>
              </p:ext>
            </p:extLst>
          </p:nvPr>
        </p:nvGraphicFramePr>
        <p:xfrm>
          <a:off x="1571280" y="1800225"/>
          <a:ext cx="8375650" cy="782638"/>
        </p:xfrm>
        <a:graphic>
          <a:graphicData uri="http://schemas.openxmlformats.org/presentationml/2006/ole">
            <mc:AlternateContent xmlns:mc="http://schemas.openxmlformats.org/markup-compatibility/2006">
              <mc:Choice xmlns:v="urn:schemas-microsoft-com:vml" Requires="v">
                <p:oleObj spid="_x0000_s25921" name="Document" r:id="rId8" imgW="5391137" imgH="507605" progId="Word.Document.12">
                  <p:embed/>
                </p:oleObj>
              </mc:Choice>
              <mc:Fallback>
                <p:oleObj name="Document" r:id="rId8" imgW="5391137" imgH="507605" progId="Word.Document.12">
                  <p:embed/>
                  <p:pic>
                    <p:nvPicPr>
                      <p:cNvPr id="4" name="オブジェクト 3"/>
                      <p:cNvPicPr/>
                      <p:nvPr/>
                    </p:nvPicPr>
                    <p:blipFill>
                      <a:blip r:embed="rId9"/>
                      <a:stretch>
                        <a:fillRect/>
                      </a:stretch>
                    </p:blipFill>
                    <p:spPr>
                      <a:xfrm>
                        <a:off x="1571280" y="1800225"/>
                        <a:ext cx="8375650" cy="782638"/>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370151898"/>
              </p:ext>
            </p:extLst>
          </p:nvPr>
        </p:nvGraphicFramePr>
        <p:xfrm>
          <a:off x="4799127" y="1800225"/>
          <a:ext cx="8054975" cy="754063"/>
        </p:xfrm>
        <a:graphic>
          <a:graphicData uri="http://schemas.openxmlformats.org/presentationml/2006/ole">
            <mc:AlternateContent xmlns:mc="http://schemas.openxmlformats.org/markup-compatibility/2006">
              <mc:Choice xmlns:v="urn:schemas-microsoft-com:vml" Requires="v">
                <p:oleObj spid="_x0000_s25922" name="Document" r:id="rId10" imgW="5391137" imgH="507605" progId="Word.Document.12">
                  <p:embed/>
                </p:oleObj>
              </mc:Choice>
              <mc:Fallback>
                <p:oleObj name="Document" r:id="rId10" imgW="5391137" imgH="507605" progId="Word.Document.12">
                  <p:embed/>
                  <p:pic>
                    <p:nvPicPr>
                      <p:cNvPr id="5" name="オブジェクト 4"/>
                      <p:cNvPicPr/>
                      <p:nvPr/>
                    </p:nvPicPr>
                    <p:blipFill>
                      <a:blip r:embed="rId11"/>
                      <a:stretch>
                        <a:fillRect/>
                      </a:stretch>
                    </p:blipFill>
                    <p:spPr>
                      <a:xfrm>
                        <a:off x="4799127" y="1800225"/>
                        <a:ext cx="8054975" cy="754063"/>
                      </a:xfrm>
                      <a:prstGeom prst="rect">
                        <a:avLst/>
                      </a:prstGeom>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26DFFEEC-0D4B-CB45-BBB4-F10686DF800E}" type="slidenum">
              <a:rPr kumimoji="1" lang="ja-JP" altLang="en-US" smtClean="0"/>
              <a:t>23</a:t>
            </a:fld>
            <a:endParaRPr kumimoji="1" lang="ja-JP" altLang="en-US"/>
          </a:p>
        </p:txBody>
      </p:sp>
    </p:spTree>
    <p:extLst>
      <p:ext uri="{BB962C8B-B14F-4D97-AF65-F5344CB8AC3E}">
        <p14:creationId xmlns:p14="http://schemas.microsoft.com/office/powerpoint/2010/main" val="3576617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roujin_ninchisyou_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410" y="2344151"/>
            <a:ext cx="2261589" cy="2541111"/>
          </a:xfrm>
          <a:prstGeom prst="rect">
            <a:avLst/>
          </a:prstGeom>
        </p:spPr>
      </p:pic>
      <p:pic>
        <p:nvPicPr>
          <p:cNvPr id="5" name="図 4" descr="beer_cup_bi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134" y="3170073"/>
            <a:ext cx="1604096" cy="2005120"/>
          </a:xfrm>
          <a:prstGeom prst="rect">
            <a:avLst/>
          </a:prstGeom>
        </p:spPr>
      </p:pic>
      <p:pic>
        <p:nvPicPr>
          <p:cNvPr id="6" name="図 5" descr="sick_ninchisyou_alzheim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9940" y="3206020"/>
            <a:ext cx="1910411" cy="2048699"/>
          </a:xfrm>
          <a:prstGeom prst="rect">
            <a:avLst/>
          </a:prstGeom>
        </p:spPr>
      </p:pic>
      <p:sp>
        <p:nvSpPr>
          <p:cNvPr id="7" name="ストライプ矢印 6"/>
          <p:cNvSpPr/>
          <p:nvPr/>
        </p:nvSpPr>
        <p:spPr>
          <a:xfrm>
            <a:off x="2123728" y="3863393"/>
            <a:ext cx="842496" cy="717734"/>
          </a:xfrm>
          <a:prstGeom prst="striped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2772783979"/>
              </p:ext>
            </p:extLst>
          </p:nvPr>
        </p:nvGraphicFramePr>
        <p:xfrm>
          <a:off x="513788" y="483305"/>
          <a:ext cx="12078823" cy="1705246"/>
        </p:xfrm>
        <a:graphic>
          <a:graphicData uri="http://schemas.openxmlformats.org/presentationml/2006/ole">
            <mc:AlternateContent xmlns:mc="http://schemas.openxmlformats.org/markup-compatibility/2006">
              <mc:Choice xmlns:v="urn:schemas-microsoft-com:vml" Requires="v">
                <p:oleObj spid="_x0000_s26734" name="Document" r:id="rId7" imgW="5391137" imgH="761587" progId="Word.Document.12">
                  <p:embed/>
                </p:oleObj>
              </mc:Choice>
              <mc:Fallback>
                <p:oleObj name="Document" r:id="rId7" imgW="5391137" imgH="761587" progId="Word.Document.12">
                  <p:embed/>
                  <p:pic>
                    <p:nvPicPr>
                      <p:cNvPr id="9" name="オブジェクト 8"/>
                      <p:cNvPicPr/>
                      <p:nvPr/>
                    </p:nvPicPr>
                    <p:blipFill>
                      <a:blip r:embed="rId8"/>
                      <a:stretch>
                        <a:fillRect/>
                      </a:stretch>
                    </p:blipFill>
                    <p:spPr>
                      <a:xfrm>
                        <a:off x="513788" y="483305"/>
                        <a:ext cx="12078823" cy="1705246"/>
                      </a:xfrm>
                      <a:prstGeom prst="rect">
                        <a:avLst/>
                      </a:prstGeom>
                    </p:spPr>
                  </p:pic>
                </p:oleObj>
              </mc:Fallback>
            </mc:AlternateContent>
          </a:graphicData>
        </a:graphic>
      </p:graphicFrame>
      <p:pic>
        <p:nvPicPr>
          <p:cNvPr id="2" name="図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6741" y="4339903"/>
            <a:ext cx="2091337" cy="2091337"/>
          </a:xfrm>
          <a:prstGeom prst="rect">
            <a:avLst/>
          </a:prstGeom>
        </p:spPr>
      </p:pic>
      <p:sp>
        <p:nvSpPr>
          <p:cNvPr id="10" name="ストライプ矢印 9"/>
          <p:cNvSpPr/>
          <p:nvPr/>
        </p:nvSpPr>
        <p:spPr>
          <a:xfrm>
            <a:off x="5197671" y="3871503"/>
            <a:ext cx="842496" cy="717734"/>
          </a:xfrm>
          <a:prstGeom prst="striped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26DFFEEC-0D4B-CB45-BBB4-F10686DF800E}" type="slidenum">
              <a:rPr kumimoji="1" lang="ja-JP" altLang="en-US" smtClean="0"/>
              <a:t>24</a:t>
            </a:fld>
            <a:endParaRPr kumimoji="1" lang="ja-JP" altLang="en-US"/>
          </a:p>
        </p:txBody>
      </p:sp>
    </p:spTree>
    <p:extLst>
      <p:ext uri="{BB962C8B-B14F-4D97-AF65-F5344CB8AC3E}">
        <p14:creationId xmlns:p14="http://schemas.microsoft.com/office/powerpoint/2010/main" val="608890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154" y="65162"/>
            <a:ext cx="6892230" cy="6892230"/>
          </a:xfrm>
          <a:prstGeom prst="rect">
            <a:avLst/>
          </a:prstGeom>
        </p:spPr>
      </p:pic>
      <p:graphicFrame>
        <p:nvGraphicFramePr>
          <p:cNvPr id="3" name="オブジェクト 2"/>
          <p:cNvGraphicFramePr>
            <a:graphicFrameLocks noChangeAspect="1"/>
          </p:cNvGraphicFramePr>
          <p:nvPr>
            <p:extLst>
              <p:ext uri="{D42A27DB-BD31-4B8C-83A1-F6EECF244321}">
                <p14:modId xmlns:p14="http://schemas.microsoft.com/office/powerpoint/2010/main" val="1821620461"/>
              </p:ext>
            </p:extLst>
          </p:nvPr>
        </p:nvGraphicFramePr>
        <p:xfrm>
          <a:off x="224917" y="670718"/>
          <a:ext cx="8766175" cy="5516563"/>
        </p:xfrm>
        <a:graphic>
          <a:graphicData uri="http://schemas.openxmlformats.org/presentationml/2006/ole">
            <mc:AlternateContent xmlns:mc="http://schemas.openxmlformats.org/markup-compatibility/2006">
              <mc:Choice xmlns:v="urn:schemas-microsoft-com:vml" Requires="v">
                <p:oleObj spid="_x0000_s27755" name="Document" r:id="rId5" imgW="8726901" imgH="5482565" progId="Word.Document.12">
                  <p:embed/>
                </p:oleObj>
              </mc:Choice>
              <mc:Fallback>
                <p:oleObj name="Document" r:id="rId5" imgW="8726901" imgH="5482565" progId="Word.Document.12">
                  <p:embed/>
                  <p:pic>
                    <p:nvPicPr>
                      <p:cNvPr id="3" name="オブジェクト 2"/>
                      <p:cNvPicPr>
                        <a:picLocks noChangeAspect="1" noChangeArrowheads="1"/>
                      </p:cNvPicPr>
                      <p:nvPr/>
                    </p:nvPicPr>
                    <p:blipFill>
                      <a:blip r:embed="rId6"/>
                      <a:srcRect/>
                      <a:stretch>
                        <a:fillRect/>
                      </a:stretch>
                    </p:blipFill>
                    <p:spPr bwMode="auto">
                      <a:xfrm>
                        <a:off x="224917" y="670718"/>
                        <a:ext cx="8766175" cy="5516563"/>
                      </a:xfrm>
                      <a:prstGeom prst="rect">
                        <a:avLst/>
                      </a:prstGeom>
                      <a:noFill/>
                      <a:ln>
                        <a:noFill/>
                      </a:ln>
                    </p:spPr>
                  </p:pic>
                </p:oleObj>
              </mc:Fallback>
            </mc:AlternateContent>
          </a:graphicData>
        </a:graphic>
      </p:graphicFrame>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24" y="44624"/>
            <a:ext cx="10795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25</a:t>
            </a:fld>
            <a:endParaRPr kumimoji="1" lang="ja-JP" altLang="en-US"/>
          </a:p>
        </p:txBody>
      </p:sp>
    </p:spTree>
    <p:extLst>
      <p:ext uri="{BB962C8B-B14F-4D97-AF65-F5344CB8AC3E}">
        <p14:creationId xmlns:p14="http://schemas.microsoft.com/office/powerpoint/2010/main" val="356393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714502980"/>
              </p:ext>
            </p:extLst>
          </p:nvPr>
        </p:nvGraphicFramePr>
        <p:xfrm>
          <a:off x="-203200" y="1119948"/>
          <a:ext cx="9593263" cy="5456237"/>
        </p:xfrm>
        <a:graphic>
          <a:graphicData uri="http://schemas.openxmlformats.org/presentationml/2006/ole">
            <mc:AlternateContent xmlns:mc="http://schemas.openxmlformats.org/markup-compatibility/2006">
              <mc:Choice xmlns:v="urn:schemas-microsoft-com:vml" Requires="v">
                <p:oleObj spid="_x0000_s28781" name="Document" r:id="rId4" imgW="10671934" imgH="6072553" progId="Word.Document.12">
                  <p:embed/>
                </p:oleObj>
              </mc:Choice>
              <mc:Fallback>
                <p:oleObj name="Document" r:id="rId4" imgW="10671934" imgH="6072553" progId="Word.Document.12">
                  <p:embed/>
                  <p:pic>
                    <p:nvPicPr>
                      <p:cNvPr id="3" name="オブジェクト 2"/>
                      <p:cNvPicPr/>
                      <p:nvPr/>
                    </p:nvPicPr>
                    <p:blipFill>
                      <a:blip r:embed="rId5"/>
                      <a:stretch>
                        <a:fillRect/>
                      </a:stretch>
                    </p:blipFill>
                    <p:spPr>
                      <a:xfrm>
                        <a:off x="-203200" y="1119948"/>
                        <a:ext cx="9593263" cy="5456237"/>
                      </a:xfrm>
                      <a:prstGeom prst="rect">
                        <a:avLst/>
                      </a:prstGeom>
                    </p:spPr>
                  </p:pic>
                </p:oleObj>
              </mc:Fallback>
            </mc:AlternateContent>
          </a:graphicData>
        </a:graphic>
      </p:graphicFrame>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44624"/>
            <a:ext cx="1080000" cy="1075324"/>
          </a:xfrm>
          <a:prstGeom prst="rect">
            <a:avLst/>
          </a:prstGeom>
        </p:spPr>
      </p:pic>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26</a:t>
            </a:fld>
            <a:endParaRPr kumimoji="1" lang="ja-JP" altLang="en-US"/>
          </a:p>
        </p:txBody>
      </p:sp>
    </p:spTree>
    <p:extLst>
      <p:ext uri="{BB962C8B-B14F-4D97-AF65-F5344CB8AC3E}">
        <p14:creationId xmlns:p14="http://schemas.microsoft.com/office/powerpoint/2010/main" val="359653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test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2708920"/>
            <a:ext cx="2987824" cy="3221374"/>
          </a:xfrm>
          <a:prstGeom prst="rect">
            <a:avLst/>
          </a:prstGeom>
        </p:spPr>
      </p:pic>
      <p:pic>
        <p:nvPicPr>
          <p:cNvPr id="6" name="図 5" descr="sick_ninchisyou_alzheim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2420888"/>
            <a:ext cx="3600427" cy="3861048"/>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180743167"/>
              </p:ext>
            </p:extLst>
          </p:nvPr>
        </p:nvGraphicFramePr>
        <p:xfrm>
          <a:off x="600765" y="704713"/>
          <a:ext cx="9042400" cy="841375"/>
        </p:xfrm>
        <a:graphic>
          <a:graphicData uri="http://schemas.openxmlformats.org/presentationml/2006/ole">
            <mc:AlternateContent xmlns:mc="http://schemas.openxmlformats.org/markup-compatibility/2006">
              <mc:Choice xmlns:v="urn:schemas-microsoft-com:vml" Requires="v">
                <p:oleObj spid="_x0000_s29806" name="Document" r:id="rId6" imgW="5391137" imgH="507605" progId="Word.Document.12">
                  <p:embed/>
                </p:oleObj>
              </mc:Choice>
              <mc:Fallback>
                <p:oleObj name="Document" r:id="rId6" imgW="5391137" imgH="507605" progId="Word.Document.12">
                  <p:embed/>
                  <p:pic>
                    <p:nvPicPr>
                      <p:cNvPr id="5" name="オブジェクト 4"/>
                      <p:cNvPicPr/>
                      <p:nvPr/>
                    </p:nvPicPr>
                    <p:blipFill>
                      <a:blip r:embed="rId7"/>
                      <a:stretch>
                        <a:fillRect/>
                      </a:stretch>
                    </p:blipFill>
                    <p:spPr>
                      <a:xfrm>
                        <a:off x="600765" y="704713"/>
                        <a:ext cx="9042400" cy="841375"/>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27</a:t>
            </a:fld>
            <a:endParaRPr kumimoji="1" lang="ja-JP" altLang="en-US"/>
          </a:p>
        </p:txBody>
      </p:sp>
    </p:spTree>
    <p:extLst>
      <p:ext uri="{BB962C8B-B14F-4D97-AF65-F5344CB8AC3E}">
        <p14:creationId xmlns:p14="http://schemas.microsoft.com/office/powerpoint/2010/main" val="2315881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84634" y="-171400"/>
            <a:ext cx="7503790" cy="7503790"/>
          </a:xfr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44624"/>
            <a:ext cx="1080000" cy="1075324"/>
          </a:xfrm>
          <a:prstGeom prst="rect">
            <a:avLst/>
          </a:prstGeom>
        </p:spPr>
      </p:pic>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28</a:t>
            </a:fld>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087814006"/>
              </p:ext>
            </p:extLst>
          </p:nvPr>
        </p:nvGraphicFramePr>
        <p:xfrm>
          <a:off x="-160896" y="851582"/>
          <a:ext cx="9594850" cy="5457825"/>
        </p:xfrm>
        <a:graphic>
          <a:graphicData uri="http://schemas.openxmlformats.org/presentationml/2006/ole">
            <mc:AlternateContent xmlns:mc="http://schemas.openxmlformats.org/markup-compatibility/2006">
              <mc:Choice xmlns:v="urn:schemas-microsoft-com:vml" Requires="v">
                <p:oleObj spid="_x0000_s30830" name="Document" r:id="rId6" imgW="10671934" imgH="6072553" progId="Word.Document.12">
                  <p:embed/>
                </p:oleObj>
              </mc:Choice>
              <mc:Fallback>
                <p:oleObj name="Document" r:id="rId6" imgW="10671934" imgH="6072553" progId="Word.Document.12">
                  <p:embed/>
                  <p:pic>
                    <p:nvPicPr>
                      <p:cNvPr id="3" name="オブジェクト 2"/>
                      <p:cNvPicPr/>
                      <p:nvPr/>
                    </p:nvPicPr>
                    <p:blipFill>
                      <a:blip r:embed="rId7"/>
                      <a:stretch>
                        <a:fillRect/>
                      </a:stretch>
                    </p:blipFill>
                    <p:spPr>
                      <a:xfrm>
                        <a:off x="-160896" y="851582"/>
                        <a:ext cx="9594850" cy="5457825"/>
                      </a:xfrm>
                      <a:prstGeom prst="rect">
                        <a:avLst/>
                      </a:prstGeom>
                    </p:spPr>
                  </p:pic>
                </p:oleObj>
              </mc:Fallback>
            </mc:AlternateContent>
          </a:graphicData>
        </a:graphic>
      </p:graphicFrame>
    </p:spTree>
    <p:extLst>
      <p:ext uri="{BB962C8B-B14F-4D97-AF65-F5344CB8AC3E}">
        <p14:creationId xmlns:p14="http://schemas.microsoft.com/office/powerpoint/2010/main" val="263456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3206976132"/>
              </p:ext>
            </p:extLst>
          </p:nvPr>
        </p:nvGraphicFramePr>
        <p:xfrm>
          <a:off x="457200" y="409575"/>
          <a:ext cx="8229600" cy="6038850"/>
        </p:xfrm>
        <a:graphic>
          <a:graphicData uri="http://schemas.openxmlformats.org/presentationml/2006/ole">
            <mc:AlternateContent xmlns:mc="http://schemas.openxmlformats.org/markup-compatibility/2006">
              <mc:Choice xmlns:v="urn:schemas-microsoft-com:vml" Requires="v">
                <p:oleObj spid="_x0000_s49187" name="Document" r:id="rId4" imgW="8726901" imgH="6396326" progId="Word.Document.12">
                  <p:embed/>
                </p:oleObj>
              </mc:Choice>
              <mc:Fallback>
                <p:oleObj name="Document" r:id="rId4" imgW="8726901" imgH="6396326" progId="Word.Document.12">
                  <p:embed/>
                  <p:pic>
                    <p:nvPicPr>
                      <p:cNvPr id="4" name="オブジェクト 3"/>
                      <p:cNvPicPr>
                        <a:picLocks noChangeAspect="1" noChangeArrowheads="1"/>
                      </p:cNvPicPr>
                      <p:nvPr/>
                    </p:nvPicPr>
                    <p:blipFill>
                      <a:blip r:embed="rId5"/>
                      <a:srcRect/>
                      <a:stretch>
                        <a:fillRect/>
                      </a:stretch>
                    </p:blipFill>
                    <p:spPr bwMode="auto">
                      <a:xfrm>
                        <a:off x="457200" y="409575"/>
                        <a:ext cx="8229600" cy="6038850"/>
                      </a:xfrm>
                      <a:prstGeom prst="rect">
                        <a:avLst/>
                      </a:prstGeom>
                      <a:noFill/>
                      <a:ln>
                        <a:noFill/>
                      </a:ln>
                    </p:spPr>
                  </p:pic>
                </p:oleObj>
              </mc:Fallback>
            </mc:AlternateContent>
          </a:graphicData>
        </a:graphic>
      </p:graphicFrame>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65162"/>
            <a:ext cx="1080000" cy="1075324"/>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FFEEC-0D4B-CB45-BBB4-F10686DF80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8110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991921732"/>
              </p:ext>
            </p:extLst>
          </p:nvPr>
        </p:nvGraphicFramePr>
        <p:xfrm>
          <a:off x="539552" y="313522"/>
          <a:ext cx="7140793" cy="1008112"/>
        </p:xfrm>
        <a:graphic>
          <a:graphicData uri="http://schemas.openxmlformats.org/presentationml/2006/ole">
            <mc:AlternateContent xmlns:mc="http://schemas.openxmlformats.org/markup-compatibility/2006">
              <mc:Choice xmlns:v="urn:schemas-microsoft-com:vml" Requires="v">
                <p:oleObj spid="_x0000_s3199" name="Document" r:id="rId4" imgW="5391137" imgH="761587" progId="Word.Document.12">
                  <p:embed/>
                </p:oleObj>
              </mc:Choice>
              <mc:Fallback>
                <p:oleObj name="Document" r:id="rId4" imgW="5391137" imgH="761587" progId="Word.Document.12">
                  <p:embed/>
                  <p:pic>
                    <p:nvPicPr>
                      <p:cNvPr id="0" name=""/>
                      <p:cNvPicPr/>
                      <p:nvPr/>
                    </p:nvPicPr>
                    <p:blipFill>
                      <a:blip r:embed="rId5"/>
                      <a:stretch>
                        <a:fillRect/>
                      </a:stretch>
                    </p:blipFill>
                    <p:spPr>
                      <a:xfrm>
                        <a:off x="539552" y="313522"/>
                        <a:ext cx="7140793" cy="1008112"/>
                      </a:xfrm>
                      <a:prstGeom prst="rect">
                        <a:avLst/>
                      </a:prstGeom>
                    </p:spPr>
                  </p:pic>
                </p:oleObj>
              </mc:Fallback>
            </mc:AlternateContent>
          </a:graphicData>
        </a:graphic>
      </p:graphicFrame>
      <p:pic>
        <p:nvPicPr>
          <p:cNvPr id="4" name="図 3" descr="1633c25b3e0b1d63767db153c09fa3d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3717032"/>
            <a:ext cx="3523194" cy="2818555"/>
          </a:xfrm>
          <a:prstGeom prst="rect">
            <a:avLst/>
          </a:prstGeom>
        </p:spPr>
      </p:pic>
      <p:pic>
        <p:nvPicPr>
          <p:cNvPr id="5" name="図 4" descr="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9632" y="1772816"/>
            <a:ext cx="2481174" cy="1656184"/>
          </a:xfrm>
          <a:prstGeom prst="rect">
            <a:avLst/>
          </a:prstGeom>
        </p:spPr>
      </p:pic>
      <p:sp>
        <p:nvSpPr>
          <p:cNvPr id="6" name="テキスト ボックス 5"/>
          <p:cNvSpPr txBox="1"/>
          <p:nvPr/>
        </p:nvSpPr>
        <p:spPr>
          <a:xfrm>
            <a:off x="6084168" y="620688"/>
            <a:ext cx="1858201" cy="5909310"/>
          </a:xfrm>
          <a:prstGeom prst="rect">
            <a:avLst/>
          </a:prstGeom>
          <a:noFill/>
        </p:spPr>
        <p:txBody>
          <a:bodyPr wrap="none" rtlCol="0">
            <a:spAutoFit/>
          </a:bodyPr>
          <a:lstStyle/>
          <a:p>
            <a:r>
              <a:rPr kumimoji="1" lang="ja-JP" altLang="en-US" sz="5400" dirty="0">
                <a:latin typeface="UD デジタル 教科書体 NK-B" panose="02020700000000000000" pitchFamily="18" charset="-128"/>
                <a:ea typeface="UD デジタル 教科書体 NK-B" panose="02020700000000000000" pitchFamily="18" charset="-128"/>
              </a:rPr>
              <a:t>２２歳</a:t>
            </a:r>
            <a:endParaRPr kumimoji="1" lang="en-US" altLang="ja-JP" sz="5400" dirty="0">
              <a:latin typeface="UD デジタル 教科書体 NK-B" panose="02020700000000000000" pitchFamily="18" charset="-128"/>
              <a:ea typeface="UD デジタル 教科書体 NK-B" panose="02020700000000000000" pitchFamily="18" charset="-128"/>
            </a:endParaRPr>
          </a:p>
          <a:p>
            <a:r>
              <a:rPr kumimoji="1" lang="ja-JP" altLang="en-US" sz="5400" dirty="0">
                <a:latin typeface="UD デジタル 教科書体 NK-B" panose="02020700000000000000" pitchFamily="18" charset="-128"/>
                <a:ea typeface="UD デジタル 教科書体 NK-B" panose="02020700000000000000" pitchFamily="18" charset="-128"/>
              </a:rPr>
              <a:t>２１歳</a:t>
            </a:r>
            <a:endParaRPr kumimoji="1" lang="en-US" altLang="ja-JP" sz="5400" dirty="0">
              <a:latin typeface="UD デジタル 教科書体 NK-B" panose="02020700000000000000" pitchFamily="18" charset="-128"/>
              <a:ea typeface="UD デジタル 教科書体 NK-B" panose="02020700000000000000" pitchFamily="18" charset="-128"/>
            </a:endParaRPr>
          </a:p>
          <a:p>
            <a:r>
              <a:rPr lang="ja-JP" altLang="en-US" sz="5400" dirty="0">
                <a:latin typeface="UD デジタル 教科書体 NK-B" panose="02020700000000000000" pitchFamily="18" charset="-128"/>
                <a:ea typeface="UD デジタル 教科書体 NK-B" panose="02020700000000000000" pitchFamily="18" charset="-128"/>
              </a:rPr>
              <a:t>２０歳</a:t>
            </a:r>
            <a:endParaRPr lang="en-US" altLang="ja-JP" sz="5400" dirty="0">
              <a:latin typeface="UD デジタル 教科書体 NK-B" panose="02020700000000000000" pitchFamily="18" charset="-128"/>
              <a:ea typeface="UD デジタル 教科書体 NK-B" panose="02020700000000000000" pitchFamily="18" charset="-128"/>
            </a:endParaRPr>
          </a:p>
          <a:p>
            <a:r>
              <a:rPr kumimoji="1" lang="ja-JP" altLang="en-US" sz="5400" dirty="0">
                <a:latin typeface="UD デジタル 教科書体 NK-B" panose="02020700000000000000" pitchFamily="18" charset="-128"/>
                <a:ea typeface="UD デジタル 教科書体 NK-B" panose="02020700000000000000" pitchFamily="18" charset="-128"/>
              </a:rPr>
              <a:t>１９歳</a:t>
            </a:r>
            <a:endParaRPr kumimoji="1" lang="en-US" altLang="ja-JP" sz="5400" dirty="0">
              <a:latin typeface="UD デジタル 教科書体 NK-B" panose="02020700000000000000" pitchFamily="18" charset="-128"/>
              <a:ea typeface="UD デジタル 教科書体 NK-B" panose="02020700000000000000" pitchFamily="18" charset="-128"/>
            </a:endParaRPr>
          </a:p>
          <a:p>
            <a:r>
              <a:rPr lang="ja-JP" altLang="en-US" sz="5400" dirty="0">
                <a:latin typeface="UD デジタル 教科書体 NK-B" panose="02020700000000000000" pitchFamily="18" charset="-128"/>
                <a:ea typeface="UD デジタル 教科書体 NK-B" panose="02020700000000000000" pitchFamily="18" charset="-128"/>
              </a:rPr>
              <a:t>１８歳</a:t>
            </a:r>
            <a:endParaRPr lang="en-US" altLang="ja-JP" sz="5400" dirty="0">
              <a:latin typeface="UD デジタル 教科書体 NK-B" panose="02020700000000000000" pitchFamily="18" charset="-128"/>
              <a:ea typeface="UD デジタル 教科書体 NK-B" panose="02020700000000000000" pitchFamily="18" charset="-128"/>
            </a:endParaRPr>
          </a:p>
          <a:p>
            <a:r>
              <a:rPr kumimoji="1" lang="ja-JP" altLang="en-US" sz="5400" dirty="0">
                <a:latin typeface="UD デジタル 教科書体 NK-B" panose="02020700000000000000" pitchFamily="18" charset="-128"/>
                <a:ea typeface="UD デジタル 教科書体 NK-B" panose="02020700000000000000" pitchFamily="18" charset="-128"/>
              </a:rPr>
              <a:t>１７歳</a:t>
            </a:r>
            <a:endParaRPr kumimoji="1" lang="en-US" altLang="ja-JP" sz="5400" dirty="0">
              <a:latin typeface="UD デジタル 教科書体 NK-B" panose="02020700000000000000" pitchFamily="18" charset="-128"/>
              <a:ea typeface="UD デジタル 教科書体 NK-B" panose="02020700000000000000" pitchFamily="18" charset="-128"/>
            </a:endParaRPr>
          </a:p>
          <a:p>
            <a:r>
              <a:rPr lang="ja-JP" altLang="en-US" sz="5400" dirty="0">
                <a:latin typeface="UD デジタル 教科書体 NK-B" panose="02020700000000000000" pitchFamily="18" charset="-128"/>
                <a:ea typeface="UD デジタル 教科書体 NK-B" panose="02020700000000000000" pitchFamily="18" charset="-128"/>
              </a:rPr>
              <a:t>１６歳</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sp>
        <p:nvSpPr>
          <p:cNvPr id="7" name="右矢印 6"/>
          <p:cNvSpPr/>
          <p:nvPr/>
        </p:nvSpPr>
        <p:spPr>
          <a:xfrm>
            <a:off x="5339737" y="1450775"/>
            <a:ext cx="720080" cy="86409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3</a:t>
            </a:fld>
            <a:endParaRPr kumimoji="1" lang="ja-JP" altLang="en-US"/>
          </a:p>
        </p:txBody>
      </p:sp>
    </p:spTree>
    <p:extLst>
      <p:ext uri="{BB962C8B-B14F-4D97-AF65-F5344CB8AC3E}">
        <p14:creationId xmlns:p14="http://schemas.microsoft.com/office/powerpoint/2010/main" val="323451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body_no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557" y="2238572"/>
            <a:ext cx="3111854" cy="3576845"/>
          </a:xfrm>
          <a:prstGeom prst="rect">
            <a:avLst/>
          </a:prstGeom>
        </p:spPr>
      </p:pic>
      <p:graphicFrame>
        <p:nvGraphicFramePr>
          <p:cNvPr id="11" name="オブジェクト 10"/>
          <p:cNvGraphicFramePr>
            <a:graphicFrameLocks noChangeAspect="1"/>
          </p:cNvGraphicFramePr>
          <p:nvPr>
            <p:extLst>
              <p:ext uri="{D42A27DB-BD31-4B8C-83A1-F6EECF244321}">
                <p14:modId xmlns:p14="http://schemas.microsoft.com/office/powerpoint/2010/main" val="397998219"/>
              </p:ext>
            </p:extLst>
          </p:nvPr>
        </p:nvGraphicFramePr>
        <p:xfrm>
          <a:off x="3987792" y="1785938"/>
          <a:ext cx="5588000" cy="2887663"/>
        </p:xfrm>
        <a:graphic>
          <a:graphicData uri="http://schemas.openxmlformats.org/presentationml/2006/ole">
            <mc:AlternateContent xmlns:mc="http://schemas.openxmlformats.org/markup-compatibility/2006">
              <mc:Choice xmlns:v="urn:schemas-microsoft-com:vml" Requires="v">
                <p:oleObj spid="_x0000_s50213" name="Document" r:id="rId5" imgW="5391137" imgH="2792007" progId="Word.Document.12">
                  <p:embed/>
                </p:oleObj>
              </mc:Choice>
              <mc:Fallback>
                <p:oleObj name="Document" r:id="rId5" imgW="5391137" imgH="2792007" progId="Word.Document.12">
                  <p:embed/>
                  <p:pic>
                    <p:nvPicPr>
                      <p:cNvPr id="11" name="オブジェクト 10"/>
                      <p:cNvPicPr/>
                      <p:nvPr/>
                    </p:nvPicPr>
                    <p:blipFill>
                      <a:blip r:embed="rId6"/>
                      <a:stretch>
                        <a:fillRect/>
                      </a:stretch>
                    </p:blipFill>
                    <p:spPr>
                      <a:xfrm>
                        <a:off x="3987792" y="1785938"/>
                        <a:ext cx="5588000" cy="2887663"/>
                      </a:xfrm>
                      <a:prstGeom prst="rect">
                        <a:avLst/>
                      </a:prstGeom>
                    </p:spPr>
                  </p:pic>
                </p:oleObj>
              </mc:Fallback>
            </mc:AlternateContent>
          </a:graphicData>
        </a:graphic>
      </p:graphicFrame>
      <p:pic>
        <p:nvPicPr>
          <p:cNvPr id="7" name="Picture 23" descr="\\G0000sv0ns501\d10111$\doc\新　事業推進課\08 公民協働\H30年度\イラスト集\外で騒ぐ酔っ払い.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1376" y="4026994"/>
            <a:ext cx="2525593" cy="252559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FFEEC-0D4B-CB45-BBB4-F10686DF80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9" name="Picture 10" descr="\\G0000sv0ns501\d10111$\doc\新　事業推進課\08 公民協働\H30年度\イラスト集\生ビール.png">
            <a:extLst>
              <a:ext uri="{FF2B5EF4-FFF2-40B4-BE49-F238E27FC236}">
                <a16:creationId xmlns:a16="http://schemas.microsoft.com/office/drawing/2014/main" id="{9C999156-73B2-7849-9709-F9EAA1BB89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7142" y="2323697"/>
            <a:ext cx="1244590" cy="159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オブジェクト 7">
            <a:extLst>
              <a:ext uri="{FF2B5EF4-FFF2-40B4-BE49-F238E27FC236}">
                <a16:creationId xmlns:a16="http://schemas.microsoft.com/office/drawing/2014/main" id="{4F45C64E-1F8F-4536-87CB-8D915682DE89}"/>
              </a:ext>
            </a:extLst>
          </p:cNvPr>
          <p:cNvGraphicFramePr>
            <a:graphicFrameLocks noChangeAspect="1"/>
          </p:cNvGraphicFramePr>
          <p:nvPr>
            <p:extLst>
              <p:ext uri="{D42A27DB-BD31-4B8C-83A1-F6EECF244321}">
                <p14:modId xmlns:p14="http://schemas.microsoft.com/office/powerpoint/2010/main" val="3910286998"/>
              </p:ext>
            </p:extLst>
          </p:nvPr>
        </p:nvGraphicFramePr>
        <p:xfrm>
          <a:off x="1371601" y="522288"/>
          <a:ext cx="9042400" cy="1263650"/>
        </p:xfrm>
        <a:graphic>
          <a:graphicData uri="http://schemas.openxmlformats.org/presentationml/2006/ole">
            <mc:AlternateContent xmlns:mc="http://schemas.openxmlformats.org/markup-compatibility/2006">
              <mc:Choice xmlns:v="urn:schemas-microsoft-com:vml" Requires="v">
                <p:oleObj spid="_x0000_s50214" name="Document" r:id="rId9" imgW="5391137" imgH="761587" progId="Word.Document.12">
                  <p:embed/>
                </p:oleObj>
              </mc:Choice>
              <mc:Fallback>
                <p:oleObj name="Document" r:id="rId9" imgW="5391137" imgH="761587" progId="Word.Document.12">
                  <p:embed/>
                  <p:pic>
                    <p:nvPicPr>
                      <p:cNvPr id="5" name="オブジェクト 4"/>
                      <p:cNvPicPr/>
                      <p:nvPr/>
                    </p:nvPicPr>
                    <p:blipFill>
                      <a:blip r:embed="rId10"/>
                      <a:stretch>
                        <a:fillRect/>
                      </a:stretch>
                    </p:blipFill>
                    <p:spPr>
                      <a:xfrm>
                        <a:off x="1371601" y="522288"/>
                        <a:ext cx="9042400" cy="1263650"/>
                      </a:xfrm>
                      <a:prstGeom prst="rect">
                        <a:avLst/>
                      </a:prstGeom>
                    </p:spPr>
                  </p:pic>
                </p:oleObj>
              </mc:Fallback>
            </mc:AlternateContent>
          </a:graphicData>
        </a:graphic>
      </p:graphicFrame>
    </p:spTree>
    <p:extLst>
      <p:ext uri="{BB962C8B-B14F-4D97-AF65-F5344CB8AC3E}">
        <p14:creationId xmlns:p14="http://schemas.microsoft.com/office/powerpoint/2010/main" val="121575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body_no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26538"/>
            <a:ext cx="3111854" cy="3576845"/>
          </a:xfrm>
          <a:prstGeom prst="rect">
            <a:avLst/>
          </a:prstGeom>
        </p:spPr>
      </p:pic>
      <p:graphicFrame>
        <p:nvGraphicFramePr>
          <p:cNvPr id="11" name="オブジェクト 10"/>
          <p:cNvGraphicFramePr>
            <a:graphicFrameLocks noChangeAspect="1"/>
          </p:cNvGraphicFramePr>
          <p:nvPr>
            <p:extLst>
              <p:ext uri="{D42A27DB-BD31-4B8C-83A1-F6EECF244321}">
                <p14:modId xmlns:p14="http://schemas.microsoft.com/office/powerpoint/2010/main" val="490093667"/>
              </p:ext>
            </p:extLst>
          </p:nvPr>
        </p:nvGraphicFramePr>
        <p:xfrm>
          <a:off x="3238148" y="2032000"/>
          <a:ext cx="5588000" cy="2887663"/>
        </p:xfrm>
        <a:graphic>
          <a:graphicData uri="http://schemas.openxmlformats.org/presentationml/2006/ole">
            <mc:AlternateContent xmlns:mc="http://schemas.openxmlformats.org/markup-compatibility/2006">
              <mc:Choice xmlns:v="urn:schemas-microsoft-com:vml" Requires="v">
                <p:oleObj spid="_x0000_s51239" name="Document" r:id="rId5" imgW="5391137" imgH="2792007" progId="Word.Document.12">
                  <p:embed/>
                </p:oleObj>
              </mc:Choice>
              <mc:Fallback>
                <p:oleObj name="Document" r:id="rId5" imgW="5391137" imgH="2792007" progId="Word.Document.12">
                  <p:embed/>
                  <p:pic>
                    <p:nvPicPr>
                      <p:cNvPr id="11" name="オブジェクト 10"/>
                      <p:cNvPicPr/>
                      <p:nvPr/>
                    </p:nvPicPr>
                    <p:blipFill>
                      <a:blip r:embed="rId6"/>
                      <a:stretch>
                        <a:fillRect/>
                      </a:stretch>
                    </p:blipFill>
                    <p:spPr>
                      <a:xfrm>
                        <a:off x="3238148" y="2032000"/>
                        <a:ext cx="5588000" cy="2887663"/>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FFEEC-0D4B-CB45-BBB4-F10686DF80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4DE4A194-9A81-1343-AA11-C9081CE753B4}"/>
              </a:ext>
            </a:extLst>
          </p:cNvPr>
          <p:cNvPicPr>
            <a:picLocks noChangeAspect="1"/>
          </p:cNvPicPr>
          <p:nvPr/>
        </p:nvPicPr>
        <p:blipFill>
          <a:blip r:embed="rId7"/>
          <a:stretch>
            <a:fillRect/>
          </a:stretch>
        </p:blipFill>
        <p:spPr>
          <a:xfrm>
            <a:off x="6032148" y="4096780"/>
            <a:ext cx="2133600" cy="2259570"/>
          </a:xfrm>
          <a:prstGeom prst="rect">
            <a:avLst/>
          </a:prstGeom>
        </p:spPr>
      </p:pic>
      <p:pic>
        <p:nvPicPr>
          <p:cNvPr id="10" name="Picture 10" descr="\\G0000sv0ns501\d10111$\doc\新　事業推進課\08 公民協働\H30年度\イラスト集\生ビール.png">
            <a:extLst>
              <a:ext uri="{FF2B5EF4-FFF2-40B4-BE49-F238E27FC236}">
                <a16:creationId xmlns:a16="http://schemas.microsoft.com/office/drawing/2014/main" id="{3379AD78-38B9-DB49-8FBB-E11231A34F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1" y="2026537"/>
            <a:ext cx="1247691" cy="16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オブジェクト 8">
            <a:extLst>
              <a:ext uri="{FF2B5EF4-FFF2-40B4-BE49-F238E27FC236}">
                <a16:creationId xmlns:a16="http://schemas.microsoft.com/office/drawing/2014/main" id="{F837B394-7137-4148-8CF8-2BE5C6C73C1C}"/>
              </a:ext>
            </a:extLst>
          </p:cNvPr>
          <p:cNvGraphicFramePr>
            <a:graphicFrameLocks noChangeAspect="1"/>
          </p:cNvGraphicFramePr>
          <p:nvPr>
            <p:extLst>
              <p:ext uri="{D42A27DB-BD31-4B8C-83A1-F6EECF244321}">
                <p14:modId xmlns:p14="http://schemas.microsoft.com/office/powerpoint/2010/main" val="4111997496"/>
              </p:ext>
            </p:extLst>
          </p:nvPr>
        </p:nvGraphicFramePr>
        <p:xfrm>
          <a:off x="2339009" y="474733"/>
          <a:ext cx="9042400" cy="1263650"/>
        </p:xfrm>
        <a:graphic>
          <a:graphicData uri="http://schemas.openxmlformats.org/presentationml/2006/ole">
            <mc:AlternateContent xmlns:mc="http://schemas.openxmlformats.org/markup-compatibility/2006">
              <mc:Choice xmlns:v="urn:schemas-microsoft-com:vml" Requires="v">
                <p:oleObj spid="_x0000_s51240" name="Document" r:id="rId9" imgW="5391137" imgH="761587" progId="Word.Document.12">
                  <p:embed/>
                </p:oleObj>
              </mc:Choice>
              <mc:Fallback>
                <p:oleObj name="Document" r:id="rId9" imgW="5391137" imgH="761587" progId="Word.Document.12">
                  <p:embed/>
                  <p:pic>
                    <p:nvPicPr>
                      <p:cNvPr id="8" name="オブジェクト 7">
                        <a:extLst>
                          <a:ext uri="{FF2B5EF4-FFF2-40B4-BE49-F238E27FC236}">
                            <a16:creationId xmlns:a16="http://schemas.microsoft.com/office/drawing/2014/main" id="{4F45C64E-1F8F-4536-87CB-8D915682DE89}"/>
                          </a:ext>
                        </a:extLst>
                      </p:cNvPr>
                      <p:cNvPicPr/>
                      <p:nvPr/>
                    </p:nvPicPr>
                    <p:blipFill>
                      <a:blip r:embed="rId10"/>
                      <a:stretch>
                        <a:fillRect/>
                      </a:stretch>
                    </p:blipFill>
                    <p:spPr>
                      <a:xfrm>
                        <a:off x="2339009" y="474733"/>
                        <a:ext cx="9042400" cy="1263650"/>
                      </a:xfrm>
                      <a:prstGeom prst="rect">
                        <a:avLst/>
                      </a:prstGeom>
                    </p:spPr>
                  </p:pic>
                </p:oleObj>
              </mc:Fallback>
            </mc:AlternateContent>
          </a:graphicData>
        </a:graphic>
      </p:graphicFrame>
    </p:spTree>
    <p:extLst>
      <p:ext uri="{BB962C8B-B14F-4D97-AF65-F5344CB8AC3E}">
        <p14:creationId xmlns:p14="http://schemas.microsoft.com/office/powerpoint/2010/main" val="3964882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stretch>
            <a:fillRect/>
          </a:stretch>
        </p:blipFill>
        <p:spPr>
          <a:xfrm>
            <a:off x="683568" y="2564904"/>
            <a:ext cx="1800200" cy="1791062"/>
          </a:xfrm>
          <a:prstGeom prst="rect">
            <a:avLst/>
          </a:prstGeom>
        </p:spPr>
      </p:pic>
      <p:pic>
        <p:nvPicPr>
          <p:cNvPr id="7" name="図 6"/>
          <p:cNvPicPr>
            <a:picLocks noChangeAspect="1"/>
          </p:cNvPicPr>
          <p:nvPr/>
        </p:nvPicPr>
        <p:blipFill>
          <a:blip r:embed="rId5"/>
          <a:stretch>
            <a:fillRect/>
          </a:stretch>
        </p:blipFill>
        <p:spPr>
          <a:xfrm>
            <a:off x="6516216" y="2606158"/>
            <a:ext cx="1728192" cy="1617882"/>
          </a:xfrm>
          <a:prstGeom prst="rect">
            <a:avLst/>
          </a:prstGeom>
        </p:spPr>
      </p:pic>
      <p:pic>
        <p:nvPicPr>
          <p:cNvPr id="9" name="図 8"/>
          <p:cNvPicPr>
            <a:picLocks noChangeAspect="1"/>
          </p:cNvPicPr>
          <p:nvPr/>
        </p:nvPicPr>
        <p:blipFill>
          <a:blip r:embed="rId6"/>
          <a:stretch>
            <a:fillRect/>
          </a:stretch>
        </p:blipFill>
        <p:spPr>
          <a:xfrm>
            <a:off x="3851920" y="4293096"/>
            <a:ext cx="1371600" cy="1371600"/>
          </a:xfrm>
          <a:prstGeom prst="rect">
            <a:avLst/>
          </a:prstGeom>
        </p:spPr>
      </p:pic>
      <p:sp>
        <p:nvSpPr>
          <p:cNvPr id="10" name="正方形/長方形 9"/>
          <p:cNvSpPr/>
          <p:nvPr/>
        </p:nvSpPr>
        <p:spPr>
          <a:xfrm>
            <a:off x="899592" y="4149080"/>
            <a:ext cx="7272808" cy="21602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2680639447"/>
              </p:ext>
            </p:extLst>
          </p:nvPr>
        </p:nvGraphicFramePr>
        <p:xfrm>
          <a:off x="1264686" y="635688"/>
          <a:ext cx="7561262" cy="1060450"/>
        </p:xfrm>
        <a:graphic>
          <a:graphicData uri="http://schemas.openxmlformats.org/presentationml/2006/ole">
            <mc:AlternateContent xmlns:mc="http://schemas.openxmlformats.org/markup-compatibility/2006">
              <mc:Choice xmlns:v="urn:schemas-microsoft-com:vml" Requires="v">
                <p:oleObj spid="_x0000_s52259" name="Document" r:id="rId7" imgW="5391137" imgH="761587" progId="Word.Document.12">
                  <p:embed/>
                </p:oleObj>
              </mc:Choice>
              <mc:Fallback>
                <p:oleObj name="Document" r:id="rId7" imgW="5391137" imgH="761587" progId="Word.Document.12">
                  <p:embed/>
                  <p:pic>
                    <p:nvPicPr>
                      <p:cNvPr id="12" name="オブジェクト 11"/>
                      <p:cNvPicPr/>
                      <p:nvPr/>
                    </p:nvPicPr>
                    <p:blipFill>
                      <a:blip r:embed="rId8"/>
                      <a:stretch>
                        <a:fillRect/>
                      </a:stretch>
                    </p:blipFill>
                    <p:spPr>
                      <a:xfrm>
                        <a:off x="1264686" y="635688"/>
                        <a:ext cx="7561262" cy="1060450"/>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FFEEC-0D4B-CB45-BBB4-F10686DF80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56074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stretch>
            <a:fillRect/>
          </a:stretch>
        </p:blipFill>
        <p:spPr>
          <a:xfrm>
            <a:off x="683568" y="3284984"/>
            <a:ext cx="1800200" cy="1791062"/>
          </a:xfrm>
          <a:prstGeom prst="rect">
            <a:avLst/>
          </a:prstGeom>
        </p:spPr>
      </p:pic>
      <p:pic>
        <p:nvPicPr>
          <p:cNvPr id="7" name="図 6"/>
          <p:cNvPicPr>
            <a:picLocks noChangeAspect="1"/>
          </p:cNvPicPr>
          <p:nvPr/>
        </p:nvPicPr>
        <p:blipFill>
          <a:blip r:embed="rId5"/>
          <a:stretch>
            <a:fillRect/>
          </a:stretch>
        </p:blipFill>
        <p:spPr>
          <a:xfrm>
            <a:off x="6300192" y="1844824"/>
            <a:ext cx="1728192" cy="1617882"/>
          </a:xfrm>
          <a:prstGeom prst="rect">
            <a:avLst/>
          </a:prstGeom>
        </p:spPr>
      </p:pic>
      <p:pic>
        <p:nvPicPr>
          <p:cNvPr id="9" name="図 8"/>
          <p:cNvPicPr>
            <a:picLocks noChangeAspect="1"/>
          </p:cNvPicPr>
          <p:nvPr/>
        </p:nvPicPr>
        <p:blipFill>
          <a:blip r:embed="rId6"/>
          <a:stretch>
            <a:fillRect/>
          </a:stretch>
        </p:blipFill>
        <p:spPr>
          <a:xfrm>
            <a:off x="3851920" y="4293096"/>
            <a:ext cx="1371600" cy="1371600"/>
          </a:xfrm>
          <a:prstGeom prst="rect">
            <a:avLst/>
          </a:prstGeom>
        </p:spPr>
      </p:pic>
      <p:sp>
        <p:nvSpPr>
          <p:cNvPr id="10" name="正方形/長方形 9"/>
          <p:cNvSpPr/>
          <p:nvPr/>
        </p:nvSpPr>
        <p:spPr>
          <a:xfrm rot="20701684">
            <a:off x="899592" y="4149080"/>
            <a:ext cx="7272808" cy="21602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FFEEC-0D4B-CB45-BBB4-F10686DF80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graphicFrame>
        <p:nvGraphicFramePr>
          <p:cNvPr id="11" name="オブジェクト 10">
            <a:extLst>
              <a:ext uri="{FF2B5EF4-FFF2-40B4-BE49-F238E27FC236}">
                <a16:creationId xmlns:a16="http://schemas.microsoft.com/office/drawing/2014/main" id="{E13BB460-DEFC-4B08-A950-4F4EA5398964}"/>
              </a:ext>
            </a:extLst>
          </p:cNvPr>
          <p:cNvGraphicFramePr>
            <a:graphicFrameLocks noChangeAspect="1"/>
          </p:cNvGraphicFramePr>
          <p:nvPr>
            <p:extLst>
              <p:ext uri="{D42A27DB-BD31-4B8C-83A1-F6EECF244321}">
                <p14:modId xmlns:p14="http://schemas.microsoft.com/office/powerpoint/2010/main" val="2395705909"/>
              </p:ext>
            </p:extLst>
          </p:nvPr>
        </p:nvGraphicFramePr>
        <p:xfrm>
          <a:off x="1264686" y="635688"/>
          <a:ext cx="7561262" cy="1060450"/>
        </p:xfrm>
        <a:graphic>
          <a:graphicData uri="http://schemas.openxmlformats.org/presentationml/2006/ole">
            <mc:AlternateContent xmlns:mc="http://schemas.openxmlformats.org/markup-compatibility/2006">
              <mc:Choice xmlns:v="urn:schemas-microsoft-com:vml" Requires="v">
                <p:oleObj spid="_x0000_s53283" name="Document" r:id="rId7" imgW="5391137" imgH="761587" progId="Word.Document.12">
                  <p:embed/>
                </p:oleObj>
              </mc:Choice>
              <mc:Fallback>
                <p:oleObj name="Document" r:id="rId7" imgW="5391137" imgH="761587" progId="Word.Document.12">
                  <p:embed/>
                  <p:pic>
                    <p:nvPicPr>
                      <p:cNvPr id="12" name="オブジェクト 11"/>
                      <p:cNvPicPr/>
                      <p:nvPr/>
                    </p:nvPicPr>
                    <p:blipFill>
                      <a:blip r:embed="rId8"/>
                      <a:stretch>
                        <a:fillRect/>
                      </a:stretch>
                    </p:blipFill>
                    <p:spPr>
                      <a:xfrm>
                        <a:off x="1264686" y="635688"/>
                        <a:ext cx="7561262" cy="1060450"/>
                      </a:xfrm>
                      <a:prstGeom prst="rect">
                        <a:avLst/>
                      </a:prstGeom>
                    </p:spPr>
                  </p:pic>
                </p:oleObj>
              </mc:Fallback>
            </mc:AlternateContent>
          </a:graphicData>
        </a:graphic>
      </p:graphicFrame>
    </p:spTree>
    <p:extLst>
      <p:ext uri="{BB962C8B-B14F-4D97-AF65-F5344CB8AC3E}">
        <p14:creationId xmlns:p14="http://schemas.microsoft.com/office/powerpoint/2010/main" val="36564827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stretch>
            <a:fillRect/>
          </a:stretch>
        </p:blipFill>
        <p:spPr>
          <a:xfrm>
            <a:off x="971600" y="1772816"/>
            <a:ext cx="1800200" cy="1791062"/>
          </a:xfrm>
          <a:prstGeom prst="rect">
            <a:avLst/>
          </a:prstGeom>
        </p:spPr>
      </p:pic>
      <p:pic>
        <p:nvPicPr>
          <p:cNvPr id="7" name="図 6"/>
          <p:cNvPicPr>
            <a:picLocks noChangeAspect="1"/>
          </p:cNvPicPr>
          <p:nvPr/>
        </p:nvPicPr>
        <p:blipFill>
          <a:blip r:embed="rId5"/>
          <a:stretch>
            <a:fillRect/>
          </a:stretch>
        </p:blipFill>
        <p:spPr>
          <a:xfrm>
            <a:off x="6660232" y="3429000"/>
            <a:ext cx="1728192" cy="1617882"/>
          </a:xfrm>
          <a:prstGeom prst="rect">
            <a:avLst/>
          </a:prstGeom>
        </p:spPr>
      </p:pic>
      <p:pic>
        <p:nvPicPr>
          <p:cNvPr id="9" name="図 8"/>
          <p:cNvPicPr>
            <a:picLocks noChangeAspect="1"/>
          </p:cNvPicPr>
          <p:nvPr/>
        </p:nvPicPr>
        <p:blipFill>
          <a:blip r:embed="rId6"/>
          <a:stretch>
            <a:fillRect/>
          </a:stretch>
        </p:blipFill>
        <p:spPr>
          <a:xfrm>
            <a:off x="3851920" y="4293096"/>
            <a:ext cx="1371600" cy="1371600"/>
          </a:xfrm>
          <a:prstGeom prst="rect">
            <a:avLst/>
          </a:prstGeom>
        </p:spPr>
      </p:pic>
      <p:sp>
        <p:nvSpPr>
          <p:cNvPr id="10" name="正方形/長方形 9"/>
          <p:cNvSpPr/>
          <p:nvPr/>
        </p:nvSpPr>
        <p:spPr>
          <a:xfrm rot="971196">
            <a:off x="899592" y="4149080"/>
            <a:ext cx="7272808" cy="21602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FFEEC-0D4B-CB45-BBB4-F10686DF80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graphicFrame>
        <p:nvGraphicFramePr>
          <p:cNvPr id="11" name="オブジェクト 10">
            <a:extLst>
              <a:ext uri="{FF2B5EF4-FFF2-40B4-BE49-F238E27FC236}">
                <a16:creationId xmlns:a16="http://schemas.microsoft.com/office/drawing/2014/main" id="{BAA6DFE2-1F01-465E-9361-58BFD311D278}"/>
              </a:ext>
            </a:extLst>
          </p:cNvPr>
          <p:cNvGraphicFramePr>
            <a:graphicFrameLocks noChangeAspect="1"/>
          </p:cNvGraphicFramePr>
          <p:nvPr>
            <p:extLst>
              <p:ext uri="{D42A27DB-BD31-4B8C-83A1-F6EECF244321}">
                <p14:modId xmlns:p14="http://schemas.microsoft.com/office/powerpoint/2010/main" val="3881264199"/>
              </p:ext>
            </p:extLst>
          </p:nvPr>
        </p:nvGraphicFramePr>
        <p:xfrm>
          <a:off x="1264686" y="635688"/>
          <a:ext cx="7561262" cy="1060450"/>
        </p:xfrm>
        <a:graphic>
          <a:graphicData uri="http://schemas.openxmlformats.org/presentationml/2006/ole">
            <mc:AlternateContent xmlns:mc="http://schemas.openxmlformats.org/markup-compatibility/2006">
              <mc:Choice xmlns:v="urn:schemas-microsoft-com:vml" Requires="v">
                <p:oleObj spid="_x0000_s54307" name="Document" r:id="rId7" imgW="5391137" imgH="761587" progId="Word.Document.12">
                  <p:embed/>
                </p:oleObj>
              </mc:Choice>
              <mc:Fallback>
                <p:oleObj name="Document" r:id="rId7" imgW="5391137" imgH="761587" progId="Word.Document.12">
                  <p:embed/>
                  <p:pic>
                    <p:nvPicPr>
                      <p:cNvPr id="12" name="オブジェクト 11"/>
                      <p:cNvPicPr/>
                      <p:nvPr/>
                    </p:nvPicPr>
                    <p:blipFill>
                      <a:blip r:embed="rId8"/>
                      <a:stretch>
                        <a:fillRect/>
                      </a:stretch>
                    </p:blipFill>
                    <p:spPr>
                      <a:xfrm>
                        <a:off x="1264686" y="635688"/>
                        <a:ext cx="7561262" cy="1060450"/>
                      </a:xfrm>
                      <a:prstGeom prst="rect">
                        <a:avLst/>
                      </a:prstGeom>
                    </p:spPr>
                  </p:pic>
                </p:oleObj>
              </mc:Fallback>
            </mc:AlternateContent>
          </a:graphicData>
        </a:graphic>
      </p:graphicFrame>
    </p:spTree>
    <p:extLst>
      <p:ext uri="{BB962C8B-B14F-4D97-AF65-F5344CB8AC3E}">
        <p14:creationId xmlns:p14="http://schemas.microsoft.com/office/powerpoint/2010/main" val="16573242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a:stretch>
            <a:fillRect/>
          </a:stretch>
        </p:blipFill>
        <p:spPr>
          <a:xfrm>
            <a:off x="37382" y="3252326"/>
            <a:ext cx="2438818" cy="2582808"/>
          </a:xfrm>
          <a:prstGeom prst="rect">
            <a:avLst/>
          </a:prstGeom>
        </p:spPr>
      </p:pic>
      <p:sp>
        <p:nvSpPr>
          <p:cNvPr id="3" name="円形吹き出し 2"/>
          <p:cNvSpPr/>
          <p:nvPr/>
        </p:nvSpPr>
        <p:spPr>
          <a:xfrm>
            <a:off x="2315806" y="3374307"/>
            <a:ext cx="6790812" cy="1514442"/>
          </a:xfrm>
          <a:prstGeom prst="wedgeEllipseCallout">
            <a:avLst>
              <a:gd name="adj1" fmla="val -56694"/>
              <a:gd name="adj2" fmla="val 3214"/>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2000" b="1" dirty="0">
                <a:solidFill>
                  <a:prstClr val="white"/>
                </a:solidFill>
                <a:latin typeface="Calibri"/>
                <a:ea typeface="ＭＳ Ｐゴシック" panose="020B0600070205080204" pitchFamily="50" charset="-128"/>
              </a:rPr>
              <a:t>  </a:t>
            </a:r>
            <a:r>
              <a:rPr lang="ja-JP" altLang="en-US" sz="2000" b="1" dirty="0">
                <a:solidFill>
                  <a:prstClr val="white"/>
                </a:solidFill>
                <a:latin typeface="UD デジタル 教科書体 NK-R" panose="02020400000000000000" pitchFamily="18" charset="-128"/>
                <a:ea typeface="UD デジタル 教科書体 NK-R" panose="02020400000000000000" pitchFamily="18" charset="-128"/>
              </a:rPr>
              <a:t>さけ　    し</a:t>
            </a:r>
            <a:endParaRPr lang="en-US" altLang="ja-JP" sz="2000" b="1" dirty="0">
              <a:solidFill>
                <a:prstClr val="white"/>
              </a:solidFill>
              <a:latin typeface="UD デジタル 教科書体 NK-R" panose="02020400000000000000" pitchFamily="18" charset="-128"/>
              <a:ea typeface="UD デジタル 教科書体 NK-R" panose="02020400000000000000" pitchFamily="18"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酒で死んでもええねん・・・</a:t>
            </a:r>
          </a:p>
        </p:txBody>
      </p:sp>
      <p:pic>
        <p:nvPicPr>
          <p:cNvPr id="15" name="図 14"/>
          <p:cNvPicPr>
            <a:picLocks noChangeAspect="1"/>
          </p:cNvPicPr>
          <p:nvPr/>
        </p:nvPicPr>
        <p:blipFill>
          <a:blip r:embed="rId5"/>
          <a:stretch>
            <a:fillRect/>
          </a:stretch>
        </p:blipFill>
        <p:spPr>
          <a:xfrm>
            <a:off x="5371529" y="4913227"/>
            <a:ext cx="1205889" cy="1199768"/>
          </a:xfrm>
          <a:prstGeom prst="rect">
            <a:avLst/>
          </a:prstGeom>
        </p:spPr>
      </p:pic>
      <p:pic>
        <p:nvPicPr>
          <p:cNvPr id="16" name="図 15"/>
          <p:cNvPicPr>
            <a:picLocks noChangeAspect="1"/>
          </p:cNvPicPr>
          <p:nvPr/>
        </p:nvPicPr>
        <p:blipFill>
          <a:blip r:embed="rId6"/>
          <a:stretch>
            <a:fillRect/>
          </a:stretch>
        </p:blipFill>
        <p:spPr>
          <a:xfrm>
            <a:off x="7714622" y="5617026"/>
            <a:ext cx="1059572" cy="991939"/>
          </a:xfrm>
          <a:prstGeom prst="rect">
            <a:avLst/>
          </a:prstGeom>
        </p:spPr>
      </p:pic>
      <p:pic>
        <p:nvPicPr>
          <p:cNvPr id="17" name="図 16"/>
          <p:cNvPicPr>
            <a:picLocks noChangeAspect="1"/>
          </p:cNvPicPr>
          <p:nvPr/>
        </p:nvPicPr>
        <p:blipFill>
          <a:blip r:embed="rId7"/>
          <a:stretch>
            <a:fillRect/>
          </a:stretch>
        </p:blipFill>
        <p:spPr>
          <a:xfrm>
            <a:off x="6577418" y="6112996"/>
            <a:ext cx="654000" cy="654000"/>
          </a:xfrm>
          <a:prstGeom prst="rect">
            <a:avLst/>
          </a:prstGeom>
        </p:spPr>
      </p:pic>
      <p:sp>
        <p:nvSpPr>
          <p:cNvPr id="18" name="正方形/長方形 17"/>
          <p:cNvSpPr/>
          <p:nvPr/>
        </p:nvSpPr>
        <p:spPr>
          <a:xfrm rot="971196">
            <a:off x="5842909" y="6164476"/>
            <a:ext cx="2371700" cy="6226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円形吹き出し 10"/>
          <p:cNvSpPr/>
          <p:nvPr/>
        </p:nvSpPr>
        <p:spPr>
          <a:xfrm>
            <a:off x="2267354" y="1633060"/>
            <a:ext cx="5977054" cy="1619266"/>
          </a:xfrm>
          <a:prstGeom prst="wedgeEllipseCallout">
            <a:avLst>
              <a:gd name="adj1" fmla="val -55153"/>
              <a:gd name="adj2" fmla="val 72111"/>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2000" b="1" dirty="0">
                <a:solidFill>
                  <a:prstClr val="white"/>
                </a:solidFill>
                <a:latin typeface="Calibri"/>
                <a:ea typeface="ＭＳ Ｐゴシック" panose="020B0600070205080204" pitchFamily="50" charset="-128"/>
              </a:rPr>
              <a:t>　　   </a:t>
            </a:r>
            <a:r>
              <a:rPr lang="ja-JP" altLang="en-US" sz="2000" b="1" dirty="0">
                <a:solidFill>
                  <a:prstClr val="white"/>
                </a:solidFill>
                <a:latin typeface="UD デジタル 教科書体 NK-R" panose="02020400000000000000" pitchFamily="18" charset="-128"/>
                <a:ea typeface="UD デジタル 教科書体 NK-R" panose="02020400000000000000" pitchFamily="18" charset="-128"/>
              </a:rPr>
              <a:t>さけ　                         だいじ</a:t>
            </a:r>
            <a:endParaRPr lang="en-US" altLang="ja-JP" sz="2000" b="1" dirty="0">
              <a:solidFill>
                <a:prstClr val="white"/>
              </a:solidFill>
              <a:latin typeface="UD デジタル 教科書体 NK-R" panose="02020400000000000000" pitchFamily="18" charset="-128"/>
              <a:ea typeface="UD デジタル 教科書体 NK-R" panose="02020400000000000000" pitchFamily="18"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お酒がいちばん大事！</a:t>
            </a: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FFEEC-0D4B-CB45-BBB4-F10686DF80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graphicFrame>
        <p:nvGraphicFramePr>
          <p:cNvPr id="12" name="オブジェクト 11">
            <a:extLst>
              <a:ext uri="{FF2B5EF4-FFF2-40B4-BE49-F238E27FC236}">
                <a16:creationId xmlns:a16="http://schemas.microsoft.com/office/drawing/2014/main" id="{8459CE53-E169-4176-95D5-676B817B8778}"/>
              </a:ext>
            </a:extLst>
          </p:cNvPr>
          <p:cNvGraphicFramePr>
            <a:graphicFrameLocks noChangeAspect="1"/>
          </p:cNvGraphicFramePr>
          <p:nvPr>
            <p:extLst>
              <p:ext uri="{D42A27DB-BD31-4B8C-83A1-F6EECF244321}">
                <p14:modId xmlns:p14="http://schemas.microsoft.com/office/powerpoint/2010/main" val="3011620452"/>
              </p:ext>
            </p:extLst>
          </p:nvPr>
        </p:nvGraphicFramePr>
        <p:xfrm>
          <a:off x="2315806" y="301916"/>
          <a:ext cx="9042400" cy="1263650"/>
        </p:xfrm>
        <a:graphic>
          <a:graphicData uri="http://schemas.openxmlformats.org/presentationml/2006/ole">
            <mc:AlternateContent xmlns:mc="http://schemas.openxmlformats.org/markup-compatibility/2006">
              <mc:Choice xmlns:v="urn:schemas-microsoft-com:vml" Requires="v">
                <p:oleObj spid="_x0000_s55332" name="Document" r:id="rId8" imgW="5391137" imgH="761587" progId="Word.Document.12">
                  <p:embed/>
                </p:oleObj>
              </mc:Choice>
              <mc:Fallback>
                <p:oleObj name="Document" r:id="rId8" imgW="5391137" imgH="761587" progId="Word.Document.12">
                  <p:embed/>
                  <p:pic>
                    <p:nvPicPr>
                      <p:cNvPr id="9" name="オブジェクト 8">
                        <a:extLst>
                          <a:ext uri="{FF2B5EF4-FFF2-40B4-BE49-F238E27FC236}">
                            <a16:creationId xmlns:a16="http://schemas.microsoft.com/office/drawing/2014/main" id="{F837B394-7137-4148-8CF8-2BE5C6C73C1C}"/>
                          </a:ext>
                        </a:extLst>
                      </p:cNvPr>
                      <p:cNvPicPr/>
                      <p:nvPr/>
                    </p:nvPicPr>
                    <p:blipFill>
                      <a:blip r:embed="rId9"/>
                      <a:stretch>
                        <a:fillRect/>
                      </a:stretch>
                    </p:blipFill>
                    <p:spPr>
                      <a:xfrm>
                        <a:off x="2315806" y="301916"/>
                        <a:ext cx="9042400" cy="1263650"/>
                      </a:xfrm>
                      <a:prstGeom prst="rect">
                        <a:avLst/>
                      </a:prstGeom>
                    </p:spPr>
                  </p:pic>
                </p:oleObj>
              </mc:Fallback>
            </mc:AlternateContent>
          </a:graphicData>
        </a:graphic>
      </p:graphicFrame>
    </p:spTree>
    <p:extLst>
      <p:ext uri="{BB962C8B-B14F-4D97-AF65-F5344CB8AC3E}">
        <p14:creationId xmlns:p14="http://schemas.microsoft.com/office/powerpoint/2010/main" val="3692391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C081721-7091-4B48-8719-3B24F655DD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154" y="65162"/>
            <a:ext cx="6892230" cy="6892230"/>
          </a:xfrm>
          <a:prstGeom prst="rect">
            <a:avLst/>
          </a:prstGeom>
        </p:spPr>
      </p:pic>
      <p:graphicFrame>
        <p:nvGraphicFramePr>
          <p:cNvPr id="4" name="オブジェクト 3"/>
          <p:cNvGraphicFramePr>
            <a:graphicFrameLocks noChangeAspect="1"/>
          </p:cNvGraphicFramePr>
          <p:nvPr>
            <p:extLst>
              <p:ext uri="{D42A27DB-BD31-4B8C-83A1-F6EECF244321}">
                <p14:modId xmlns:p14="http://schemas.microsoft.com/office/powerpoint/2010/main" val="4051263820"/>
              </p:ext>
            </p:extLst>
          </p:nvPr>
        </p:nvGraphicFramePr>
        <p:xfrm>
          <a:off x="467469" y="602824"/>
          <a:ext cx="8229600" cy="6038850"/>
        </p:xfrm>
        <a:graphic>
          <a:graphicData uri="http://schemas.openxmlformats.org/presentationml/2006/ole">
            <mc:AlternateContent xmlns:mc="http://schemas.openxmlformats.org/markup-compatibility/2006">
              <mc:Choice xmlns:v="urn:schemas-microsoft-com:vml" Requires="v">
                <p:oleObj spid="_x0000_s56355" name="Document" r:id="rId5" imgW="8726901" imgH="6396326" progId="Word.Document.12">
                  <p:embed/>
                </p:oleObj>
              </mc:Choice>
              <mc:Fallback>
                <p:oleObj name="Document" r:id="rId5" imgW="8726901" imgH="6396326" progId="Word.Document.12">
                  <p:embed/>
                  <p:pic>
                    <p:nvPicPr>
                      <p:cNvPr id="4" name="オブジェクト 3"/>
                      <p:cNvPicPr>
                        <a:picLocks noChangeAspect="1" noChangeArrowheads="1"/>
                      </p:cNvPicPr>
                      <p:nvPr/>
                    </p:nvPicPr>
                    <p:blipFill>
                      <a:blip r:embed="rId6"/>
                      <a:srcRect/>
                      <a:stretch>
                        <a:fillRect/>
                      </a:stretch>
                    </p:blipFill>
                    <p:spPr bwMode="auto">
                      <a:xfrm>
                        <a:off x="467469" y="602824"/>
                        <a:ext cx="8229600" cy="6038850"/>
                      </a:xfrm>
                      <a:prstGeom prst="rect">
                        <a:avLst/>
                      </a:prstGeom>
                      <a:noFill/>
                      <a:ln>
                        <a:noFill/>
                      </a:ln>
                    </p:spPr>
                  </p:pic>
                </p:oleObj>
              </mc:Fallback>
            </mc:AlternateContent>
          </a:graphicData>
        </a:graphic>
      </p:graphicFrame>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65162"/>
            <a:ext cx="1080000" cy="1075324"/>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FFEEC-0D4B-CB45-BBB4-F10686DF80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8285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1152666369"/>
              </p:ext>
            </p:extLst>
          </p:nvPr>
        </p:nvGraphicFramePr>
        <p:xfrm>
          <a:off x="0" y="1897856"/>
          <a:ext cx="9259888" cy="3062288"/>
        </p:xfrm>
        <a:graphic>
          <a:graphicData uri="http://schemas.openxmlformats.org/presentationml/2006/ole">
            <mc:AlternateContent xmlns:mc="http://schemas.openxmlformats.org/markup-compatibility/2006">
              <mc:Choice xmlns:v="urn:schemas-microsoft-com:vml" Requires="v">
                <p:oleObj spid="_x0000_s57379" name="Document" r:id="rId4" imgW="11046017" imgH="3655043" progId="Word.Document.12">
                  <p:embed/>
                </p:oleObj>
              </mc:Choice>
              <mc:Fallback>
                <p:oleObj name="Document" r:id="rId4" imgW="11046017" imgH="3655043" progId="Word.Document.12">
                  <p:embed/>
                  <p:pic>
                    <p:nvPicPr>
                      <p:cNvPr id="6" name="オブジェクト 5"/>
                      <p:cNvPicPr>
                        <a:picLocks noChangeAspect="1" noChangeArrowheads="1"/>
                      </p:cNvPicPr>
                      <p:nvPr/>
                    </p:nvPicPr>
                    <p:blipFill>
                      <a:blip r:embed="rId5"/>
                      <a:srcRect/>
                      <a:stretch>
                        <a:fillRect/>
                      </a:stretch>
                    </p:blipFill>
                    <p:spPr bwMode="auto">
                      <a:xfrm>
                        <a:off x="0" y="1897856"/>
                        <a:ext cx="9259888" cy="3062288"/>
                      </a:xfrm>
                      <a:prstGeom prst="rect">
                        <a:avLst/>
                      </a:prstGeom>
                      <a:noFill/>
                      <a:ln>
                        <a:noFill/>
                      </a:ln>
                    </p:spPr>
                  </p:pic>
                </p:oleObj>
              </mc:Fallback>
            </mc:AlternateContent>
          </a:graphicData>
        </a:graphic>
      </p:graphicFrame>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44624"/>
            <a:ext cx="1080000" cy="1075324"/>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FFEEC-0D4B-CB45-BBB4-F10686DF80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92680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body_no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87" y="2026537"/>
            <a:ext cx="3111854" cy="3576845"/>
          </a:xfrm>
          <a:prstGeom prst="rect">
            <a:avLst/>
          </a:prstGeom>
        </p:spPr>
      </p:pic>
      <p:graphicFrame>
        <p:nvGraphicFramePr>
          <p:cNvPr id="11" name="オブジェクト 10"/>
          <p:cNvGraphicFramePr>
            <a:graphicFrameLocks noChangeAspect="1"/>
          </p:cNvGraphicFramePr>
          <p:nvPr>
            <p:extLst>
              <p:ext uri="{D42A27DB-BD31-4B8C-83A1-F6EECF244321}">
                <p14:modId xmlns:p14="http://schemas.microsoft.com/office/powerpoint/2010/main" val="4023118408"/>
              </p:ext>
            </p:extLst>
          </p:nvPr>
        </p:nvGraphicFramePr>
        <p:xfrm>
          <a:off x="3479593" y="1843393"/>
          <a:ext cx="5835650" cy="3570288"/>
        </p:xfrm>
        <a:graphic>
          <a:graphicData uri="http://schemas.openxmlformats.org/presentationml/2006/ole">
            <mc:AlternateContent xmlns:mc="http://schemas.openxmlformats.org/markup-compatibility/2006">
              <mc:Choice xmlns:v="urn:schemas-microsoft-com:vml" Requires="v">
                <p:oleObj spid="_x0000_s58405" name="Document" r:id="rId5" imgW="5391137" imgH="3299612" progId="Word.Document.12">
                  <p:embed/>
                </p:oleObj>
              </mc:Choice>
              <mc:Fallback>
                <p:oleObj name="Document" r:id="rId5" imgW="5391137" imgH="3299612" progId="Word.Document.12">
                  <p:embed/>
                  <p:pic>
                    <p:nvPicPr>
                      <p:cNvPr id="11" name="オブジェクト 10"/>
                      <p:cNvPicPr/>
                      <p:nvPr/>
                    </p:nvPicPr>
                    <p:blipFill>
                      <a:blip r:embed="rId6"/>
                      <a:stretch>
                        <a:fillRect/>
                      </a:stretch>
                    </p:blipFill>
                    <p:spPr>
                      <a:xfrm>
                        <a:off x="3479593" y="1843393"/>
                        <a:ext cx="5835650" cy="3570288"/>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FFEEC-0D4B-CB45-BBB4-F10686DF80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4DE4A194-9A81-1343-AA11-C9081CE753B4}"/>
              </a:ext>
            </a:extLst>
          </p:cNvPr>
          <p:cNvPicPr>
            <a:picLocks noChangeAspect="1"/>
          </p:cNvPicPr>
          <p:nvPr/>
        </p:nvPicPr>
        <p:blipFill>
          <a:blip r:embed="rId7"/>
          <a:stretch>
            <a:fillRect/>
          </a:stretch>
        </p:blipFill>
        <p:spPr>
          <a:xfrm>
            <a:off x="6190343" y="4461905"/>
            <a:ext cx="1750117" cy="1853446"/>
          </a:xfrm>
          <a:prstGeom prst="rect">
            <a:avLst/>
          </a:prstGeom>
        </p:spPr>
      </p:pic>
      <p:pic>
        <p:nvPicPr>
          <p:cNvPr id="10" name="Picture 10" descr="\\G0000sv0ns501\d10111$\doc\新　事業推進課\08 公民協働\H30年度\イラスト集\生ビール.png">
            <a:extLst>
              <a:ext uri="{FF2B5EF4-FFF2-40B4-BE49-F238E27FC236}">
                <a16:creationId xmlns:a16="http://schemas.microsoft.com/office/drawing/2014/main" id="{CD6F9F52-9FF5-244E-9477-B61DA20C90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4124" y="2380027"/>
            <a:ext cx="1106556" cy="14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オブジェクト 8">
            <a:extLst>
              <a:ext uri="{FF2B5EF4-FFF2-40B4-BE49-F238E27FC236}">
                <a16:creationId xmlns:a16="http://schemas.microsoft.com/office/drawing/2014/main" id="{A29C1E10-B629-4092-B8B6-4A411B75B73F}"/>
              </a:ext>
            </a:extLst>
          </p:cNvPr>
          <p:cNvGraphicFramePr>
            <a:graphicFrameLocks noChangeAspect="1"/>
          </p:cNvGraphicFramePr>
          <p:nvPr>
            <p:extLst>
              <p:ext uri="{D42A27DB-BD31-4B8C-83A1-F6EECF244321}">
                <p14:modId xmlns:p14="http://schemas.microsoft.com/office/powerpoint/2010/main" val="552808066"/>
              </p:ext>
            </p:extLst>
          </p:nvPr>
        </p:nvGraphicFramePr>
        <p:xfrm>
          <a:off x="2339009" y="474733"/>
          <a:ext cx="9042400" cy="1263650"/>
        </p:xfrm>
        <a:graphic>
          <a:graphicData uri="http://schemas.openxmlformats.org/presentationml/2006/ole">
            <mc:AlternateContent xmlns:mc="http://schemas.openxmlformats.org/markup-compatibility/2006">
              <mc:Choice xmlns:v="urn:schemas-microsoft-com:vml" Requires="v">
                <p:oleObj spid="_x0000_s58406" name="Document" r:id="rId9" imgW="5391137" imgH="761587" progId="Word.Document.12">
                  <p:embed/>
                </p:oleObj>
              </mc:Choice>
              <mc:Fallback>
                <p:oleObj name="Document" r:id="rId9" imgW="5391137" imgH="761587" progId="Word.Document.12">
                  <p:embed/>
                  <p:pic>
                    <p:nvPicPr>
                      <p:cNvPr id="9" name="オブジェクト 8">
                        <a:extLst>
                          <a:ext uri="{FF2B5EF4-FFF2-40B4-BE49-F238E27FC236}">
                            <a16:creationId xmlns:a16="http://schemas.microsoft.com/office/drawing/2014/main" id="{F837B394-7137-4148-8CF8-2BE5C6C73C1C}"/>
                          </a:ext>
                        </a:extLst>
                      </p:cNvPr>
                      <p:cNvPicPr/>
                      <p:nvPr/>
                    </p:nvPicPr>
                    <p:blipFill>
                      <a:blip r:embed="rId10"/>
                      <a:stretch>
                        <a:fillRect/>
                      </a:stretch>
                    </p:blipFill>
                    <p:spPr>
                      <a:xfrm>
                        <a:off x="2339009" y="474733"/>
                        <a:ext cx="9042400" cy="1263650"/>
                      </a:xfrm>
                      <a:prstGeom prst="rect">
                        <a:avLst/>
                      </a:prstGeom>
                    </p:spPr>
                  </p:pic>
                </p:oleObj>
              </mc:Fallback>
            </mc:AlternateContent>
          </a:graphicData>
        </a:graphic>
      </p:graphicFrame>
    </p:spTree>
    <p:extLst>
      <p:ext uri="{BB962C8B-B14F-4D97-AF65-F5344CB8AC3E}">
        <p14:creationId xmlns:p14="http://schemas.microsoft.com/office/powerpoint/2010/main" val="564568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412875"/>
            <a:ext cx="7954962"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flipH="1">
            <a:off x="3096816" y="6073914"/>
            <a:ext cx="3456384"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Calibri"/>
                <a:ea typeface="ＭＳ Ｐゴシック" panose="020B0600070205080204" pitchFamily="50" charset="-128"/>
              </a:rPr>
              <a:t>　　 </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さけ　　    　の　    　　はじ　　　　　     ねんれい</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お酒を飲み始めた年齢</a:t>
            </a:r>
          </a:p>
        </p:txBody>
      </p:sp>
      <p:sp>
        <p:nvSpPr>
          <p:cNvPr id="12" name="テキスト ボックス 11"/>
          <p:cNvSpPr txBox="1"/>
          <p:nvPr/>
        </p:nvSpPr>
        <p:spPr>
          <a:xfrm>
            <a:off x="899592" y="1556792"/>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1651502195"/>
              </p:ext>
            </p:extLst>
          </p:nvPr>
        </p:nvGraphicFramePr>
        <p:xfrm>
          <a:off x="684213" y="292497"/>
          <a:ext cx="8709025" cy="812800"/>
        </p:xfrm>
        <a:graphic>
          <a:graphicData uri="http://schemas.openxmlformats.org/presentationml/2006/ole">
            <mc:AlternateContent xmlns:mc="http://schemas.openxmlformats.org/markup-compatibility/2006">
              <mc:Choice xmlns:v="urn:schemas-microsoft-com:vml" Requires="v">
                <p:oleObj spid="_x0000_s59427" name="Document" r:id="rId5" imgW="5391137" imgH="507605" progId="Word.Document.12">
                  <p:embed/>
                </p:oleObj>
              </mc:Choice>
              <mc:Fallback>
                <p:oleObj name="Document" r:id="rId5" imgW="5391137" imgH="507605" progId="Word.Document.12">
                  <p:embed/>
                  <p:pic>
                    <p:nvPicPr>
                      <p:cNvPr id="13" name="オブジェクト 12"/>
                      <p:cNvPicPr/>
                      <p:nvPr/>
                    </p:nvPicPr>
                    <p:blipFill>
                      <a:blip r:embed="rId6"/>
                      <a:stretch>
                        <a:fillRect/>
                      </a:stretch>
                    </p:blipFill>
                    <p:spPr>
                      <a:xfrm>
                        <a:off x="684213" y="292497"/>
                        <a:ext cx="8709025" cy="812800"/>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FFEEC-0D4B-CB45-BBB4-F10686DF80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20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22" name="テキスト ボックス 10"/>
          <p:cNvSpPr txBox="1">
            <a:spLocks noChangeArrowheads="1"/>
          </p:cNvSpPr>
          <p:nvPr/>
        </p:nvSpPr>
        <p:spPr bwMode="auto">
          <a:xfrm>
            <a:off x="-38947" y="2583741"/>
            <a:ext cx="954107" cy="31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lvl="0" eaLnBrk="1" hangingPunct="1">
              <a:spcBef>
                <a:spcPct val="0"/>
              </a:spcBef>
              <a:buNone/>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しょうらい いぞんしょう　　　　　           かくりつ</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lvl="0" eaLnBrk="1" hangingPunct="1">
              <a:spcBef>
                <a:spcPct val="0"/>
              </a:spcBef>
              <a:buNone/>
              <a:defRPr/>
            </a:pP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将来依存症になる確率</a:t>
            </a:r>
            <a:endParaRPr lang="en-US" altLang="ja-JP" sz="2400" dirty="0">
              <a:solidFill>
                <a:prstClr val="black"/>
              </a:solidFill>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sp>
        <p:nvSpPr>
          <p:cNvPr id="23" name="円/楕円 22"/>
          <p:cNvSpPr>
            <a:spLocks noChangeArrowheads="1"/>
          </p:cNvSpPr>
          <p:nvPr/>
        </p:nvSpPr>
        <p:spPr bwMode="auto">
          <a:xfrm>
            <a:off x="1403350" y="2781300"/>
            <a:ext cx="935038" cy="433388"/>
          </a:xfrm>
          <a:prstGeom prst="ellipse">
            <a:avLst/>
          </a:prstGeom>
          <a:gradFill rotWithShape="1">
            <a:gsLst>
              <a:gs pos="0">
                <a:srgbClr val="FFFF7A"/>
              </a:gs>
              <a:gs pos="100000">
                <a:srgbClr val="FFF03A"/>
              </a:gs>
            </a:gsLst>
            <a:lin ang="5400000"/>
          </a:gradFill>
          <a:ln w="9525">
            <a:solidFill>
              <a:srgbClr val="FADD4D"/>
            </a:solidFill>
            <a:round/>
            <a:headEnd/>
            <a:tailEnd/>
          </a:ln>
          <a:effectLst>
            <a:outerShdw blurRad="40000" dist="23000" dir="5400000" rotWithShape="0">
              <a:srgbClr val="808080">
                <a:alpha val="34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中１</a:t>
            </a:r>
          </a:p>
        </p:txBody>
      </p:sp>
      <p:sp>
        <p:nvSpPr>
          <p:cNvPr id="24" name="円/楕円 23"/>
          <p:cNvSpPr>
            <a:spLocks noChangeArrowheads="1"/>
          </p:cNvSpPr>
          <p:nvPr/>
        </p:nvSpPr>
        <p:spPr bwMode="auto">
          <a:xfrm>
            <a:off x="3708400" y="3789363"/>
            <a:ext cx="935038" cy="431800"/>
          </a:xfrm>
          <a:prstGeom prst="ellipse">
            <a:avLst/>
          </a:prstGeom>
          <a:solidFill>
            <a:schemeClr val="accent1"/>
          </a:solidFill>
          <a:ln w="9525">
            <a:solidFill>
              <a:srgbClr val="FADD4D"/>
            </a:solidFill>
            <a:round/>
            <a:headEnd/>
            <a:tailEnd/>
          </a:ln>
          <a:effectLst>
            <a:outerShdw blurRad="40000" dist="23000" dir="5400000" rotWithShape="0">
              <a:srgbClr val="808080">
                <a:alpha val="34999"/>
              </a:srgbClr>
            </a:outerShdw>
          </a:effectLst>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高</a:t>
            </a:r>
            <a:r>
              <a:rPr kumimoji="1" lang="en-US" altLang="ja-JP" sz="1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1</a:t>
            </a:r>
            <a:endParaRPr kumimoji="1" lang="ja-JP" altLang="en-US" sz="1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pic>
        <p:nvPicPr>
          <p:cNvPr id="26" name="図 13" descr="seijinshiki_coupl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32588" y="3860800"/>
            <a:ext cx="10350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1"/>
          <p:cNvSpPr txBox="1">
            <a:spLocks noChangeArrowheads="1"/>
          </p:cNvSpPr>
          <p:nvPr/>
        </p:nvSpPr>
        <p:spPr bwMode="auto">
          <a:xfrm>
            <a:off x="395288" y="1628775"/>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400" b="0" i="0" u="none" strike="noStrike" kern="1200" cap="none" spc="0" normalizeH="0" baseline="0" noProof="0">
                <a:ln>
                  <a:noFill/>
                </a:ln>
                <a:solidFill>
                  <a:prstClr val="black"/>
                </a:solidFill>
                <a:effectLst/>
                <a:uLnTx/>
                <a:uFillTx/>
                <a:latin typeface="ＤＦＰ太丸ゴシック体" charset="-128"/>
                <a:ea typeface="ＤＦＰ太丸ゴシック体" charset="-128"/>
                <a:cs typeface="+mn-cs"/>
              </a:rPr>
              <a:t>%</a:t>
            </a:r>
            <a:endParaRPr kumimoji="1" lang="ja-JP" altLang="en-US" sz="2400" b="0" i="0" u="none" strike="noStrike" kern="1200" cap="none" spc="0" normalizeH="0" baseline="0" noProof="0">
              <a:ln>
                <a:noFill/>
              </a:ln>
              <a:solidFill>
                <a:prstClr val="black"/>
              </a:solidFill>
              <a:effectLst/>
              <a:uLnTx/>
              <a:uFillTx/>
              <a:latin typeface="ＤＦＰ太丸ゴシック体" charset="-128"/>
              <a:ea typeface="ＤＦＰ太丸ゴシック体" charset="-128"/>
              <a:cs typeface="+mn-cs"/>
            </a:endParaRPr>
          </a:p>
        </p:txBody>
      </p:sp>
      <p:pic>
        <p:nvPicPr>
          <p:cNvPr id="29" name="図 14" descr="school_gakuran_coupl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89682" y="1859756"/>
            <a:ext cx="78898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262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3264860845"/>
              </p:ext>
            </p:extLst>
          </p:nvPr>
        </p:nvGraphicFramePr>
        <p:xfrm>
          <a:off x="1619672" y="332656"/>
          <a:ext cx="7200800" cy="1016584"/>
        </p:xfrm>
        <a:graphic>
          <a:graphicData uri="http://schemas.openxmlformats.org/presentationml/2006/ole">
            <mc:AlternateContent xmlns:mc="http://schemas.openxmlformats.org/markup-compatibility/2006">
              <mc:Choice xmlns:v="urn:schemas-microsoft-com:vml" Requires="v">
                <p:oleObj spid="_x0000_s5245" name="文書" r:id="rId4" imgW="5397500" imgH="762000" progId="Word.Document.12">
                  <p:embed/>
                </p:oleObj>
              </mc:Choice>
              <mc:Fallback>
                <p:oleObj name="文書" r:id="rId4" imgW="5397500" imgH="762000" progId="Word.Document.12">
                  <p:embed/>
                  <p:pic>
                    <p:nvPicPr>
                      <p:cNvPr id="0" name=""/>
                      <p:cNvPicPr/>
                      <p:nvPr/>
                    </p:nvPicPr>
                    <p:blipFill>
                      <a:blip r:embed="rId5"/>
                      <a:stretch>
                        <a:fillRect/>
                      </a:stretch>
                    </p:blipFill>
                    <p:spPr>
                      <a:xfrm>
                        <a:off x="1619672" y="332656"/>
                        <a:ext cx="7200800" cy="1016584"/>
                      </a:xfrm>
                      <a:prstGeom prst="rect">
                        <a:avLst/>
                      </a:prstGeom>
                    </p:spPr>
                  </p:pic>
                </p:oleObj>
              </mc:Fallback>
            </mc:AlternateContent>
          </a:graphicData>
        </a:graphic>
      </p:graphicFrame>
      <p:sp>
        <p:nvSpPr>
          <p:cNvPr id="6" name="テキスト ボックス 5"/>
          <p:cNvSpPr txBox="1"/>
          <p:nvPr/>
        </p:nvSpPr>
        <p:spPr>
          <a:xfrm>
            <a:off x="6084168" y="620688"/>
            <a:ext cx="1823937" cy="5909309"/>
          </a:xfrm>
          <a:prstGeom prst="rect">
            <a:avLst/>
          </a:prstGeom>
          <a:noFill/>
        </p:spPr>
        <p:txBody>
          <a:bodyPr wrap="none" rtlCol="0">
            <a:spAutoFit/>
          </a:bodyPr>
          <a:lstStyle/>
          <a:p>
            <a:r>
              <a:rPr kumimoji="1" lang="ja-JP" altLang="en-US" sz="5400" dirty="0"/>
              <a:t>２２歳</a:t>
            </a:r>
            <a:endParaRPr kumimoji="1" lang="en-US" altLang="ja-JP" sz="5400" dirty="0"/>
          </a:p>
          <a:p>
            <a:r>
              <a:rPr kumimoji="1" lang="ja-JP" altLang="en-US" sz="5400" dirty="0"/>
              <a:t>２１歳</a:t>
            </a:r>
            <a:endParaRPr kumimoji="1" lang="en-US" altLang="ja-JP" sz="5400" dirty="0"/>
          </a:p>
          <a:p>
            <a:r>
              <a:rPr lang="ja-JP" altLang="en-US" sz="5400" dirty="0"/>
              <a:t>２０歳</a:t>
            </a:r>
            <a:endParaRPr lang="en-US" altLang="ja-JP" sz="5400" dirty="0"/>
          </a:p>
          <a:p>
            <a:r>
              <a:rPr kumimoji="1" lang="ja-JP" altLang="en-US" sz="5400" dirty="0"/>
              <a:t>１９歳</a:t>
            </a:r>
            <a:endParaRPr kumimoji="1" lang="en-US" altLang="ja-JP" sz="5400" dirty="0"/>
          </a:p>
          <a:p>
            <a:r>
              <a:rPr lang="ja-JP" altLang="en-US" sz="5400" dirty="0"/>
              <a:t>１８歳</a:t>
            </a:r>
            <a:endParaRPr lang="en-US" altLang="ja-JP" sz="5400" dirty="0"/>
          </a:p>
          <a:p>
            <a:r>
              <a:rPr kumimoji="1" lang="ja-JP" altLang="en-US" sz="5400" dirty="0"/>
              <a:t>１７歳</a:t>
            </a:r>
            <a:endParaRPr kumimoji="1" lang="en-US" altLang="ja-JP" sz="5400" dirty="0"/>
          </a:p>
          <a:p>
            <a:r>
              <a:rPr lang="ja-JP" altLang="en-US" sz="5400" dirty="0"/>
              <a:t>１６歳</a:t>
            </a:r>
            <a:endParaRPr kumimoji="1" lang="ja-JP" altLang="en-US" sz="5400" dirty="0"/>
          </a:p>
        </p:txBody>
      </p:sp>
      <p:sp>
        <p:nvSpPr>
          <p:cNvPr id="7" name="右矢印 6"/>
          <p:cNvSpPr/>
          <p:nvPr/>
        </p:nvSpPr>
        <p:spPr>
          <a:xfrm>
            <a:off x="5364088" y="2348880"/>
            <a:ext cx="720080" cy="86409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descr="300px-Flag_of_Japan.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1484784"/>
            <a:ext cx="3220035" cy="2146690"/>
          </a:xfrm>
          <a:prstGeom prst="rect">
            <a:avLst/>
          </a:prstGeom>
          <a:ln w="12700" cmpd="sng">
            <a:solidFill>
              <a:schemeClr val="tx1"/>
            </a:solidFill>
          </a:ln>
        </p:spPr>
      </p:pic>
      <p:pic>
        <p:nvPicPr>
          <p:cNvPr id="8" name="図 7" descr="44630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1640" y="3865575"/>
            <a:ext cx="2849929" cy="2992425"/>
          </a:xfrm>
          <a:prstGeom prst="rect">
            <a:avLst/>
          </a:prstGeom>
        </p:spPr>
      </p:pic>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4</a:t>
            </a:fld>
            <a:endParaRPr kumimoji="1" lang="ja-JP" altLang="en-US"/>
          </a:p>
        </p:txBody>
      </p:sp>
    </p:spTree>
    <p:extLst>
      <p:ext uri="{BB962C8B-B14F-4D97-AF65-F5344CB8AC3E}">
        <p14:creationId xmlns:p14="http://schemas.microsoft.com/office/powerpoint/2010/main" val="50767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464188597"/>
              </p:ext>
            </p:extLst>
          </p:nvPr>
        </p:nvGraphicFramePr>
        <p:xfrm>
          <a:off x="866181" y="600114"/>
          <a:ext cx="8242323" cy="1163622"/>
        </p:xfrm>
        <a:graphic>
          <a:graphicData uri="http://schemas.openxmlformats.org/presentationml/2006/ole">
            <mc:AlternateContent xmlns:mc="http://schemas.openxmlformats.org/markup-compatibility/2006">
              <mc:Choice xmlns:v="urn:schemas-microsoft-com:vml" Requires="v">
                <p:oleObj spid="_x0000_s60482" name="Document" r:id="rId4" imgW="5391137" imgH="761587" progId="Word.Document.12">
                  <p:embed/>
                </p:oleObj>
              </mc:Choice>
              <mc:Fallback>
                <p:oleObj name="Document" r:id="rId4" imgW="5391137" imgH="761587" progId="Word.Document.12">
                  <p:embed/>
                  <p:pic>
                    <p:nvPicPr>
                      <p:cNvPr id="3" name="オブジェクト 2"/>
                      <p:cNvPicPr/>
                      <p:nvPr/>
                    </p:nvPicPr>
                    <p:blipFill>
                      <a:blip r:embed="rId5"/>
                      <a:stretch>
                        <a:fillRect/>
                      </a:stretch>
                    </p:blipFill>
                    <p:spPr>
                      <a:xfrm>
                        <a:off x="866181" y="600114"/>
                        <a:ext cx="8242323" cy="1163622"/>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772062012"/>
              </p:ext>
            </p:extLst>
          </p:nvPr>
        </p:nvGraphicFramePr>
        <p:xfrm>
          <a:off x="4306957" y="2497897"/>
          <a:ext cx="7635875" cy="2873375"/>
        </p:xfrm>
        <a:graphic>
          <a:graphicData uri="http://schemas.openxmlformats.org/presentationml/2006/ole">
            <mc:AlternateContent xmlns:mc="http://schemas.openxmlformats.org/markup-compatibility/2006">
              <mc:Choice xmlns:v="urn:schemas-microsoft-com:vml" Requires="v">
                <p:oleObj spid="_x0000_s60483" name="Document" r:id="rId6" imgW="5391137" imgH="2030420" progId="Word.Document.12">
                  <p:embed/>
                </p:oleObj>
              </mc:Choice>
              <mc:Fallback>
                <p:oleObj name="Document" r:id="rId6" imgW="5391137" imgH="2030420" progId="Word.Document.12">
                  <p:embed/>
                  <p:pic>
                    <p:nvPicPr>
                      <p:cNvPr id="5" name="オブジェクト 4"/>
                      <p:cNvPicPr/>
                      <p:nvPr/>
                    </p:nvPicPr>
                    <p:blipFill>
                      <a:blip r:embed="rId7"/>
                      <a:stretch>
                        <a:fillRect/>
                      </a:stretch>
                    </p:blipFill>
                    <p:spPr>
                      <a:xfrm>
                        <a:off x="4306957" y="2497897"/>
                        <a:ext cx="7635875" cy="2873375"/>
                      </a:xfrm>
                      <a:prstGeom prst="rect">
                        <a:avLst/>
                      </a:prstGeom>
                    </p:spPr>
                  </p:pic>
                </p:oleObj>
              </mc:Fallback>
            </mc:AlternateContent>
          </a:graphicData>
        </a:graphic>
      </p:graphicFrame>
      <p:sp>
        <p:nvSpPr>
          <p:cNvPr id="13" name="円/楕円 12"/>
          <p:cNvSpPr/>
          <p:nvPr/>
        </p:nvSpPr>
        <p:spPr>
          <a:xfrm>
            <a:off x="3318560" y="2132856"/>
            <a:ext cx="5544616" cy="374441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26699" y="2755854"/>
            <a:ext cx="1591861" cy="3411131"/>
          </a:xfrm>
          <a:prstGeom prst="rect">
            <a:avLst/>
          </a:prstGeom>
        </p:spPr>
      </p:pic>
      <p:pic>
        <p:nvPicPr>
          <p:cNvPr id="4" name="図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429" y="2852937"/>
            <a:ext cx="1571511" cy="3370534"/>
          </a:xfrm>
          <a:prstGeom prst="rect">
            <a:avLst/>
          </a:prstGeom>
        </p:spPr>
      </p:pic>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FFEEC-0D4B-CB45-BBB4-F10686DF80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94459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school_gakuran_coup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852935"/>
            <a:ext cx="2640215" cy="3202417"/>
          </a:xfrm>
          <a:prstGeom prst="rect">
            <a:avLst/>
          </a:prstGeom>
        </p:spPr>
      </p:pic>
      <p:graphicFrame>
        <p:nvGraphicFramePr>
          <p:cNvPr id="14" name="オブジェクト 13"/>
          <p:cNvGraphicFramePr>
            <a:graphicFrameLocks noChangeAspect="1"/>
          </p:cNvGraphicFramePr>
          <p:nvPr>
            <p:extLst>
              <p:ext uri="{D42A27DB-BD31-4B8C-83A1-F6EECF244321}">
                <p14:modId xmlns:p14="http://schemas.microsoft.com/office/powerpoint/2010/main" val="1953418683"/>
              </p:ext>
            </p:extLst>
          </p:nvPr>
        </p:nvGraphicFramePr>
        <p:xfrm>
          <a:off x="4137025" y="2435019"/>
          <a:ext cx="7808913" cy="2932112"/>
        </p:xfrm>
        <a:graphic>
          <a:graphicData uri="http://schemas.openxmlformats.org/presentationml/2006/ole">
            <mc:AlternateContent xmlns:mc="http://schemas.openxmlformats.org/markup-compatibility/2006">
              <mc:Choice xmlns:v="urn:schemas-microsoft-com:vml" Requires="v">
                <p:oleObj spid="_x0000_s61506" name="Document" r:id="rId5" imgW="5391137" imgH="2030420" progId="Word.Document.12">
                  <p:embed/>
                </p:oleObj>
              </mc:Choice>
              <mc:Fallback>
                <p:oleObj name="Document" r:id="rId5" imgW="5391137" imgH="2030420" progId="Word.Document.12">
                  <p:embed/>
                  <p:pic>
                    <p:nvPicPr>
                      <p:cNvPr id="14" name="オブジェクト 13"/>
                      <p:cNvPicPr/>
                      <p:nvPr/>
                    </p:nvPicPr>
                    <p:blipFill>
                      <a:blip r:embed="rId6"/>
                      <a:stretch>
                        <a:fillRect/>
                      </a:stretch>
                    </p:blipFill>
                    <p:spPr>
                      <a:xfrm>
                        <a:off x="4137025" y="2435019"/>
                        <a:ext cx="7808913" cy="2932112"/>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1300181108"/>
              </p:ext>
            </p:extLst>
          </p:nvPr>
        </p:nvGraphicFramePr>
        <p:xfrm>
          <a:off x="483219" y="469900"/>
          <a:ext cx="9690703" cy="1358900"/>
        </p:xfrm>
        <a:graphic>
          <a:graphicData uri="http://schemas.openxmlformats.org/presentationml/2006/ole">
            <mc:AlternateContent xmlns:mc="http://schemas.openxmlformats.org/markup-compatibility/2006">
              <mc:Choice xmlns:v="urn:schemas-microsoft-com:vml" Requires="v">
                <p:oleObj spid="_x0000_s61507" name="Document" r:id="rId7" imgW="5391137" imgH="761587" progId="Word.Document.12">
                  <p:embed/>
                </p:oleObj>
              </mc:Choice>
              <mc:Fallback>
                <p:oleObj name="Document" r:id="rId7" imgW="5391137" imgH="761587" progId="Word.Document.12">
                  <p:embed/>
                  <p:pic>
                    <p:nvPicPr>
                      <p:cNvPr id="15" name="オブジェクト 14"/>
                      <p:cNvPicPr/>
                      <p:nvPr/>
                    </p:nvPicPr>
                    <p:blipFill>
                      <a:blip r:embed="rId8"/>
                      <a:stretch>
                        <a:fillRect/>
                      </a:stretch>
                    </p:blipFill>
                    <p:spPr>
                      <a:xfrm>
                        <a:off x="483219" y="469900"/>
                        <a:ext cx="9690703" cy="1358900"/>
                      </a:xfrm>
                      <a:prstGeom prst="rect">
                        <a:avLst/>
                      </a:prstGeom>
                    </p:spPr>
                  </p:pic>
                </p:oleObj>
              </mc:Fallback>
            </mc:AlternateContent>
          </a:graphicData>
        </a:graphic>
      </p:graphicFrame>
      <p:sp>
        <p:nvSpPr>
          <p:cNvPr id="16" name="円/楕円 15"/>
          <p:cNvSpPr/>
          <p:nvPr/>
        </p:nvSpPr>
        <p:spPr>
          <a:xfrm>
            <a:off x="3251775" y="2132856"/>
            <a:ext cx="5544616" cy="374441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FFEEC-0D4B-CB45-BBB4-F10686DF80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70450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3">
            <a:extLst>
              <a:ext uri="{FF2B5EF4-FFF2-40B4-BE49-F238E27FC236}">
                <a16:creationId xmlns:a16="http://schemas.microsoft.com/office/drawing/2014/main" id="{33497257-D845-9D45-925E-C0A660597E4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84634" y="-171400"/>
            <a:ext cx="7503790" cy="7503790"/>
          </a:xfr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44624"/>
            <a:ext cx="1080000" cy="1075324"/>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FFEEC-0D4B-CB45-BBB4-F10686DF80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4165374405"/>
              </p:ext>
            </p:extLst>
          </p:nvPr>
        </p:nvGraphicFramePr>
        <p:xfrm>
          <a:off x="0" y="1897062"/>
          <a:ext cx="9259888" cy="3063875"/>
        </p:xfrm>
        <a:graphic>
          <a:graphicData uri="http://schemas.openxmlformats.org/presentationml/2006/ole">
            <mc:AlternateContent xmlns:mc="http://schemas.openxmlformats.org/markup-compatibility/2006">
              <mc:Choice xmlns:v="urn:schemas-microsoft-com:vml" Requires="v">
                <p:oleObj spid="_x0000_s62498" name="Document" r:id="rId6" imgW="11046017" imgH="3655043" progId="Word.Document.12">
                  <p:embed/>
                </p:oleObj>
              </mc:Choice>
              <mc:Fallback>
                <p:oleObj name="Document" r:id="rId6" imgW="11046017" imgH="3655043" progId="Word.Document.12">
                  <p:embed/>
                  <p:pic>
                    <p:nvPicPr>
                      <p:cNvPr id="6" name="オブジェクト 5"/>
                      <p:cNvPicPr>
                        <a:picLocks noChangeAspect="1" noChangeArrowheads="1"/>
                      </p:cNvPicPr>
                      <p:nvPr/>
                    </p:nvPicPr>
                    <p:blipFill>
                      <a:blip r:embed="rId7"/>
                      <a:srcRect/>
                      <a:stretch>
                        <a:fillRect/>
                      </a:stretch>
                    </p:blipFill>
                    <p:spPr bwMode="auto">
                      <a:xfrm>
                        <a:off x="0" y="1897062"/>
                        <a:ext cx="9259888" cy="30638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0164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41983917"/>
              </p:ext>
            </p:extLst>
          </p:nvPr>
        </p:nvGraphicFramePr>
        <p:xfrm>
          <a:off x="902459" y="1357321"/>
          <a:ext cx="8040687" cy="6126163"/>
        </p:xfrm>
        <a:graphic>
          <a:graphicData uri="http://schemas.openxmlformats.org/presentationml/2006/ole">
            <mc:AlternateContent xmlns:mc="http://schemas.openxmlformats.org/markup-compatibility/2006">
              <mc:Choice xmlns:v="urn:schemas-microsoft-com:vml" Requires="v">
                <p:oleObj spid="_x0000_s45165" name="Document" r:id="rId4" imgW="10152042" imgH="7727395" progId="Word.Document.12">
                  <p:embed/>
                </p:oleObj>
              </mc:Choice>
              <mc:Fallback>
                <p:oleObj name="Document" r:id="rId4" imgW="10152042" imgH="7727395" progId="Word.Document.12">
                  <p:embed/>
                  <p:pic>
                    <p:nvPicPr>
                      <p:cNvPr id="3" name="オブジェクト 2"/>
                      <p:cNvPicPr/>
                      <p:nvPr/>
                    </p:nvPicPr>
                    <p:blipFill>
                      <a:blip r:embed="rId5"/>
                      <a:stretch>
                        <a:fillRect/>
                      </a:stretch>
                    </p:blipFill>
                    <p:spPr>
                      <a:xfrm>
                        <a:off x="902459" y="1357321"/>
                        <a:ext cx="8040687" cy="6126163"/>
                      </a:xfrm>
                      <a:prstGeom prst="rect">
                        <a:avLst/>
                      </a:prstGeom>
                    </p:spPr>
                  </p:pic>
                </p:oleObj>
              </mc:Fallback>
            </mc:AlternateContent>
          </a:graphicData>
        </a:graphic>
      </p:graphicFrame>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24" y="43458"/>
            <a:ext cx="1080000" cy="1075324"/>
          </a:xfrm>
          <a:prstGeom prst="rect">
            <a:avLst/>
          </a:prstGeom>
        </p:spPr>
      </p:pic>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43</a:t>
            </a:fld>
            <a:endParaRPr kumimoji="1" lang="ja-JP" altLang="en-US"/>
          </a:p>
        </p:txBody>
      </p:sp>
    </p:spTree>
    <p:extLst>
      <p:ext uri="{BB962C8B-B14F-4D97-AF65-F5344CB8AC3E}">
        <p14:creationId xmlns:p14="http://schemas.microsoft.com/office/powerpoint/2010/main" val="1267648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84634" y="-171400"/>
            <a:ext cx="7503790" cy="7503790"/>
          </a:xfr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24" y="43458"/>
            <a:ext cx="1080000" cy="1075324"/>
          </a:xfrm>
          <a:prstGeom prst="rect">
            <a:avLst/>
          </a:prstGeom>
        </p:spPr>
      </p:pic>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44</a:t>
            </a:fld>
            <a:endParaRPr kumimoji="1" lang="ja-JP" altLang="en-US"/>
          </a:p>
        </p:txBody>
      </p:sp>
      <p:graphicFrame>
        <p:nvGraphicFramePr>
          <p:cNvPr id="6" name="オブジェクト 5">
            <a:extLst>
              <a:ext uri="{FF2B5EF4-FFF2-40B4-BE49-F238E27FC236}">
                <a16:creationId xmlns:a16="http://schemas.microsoft.com/office/drawing/2014/main" id="{4704EB34-315F-4BA0-9680-027FA5B5C3F6}"/>
              </a:ext>
            </a:extLst>
          </p:cNvPr>
          <p:cNvGraphicFramePr>
            <a:graphicFrameLocks noChangeAspect="1"/>
          </p:cNvGraphicFramePr>
          <p:nvPr>
            <p:extLst>
              <p:ext uri="{D42A27DB-BD31-4B8C-83A1-F6EECF244321}">
                <p14:modId xmlns:p14="http://schemas.microsoft.com/office/powerpoint/2010/main" val="3105216520"/>
              </p:ext>
            </p:extLst>
          </p:nvPr>
        </p:nvGraphicFramePr>
        <p:xfrm>
          <a:off x="902459" y="1357321"/>
          <a:ext cx="8040687" cy="6126163"/>
        </p:xfrm>
        <a:graphic>
          <a:graphicData uri="http://schemas.openxmlformats.org/presentationml/2006/ole">
            <mc:AlternateContent xmlns:mc="http://schemas.openxmlformats.org/markup-compatibility/2006">
              <mc:Choice xmlns:v="urn:schemas-microsoft-com:vml" Requires="v">
                <p:oleObj spid="_x0000_s47204" name="Document" r:id="rId6" imgW="10152042" imgH="7727395" progId="Word.Document.12">
                  <p:embed/>
                </p:oleObj>
              </mc:Choice>
              <mc:Fallback>
                <p:oleObj name="Document" r:id="rId6" imgW="10152042" imgH="7727395" progId="Word.Document.12">
                  <p:embed/>
                  <p:pic>
                    <p:nvPicPr>
                      <p:cNvPr id="3" name="オブジェクト 2"/>
                      <p:cNvPicPr/>
                      <p:nvPr/>
                    </p:nvPicPr>
                    <p:blipFill>
                      <a:blip r:embed="rId7"/>
                      <a:stretch>
                        <a:fillRect/>
                      </a:stretch>
                    </p:blipFill>
                    <p:spPr>
                      <a:xfrm>
                        <a:off x="902459" y="1357321"/>
                        <a:ext cx="8040687" cy="6126163"/>
                      </a:xfrm>
                      <a:prstGeom prst="rect">
                        <a:avLst/>
                      </a:prstGeom>
                    </p:spPr>
                  </p:pic>
                </p:oleObj>
              </mc:Fallback>
            </mc:AlternateContent>
          </a:graphicData>
        </a:graphic>
      </p:graphicFrame>
    </p:spTree>
    <p:extLst>
      <p:ext uri="{BB962C8B-B14F-4D97-AF65-F5344CB8AC3E}">
        <p14:creationId xmlns:p14="http://schemas.microsoft.com/office/powerpoint/2010/main" val="81940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827584" y="1844824"/>
            <a:ext cx="7776864" cy="4320480"/>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464798535"/>
              </p:ext>
            </p:extLst>
          </p:nvPr>
        </p:nvGraphicFramePr>
        <p:xfrm>
          <a:off x="595313" y="581025"/>
          <a:ext cx="7880350" cy="1377950"/>
        </p:xfrm>
        <a:graphic>
          <a:graphicData uri="http://schemas.openxmlformats.org/presentationml/2006/ole">
            <mc:AlternateContent xmlns:mc="http://schemas.openxmlformats.org/markup-compatibility/2006">
              <mc:Choice xmlns:v="urn:schemas-microsoft-com:vml" Requires="v">
                <p:oleObj spid="_x0000_s46292" name="Document" r:id="rId4" imgW="5677522" imgH="1002619" progId="Word.Document.12">
                  <p:embed/>
                </p:oleObj>
              </mc:Choice>
              <mc:Fallback>
                <p:oleObj name="Document" r:id="rId4" imgW="5677522" imgH="1002619" progId="Word.Document.12">
                  <p:embed/>
                  <p:pic>
                    <p:nvPicPr>
                      <p:cNvPr id="4" name="オブジェクト 3"/>
                      <p:cNvPicPr/>
                      <p:nvPr/>
                    </p:nvPicPr>
                    <p:blipFill>
                      <a:blip r:embed="rId5"/>
                      <a:stretch>
                        <a:fillRect/>
                      </a:stretch>
                    </p:blipFill>
                    <p:spPr>
                      <a:xfrm>
                        <a:off x="595313" y="581025"/>
                        <a:ext cx="7880350" cy="1377950"/>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979928831"/>
              </p:ext>
            </p:extLst>
          </p:nvPr>
        </p:nvGraphicFramePr>
        <p:xfrm>
          <a:off x="1117600" y="1973263"/>
          <a:ext cx="7388225" cy="4791075"/>
        </p:xfrm>
        <a:graphic>
          <a:graphicData uri="http://schemas.openxmlformats.org/presentationml/2006/ole">
            <mc:AlternateContent xmlns:mc="http://schemas.openxmlformats.org/markup-compatibility/2006">
              <mc:Choice xmlns:v="urn:schemas-microsoft-com:vml" Requires="v">
                <p:oleObj spid="_x0000_s46293" name="Document" r:id="rId6" imgW="6073985" imgH="3934208" progId="Word.Document.12">
                  <p:embed/>
                </p:oleObj>
              </mc:Choice>
              <mc:Fallback>
                <p:oleObj name="Document" r:id="rId6" imgW="6073985" imgH="3934208" progId="Word.Document.12">
                  <p:embed/>
                  <p:pic>
                    <p:nvPicPr>
                      <p:cNvPr id="6" name="オブジェクト 5"/>
                      <p:cNvPicPr/>
                      <p:nvPr/>
                    </p:nvPicPr>
                    <p:blipFill>
                      <a:blip r:embed="rId7"/>
                      <a:stretch>
                        <a:fillRect/>
                      </a:stretch>
                    </p:blipFill>
                    <p:spPr>
                      <a:xfrm>
                        <a:off x="1117600" y="1973263"/>
                        <a:ext cx="7388225" cy="4791075"/>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45</a:t>
            </a:fld>
            <a:endParaRPr kumimoji="1" lang="ja-JP" altLang="en-US"/>
          </a:p>
        </p:txBody>
      </p:sp>
    </p:spTree>
    <p:extLst>
      <p:ext uri="{BB962C8B-B14F-4D97-AF65-F5344CB8AC3E}">
        <p14:creationId xmlns:p14="http://schemas.microsoft.com/office/powerpoint/2010/main" val="235945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2346694527"/>
              </p:ext>
            </p:extLst>
          </p:nvPr>
        </p:nvGraphicFramePr>
        <p:xfrm>
          <a:off x="595312" y="623888"/>
          <a:ext cx="7953375" cy="1379537"/>
        </p:xfrm>
        <a:graphic>
          <a:graphicData uri="http://schemas.openxmlformats.org/presentationml/2006/ole">
            <mc:AlternateContent xmlns:mc="http://schemas.openxmlformats.org/markup-compatibility/2006">
              <mc:Choice xmlns:v="urn:schemas-microsoft-com:vml" Requires="v">
                <p:oleObj spid="_x0000_s6637" name="Document" r:id="rId4" imgW="5676443" imgH="991467" progId="Word.Document.12">
                  <p:embed/>
                </p:oleObj>
              </mc:Choice>
              <mc:Fallback>
                <p:oleObj name="Document" r:id="rId4" imgW="5676443" imgH="991467" progId="Word.Document.12">
                  <p:embed/>
                  <p:pic>
                    <p:nvPicPr>
                      <p:cNvPr id="0" name=""/>
                      <p:cNvPicPr/>
                      <p:nvPr/>
                    </p:nvPicPr>
                    <p:blipFill>
                      <a:blip r:embed="rId5"/>
                      <a:stretch>
                        <a:fillRect/>
                      </a:stretch>
                    </p:blipFill>
                    <p:spPr>
                      <a:xfrm>
                        <a:off x="595312" y="623888"/>
                        <a:ext cx="7953375" cy="1379537"/>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270724300"/>
              </p:ext>
            </p:extLst>
          </p:nvPr>
        </p:nvGraphicFramePr>
        <p:xfrm>
          <a:off x="927487" y="2185726"/>
          <a:ext cx="7162800" cy="1006475"/>
        </p:xfrm>
        <a:graphic>
          <a:graphicData uri="http://schemas.openxmlformats.org/presentationml/2006/ole">
            <mc:AlternateContent xmlns:mc="http://schemas.openxmlformats.org/markup-compatibility/2006">
              <mc:Choice xmlns:v="urn:schemas-microsoft-com:vml" Requires="v">
                <p:oleObj spid="_x0000_s6638" name="Document" r:id="rId6" imgW="5391137" imgH="761587" progId="Word.Document.12">
                  <p:embed/>
                </p:oleObj>
              </mc:Choice>
              <mc:Fallback>
                <p:oleObj name="Document" r:id="rId6" imgW="5391137" imgH="761587" progId="Word.Document.12">
                  <p:embed/>
                  <p:pic>
                    <p:nvPicPr>
                      <p:cNvPr id="0" name=""/>
                      <p:cNvPicPr/>
                      <p:nvPr/>
                    </p:nvPicPr>
                    <p:blipFill>
                      <a:blip r:embed="rId7"/>
                      <a:stretch>
                        <a:fillRect/>
                      </a:stretch>
                    </p:blipFill>
                    <p:spPr>
                      <a:xfrm>
                        <a:off x="927487" y="2185726"/>
                        <a:ext cx="7162800" cy="1006475"/>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787941206"/>
              </p:ext>
            </p:extLst>
          </p:nvPr>
        </p:nvGraphicFramePr>
        <p:xfrm>
          <a:off x="927487" y="4224338"/>
          <a:ext cx="7140575" cy="666750"/>
        </p:xfrm>
        <a:graphic>
          <a:graphicData uri="http://schemas.openxmlformats.org/presentationml/2006/ole">
            <mc:AlternateContent xmlns:mc="http://schemas.openxmlformats.org/markup-compatibility/2006">
              <mc:Choice xmlns:v="urn:schemas-microsoft-com:vml" Requires="v">
                <p:oleObj spid="_x0000_s6639" name="Document" r:id="rId8" imgW="5391137" imgH="507605" progId="Word.Document.12">
                  <p:embed/>
                </p:oleObj>
              </mc:Choice>
              <mc:Fallback>
                <p:oleObj name="Document" r:id="rId8" imgW="5391137" imgH="507605" progId="Word.Document.12">
                  <p:embed/>
                  <p:pic>
                    <p:nvPicPr>
                      <p:cNvPr id="0" name=""/>
                      <p:cNvPicPr/>
                      <p:nvPr/>
                    </p:nvPicPr>
                    <p:blipFill>
                      <a:blip r:embed="rId9"/>
                      <a:stretch>
                        <a:fillRect/>
                      </a:stretch>
                    </p:blipFill>
                    <p:spPr>
                      <a:xfrm>
                        <a:off x="927487" y="4224338"/>
                        <a:ext cx="7140575" cy="66675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293963135"/>
              </p:ext>
            </p:extLst>
          </p:nvPr>
        </p:nvGraphicFramePr>
        <p:xfrm>
          <a:off x="928688" y="3194332"/>
          <a:ext cx="7315200" cy="681038"/>
        </p:xfrm>
        <a:graphic>
          <a:graphicData uri="http://schemas.openxmlformats.org/presentationml/2006/ole">
            <mc:AlternateContent xmlns:mc="http://schemas.openxmlformats.org/markup-compatibility/2006">
              <mc:Choice xmlns:v="urn:schemas-microsoft-com:vml" Requires="v">
                <p:oleObj spid="_x0000_s6640" name="Document" r:id="rId10" imgW="5391137" imgH="507605" progId="Word.Document.12">
                  <p:embed/>
                </p:oleObj>
              </mc:Choice>
              <mc:Fallback>
                <p:oleObj name="Document" r:id="rId10" imgW="5391137" imgH="507605" progId="Word.Document.12">
                  <p:embed/>
                  <p:pic>
                    <p:nvPicPr>
                      <p:cNvPr id="0" name=""/>
                      <p:cNvPicPr/>
                      <p:nvPr/>
                    </p:nvPicPr>
                    <p:blipFill>
                      <a:blip r:embed="rId11"/>
                      <a:stretch>
                        <a:fillRect/>
                      </a:stretch>
                    </p:blipFill>
                    <p:spPr>
                      <a:xfrm>
                        <a:off x="928688" y="3194332"/>
                        <a:ext cx="7315200" cy="681038"/>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5</a:t>
            </a:fld>
            <a:endParaRPr kumimoji="1" lang="ja-JP" altLang="en-US"/>
          </a:p>
        </p:txBody>
      </p:sp>
    </p:spTree>
    <p:extLst>
      <p:ext uri="{BB962C8B-B14F-4D97-AF65-F5344CB8AC3E}">
        <p14:creationId xmlns:p14="http://schemas.microsoft.com/office/powerpoint/2010/main" val="260455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84634" y="-171400"/>
            <a:ext cx="7503790" cy="7503790"/>
          </a:xfrm>
        </p:spPr>
      </p:pic>
      <p:graphicFrame>
        <p:nvGraphicFramePr>
          <p:cNvPr id="3" name="オブジェクト 2"/>
          <p:cNvGraphicFramePr>
            <a:graphicFrameLocks noChangeAspect="1"/>
          </p:cNvGraphicFramePr>
          <p:nvPr>
            <p:extLst>
              <p:ext uri="{D42A27DB-BD31-4B8C-83A1-F6EECF244321}">
                <p14:modId xmlns:p14="http://schemas.microsoft.com/office/powerpoint/2010/main" val="3047187817"/>
              </p:ext>
            </p:extLst>
          </p:nvPr>
        </p:nvGraphicFramePr>
        <p:xfrm>
          <a:off x="464343" y="1877116"/>
          <a:ext cx="8215313" cy="4151313"/>
        </p:xfrm>
        <a:graphic>
          <a:graphicData uri="http://schemas.openxmlformats.org/presentationml/2006/ole">
            <mc:AlternateContent xmlns:mc="http://schemas.openxmlformats.org/markup-compatibility/2006">
              <mc:Choice xmlns:v="urn:schemas-microsoft-com:vml" Requires="v">
                <p:oleObj spid="_x0000_s7294" name="Document" r:id="rId5" imgW="9430887" imgH="4775660" progId="Word.Document.12">
                  <p:embed/>
                </p:oleObj>
              </mc:Choice>
              <mc:Fallback>
                <p:oleObj name="Document" r:id="rId5" imgW="9430887" imgH="4775660" progId="Word.Document.12">
                  <p:embed/>
                  <p:pic>
                    <p:nvPicPr>
                      <p:cNvPr id="0" name=""/>
                      <p:cNvPicPr>
                        <a:picLocks noChangeAspect="1" noChangeArrowheads="1"/>
                      </p:cNvPicPr>
                      <p:nvPr/>
                    </p:nvPicPr>
                    <p:blipFill>
                      <a:blip r:embed="rId6"/>
                      <a:srcRect/>
                      <a:stretch>
                        <a:fillRect/>
                      </a:stretch>
                    </p:blipFill>
                    <p:spPr bwMode="auto">
                      <a:xfrm>
                        <a:off x="464343" y="1877116"/>
                        <a:ext cx="8215313"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44624"/>
            <a:ext cx="1080000" cy="1075325"/>
          </a:xfrm>
          <a:prstGeom prst="rect">
            <a:avLst/>
          </a:prstGeom>
        </p:spPr>
      </p:pic>
      <p:sp>
        <p:nvSpPr>
          <p:cNvPr id="5" name="スライド番号プレースホルダー 4"/>
          <p:cNvSpPr>
            <a:spLocks noGrp="1"/>
          </p:cNvSpPr>
          <p:nvPr>
            <p:ph type="sldNum" sz="quarter" idx="12"/>
          </p:nvPr>
        </p:nvSpPr>
        <p:spPr/>
        <p:txBody>
          <a:bodyPr/>
          <a:lstStyle/>
          <a:p>
            <a:fld id="{26DFFEEC-0D4B-CB45-BBB4-F10686DF800E}" type="slidenum">
              <a:rPr kumimoji="1" lang="ja-JP" altLang="en-US" smtClean="0"/>
              <a:t>6</a:t>
            </a:fld>
            <a:endParaRPr kumimoji="1" lang="ja-JP" altLang="en-US"/>
          </a:p>
        </p:txBody>
      </p:sp>
    </p:spTree>
    <p:extLst>
      <p:ext uri="{BB962C8B-B14F-4D97-AF65-F5344CB8AC3E}">
        <p14:creationId xmlns:p14="http://schemas.microsoft.com/office/powerpoint/2010/main" val="219998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002830"/>
            <a:ext cx="8712968" cy="2722314"/>
          </a:xfrm>
        </p:spPr>
        <p:txBody>
          <a:bodyPr>
            <a:noAutofit/>
          </a:bodyPr>
          <a:lstStyle/>
          <a:p>
            <a:br>
              <a:rPr lang="en-US" altLang="ja-JP" sz="3200" b="1" dirty="0"/>
            </a:br>
            <a:endParaRPr kumimoji="1" lang="ja-JP" altLang="en-US" sz="6600" b="1"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677294324"/>
              </p:ext>
            </p:extLst>
          </p:nvPr>
        </p:nvGraphicFramePr>
        <p:xfrm>
          <a:off x="647504" y="457477"/>
          <a:ext cx="7896225" cy="6415087"/>
        </p:xfrm>
        <a:graphic>
          <a:graphicData uri="http://schemas.openxmlformats.org/presentationml/2006/ole">
            <mc:AlternateContent xmlns:mc="http://schemas.openxmlformats.org/markup-compatibility/2006">
              <mc:Choice xmlns:v="urn:schemas-microsoft-com:vml" Requires="v">
                <p:oleObj spid="_x0000_s8319" name="Document" r:id="rId4" imgW="9267418" imgH="7518022" progId="Word.Document.12">
                  <p:embed/>
                </p:oleObj>
              </mc:Choice>
              <mc:Fallback>
                <p:oleObj name="Document" r:id="rId4" imgW="9267418" imgH="7518022" progId="Word.Document.12">
                  <p:embed/>
                  <p:pic>
                    <p:nvPicPr>
                      <p:cNvPr id="0" name=""/>
                      <p:cNvPicPr>
                        <a:picLocks noChangeAspect="1" noChangeArrowheads="1"/>
                      </p:cNvPicPr>
                      <p:nvPr/>
                    </p:nvPicPr>
                    <p:blipFill>
                      <a:blip r:embed="rId5"/>
                      <a:srcRect/>
                      <a:stretch>
                        <a:fillRect/>
                      </a:stretch>
                    </p:blipFill>
                    <p:spPr bwMode="auto">
                      <a:xfrm>
                        <a:off x="647504" y="457477"/>
                        <a:ext cx="7896225" cy="641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44624"/>
            <a:ext cx="1080000" cy="1075324"/>
          </a:xfrm>
          <a:prstGeom prst="rect">
            <a:avLst/>
          </a:prstGeom>
        </p:spPr>
      </p:pic>
      <p:sp>
        <p:nvSpPr>
          <p:cNvPr id="4" name="スライド番号プレースホルダー 3"/>
          <p:cNvSpPr>
            <a:spLocks noGrp="1"/>
          </p:cNvSpPr>
          <p:nvPr>
            <p:ph type="sldNum" sz="quarter" idx="12"/>
          </p:nvPr>
        </p:nvSpPr>
        <p:spPr/>
        <p:txBody>
          <a:bodyPr/>
          <a:lstStyle/>
          <a:p>
            <a:fld id="{26DFFEEC-0D4B-CB45-BBB4-F10686DF800E}" type="slidenum">
              <a:rPr kumimoji="1" lang="ja-JP" altLang="en-US" smtClean="0"/>
              <a:t>7</a:t>
            </a:fld>
            <a:endParaRPr kumimoji="1" lang="ja-JP" altLang="en-US"/>
          </a:p>
        </p:txBody>
      </p:sp>
    </p:spTree>
    <p:extLst>
      <p:ext uri="{BB962C8B-B14F-4D97-AF65-F5344CB8AC3E}">
        <p14:creationId xmlns:p14="http://schemas.microsoft.com/office/powerpoint/2010/main" val="118927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sake-gazo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1556792"/>
            <a:ext cx="5003800" cy="5003800"/>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3067197900"/>
              </p:ext>
            </p:extLst>
          </p:nvPr>
        </p:nvGraphicFramePr>
        <p:xfrm>
          <a:off x="1792287" y="552174"/>
          <a:ext cx="6894513" cy="1292225"/>
        </p:xfrm>
        <a:graphic>
          <a:graphicData uri="http://schemas.openxmlformats.org/presentationml/2006/ole">
            <mc:AlternateContent xmlns:mc="http://schemas.openxmlformats.org/markup-compatibility/2006">
              <mc:Choice xmlns:v="urn:schemas-microsoft-com:vml" Requires="v">
                <p:oleObj spid="_x0000_s9346" name="Document" r:id="rId5" imgW="5391137" imgH="1015210" progId="Word.Document.12">
                  <p:embed/>
                </p:oleObj>
              </mc:Choice>
              <mc:Fallback>
                <p:oleObj name="Document" r:id="rId5" imgW="5391137" imgH="1015210" progId="Word.Document.12">
                  <p:embed/>
                  <p:pic>
                    <p:nvPicPr>
                      <p:cNvPr id="0" name=""/>
                      <p:cNvPicPr/>
                      <p:nvPr/>
                    </p:nvPicPr>
                    <p:blipFill>
                      <a:blip r:embed="rId6"/>
                      <a:stretch>
                        <a:fillRect/>
                      </a:stretch>
                    </p:blipFill>
                    <p:spPr>
                      <a:xfrm>
                        <a:off x="1792287" y="552174"/>
                        <a:ext cx="6894513" cy="1292225"/>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8</a:t>
            </a:fld>
            <a:endParaRPr kumimoji="1" lang="ja-JP" altLang="en-US"/>
          </a:p>
        </p:txBody>
      </p:sp>
    </p:spTree>
    <p:extLst>
      <p:ext uri="{BB962C8B-B14F-4D97-AF65-F5344CB8AC3E}">
        <p14:creationId xmlns:p14="http://schemas.microsoft.com/office/powerpoint/2010/main" val="323122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5021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852" y="3423517"/>
            <a:ext cx="2949566" cy="3274018"/>
          </a:xfrm>
          <a:prstGeom prst="rect">
            <a:avLst/>
          </a:prstGeom>
        </p:spPr>
      </p:pic>
      <p:graphicFrame>
        <p:nvGraphicFramePr>
          <p:cNvPr id="4" name="オブジェクト 3"/>
          <p:cNvGraphicFramePr>
            <a:graphicFrameLocks noChangeAspect="1"/>
          </p:cNvGraphicFramePr>
          <p:nvPr>
            <p:extLst>
              <p:ext uri="{D42A27DB-BD31-4B8C-83A1-F6EECF244321}">
                <p14:modId xmlns:p14="http://schemas.microsoft.com/office/powerpoint/2010/main" val="2459234314"/>
              </p:ext>
            </p:extLst>
          </p:nvPr>
        </p:nvGraphicFramePr>
        <p:xfrm>
          <a:off x="1788008" y="83516"/>
          <a:ext cx="9115425" cy="3425825"/>
        </p:xfrm>
        <a:graphic>
          <a:graphicData uri="http://schemas.openxmlformats.org/presentationml/2006/ole">
            <mc:AlternateContent xmlns:mc="http://schemas.openxmlformats.org/markup-compatibility/2006">
              <mc:Choice xmlns:v="urn:schemas-microsoft-com:vml" Requires="v">
                <p:oleObj spid="_x0000_s10617" name="Document" r:id="rId5" imgW="5391137" imgH="2030420" progId="Word.Document.12">
                  <p:embed/>
                </p:oleObj>
              </mc:Choice>
              <mc:Fallback>
                <p:oleObj name="Document" r:id="rId5" imgW="5391137" imgH="2030420" progId="Word.Document.12">
                  <p:embed/>
                  <p:pic>
                    <p:nvPicPr>
                      <p:cNvPr id="0" name=""/>
                      <p:cNvPicPr/>
                      <p:nvPr/>
                    </p:nvPicPr>
                    <p:blipFill>
                      <a:blip r:embed="rId6"/>
                      <a:stretch>
                        <a:fillRect/>
                      </a:stretch>
                    </p:blipFill>
                    <p:spPr>
                      <a:xfrm>
                        <a:off x="1788008" y="83516"/>
                        <a:ext cx="9115425" cy="3425825"/>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379924370"/>
              </p:ext>
            </p:extLst>
          </p:nvPr>
        </p:nvGraphicFramePr>
        <p:xfrm>
          <a:off x="4064000" y="4260853"/>
          <a:ext cx="8054975" cy="1509712"/>
        </p:xfrm>
        <a:graphic>
          <a:graphicData uri="http://schemas.openxmlformats.org/presentationml/2006/ole">
            <mc:AlternateContent xmlns:mc="http://schemas.openxmlformats.org/markup-compatibility/2006">
              <mc:Choice xmlns:v="urn:schemas-microsoft-com:vml" Requires="v">
                <p:oleObj spid="_x0000_s10618" name="Document" r:id="rId7" imgW="5391137" imgH="1015210" progId="Word.Document.12">
                  <p:embed/>
                </p:oleObj>
              </mc:Choice>
              <mc:Fallback>
                <p:oleObj name="Document" r:id="rId7" imgW="5391137" imgH="1015210" progId="Word.Document.12">
                  <p:embed/>
                  <p:pic>
                    <p:nvPicPr>
                      <p:cNvPr id="0" name=""/>
                      <p:cNvPicPr/>
                      <p:nvPr/>
                    </p:nvPicPr>
                    <p:blipFill>
                      <a:blip r:embed="rId8"/>
                      <a:stretch>
                        <a:fillRect/>
                      </a:stretch>
                    </p:blipFill>
                    <p:spPr>
                      <a:xfrm>
                        <a:off x="4064000" y="4260853"/>
                        <a:ext cx="8054975" cy="150971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971982835"/>
              </p:ext>
            </p:extLst>
          </p:nvPr>
        </p:nvGraphicFramePr>
        <p:xfrm>
          <a:off x="4064000" y="5051425"/>
          <a:ext cx="8461375" cy="782638"/>
        </p:xfrm>
        <a:graphic>
          <a:graphicData uri="http://schemas.openxmlformats.org/presentationml/2006/ole">
            <mc:AlternateContent xmlns:mc="http://schemas.openxmlformats.org/markup-compatibility/2006">
              <mc:Choice xmlns:v="urn:schemas-microsoft-com:vml" Requires="v">
                <p:oleObj spid="_x0000_s10619" name="Document" r:id="rId9" imgW="5391137" imgH="507605" progId="Word.Document.12">
                  <p:embed/>
                </p:oleObj>
              </mc:Choice>
              <mc:Fallback>
                <p:oleObj name="Document" r:id="rId9" imgW="5391137" imgH="507605" progId="Word.Document.12">
                  <p:embed/>
                  <p:pic>
                    <p:nvPicPr>
                      <p:cNvPr id="0" name=""/>
                      <p:cNvPicPr/>
                      <p:nvPr/>
                    </p:nvPicPr>
                    <p:blipFill>
                      <a:blip r:embed="rId10"/>
                      <a:stretch>
                        <a:fillRect/>
                      </a:stretch>
                    </p:blipFill>
                    <p:spPr>
                      <a:xfrm>
                        <a:off x="4064000" y="5051425"/>
                        <a:ext cx="8461375" cy="782638"/>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p:txBody>
          <a:bodyPr/>
          <a:lstStyle/>
          <a:p>
            <a:fld id="{26DFFEEC-0D4B-CB45-BBB4-F10686DF800E}" type="slidenum">
              <a:rPr kumimoji="1" lang="ja-JP" altLang="en-US" smtClean="0"/>
              <a:t>9</a:t>
            </a:fld>
            <a:endParaRPr kumimoji="1" lang="ja-JP" altLang="en-US"/>
          </a:p>
        </p:txBody>
      </p:sp>
    </p:spTree>
    <p:extLst>
      <p:ext uri="{BB962C8B-B14F-4D97-AF65-F5344CB8AC3E}">
        <p14:creationId xmlns:p14="http://schemas.microsoft.com/office/powerpoint/2010/main" val="32217796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1|2.2|1.8|3.2|3.5|3.8"/>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2910</Words>
  <Application>Microsoft Office PowerPoint</Application>
  <PresentationFormat>画面に合わせる (4:3)</PresentationFormat>
  <Paragraphs>429</Paragraphs>
  <Slides>45</Slides>
  <Notes>45</Notes>
  <HiddenSlides>0</HiddenSlides>
  <MMClips>0</MMClips>
  <ScaleCrop>false</ScaleCrop>
  <HeadingPairs>
    <vt:vector size="8" baseType="variant">
      <vt:variant>
        <vt:lpstr>使用されているフォント</vt:lpstr>
      </vt:variant>
      <vt:variant>
        <vt:i4>6</vt:i4>
      </vt:variant>
      <vt:variant>
        <vt:lpstr>テーマ</vt:lpstr>
      </vt:variant>
      <vt:variant>
        <vt:i4>2</vt:i4>
      </vt:variant>
      <vt:variant>
        <vt:lpstr>埋め込まれた OLE サーバー</vt:lpstr>
      </vt:variant>
      <vt:variant>
        <vt:i4>2</vt:i4>
      </vt:variant>
      <vt:variant>
        <vt:lpstr>スライド タイトル</vt:lpstr>
      </vt:variant>
      <vt:variant>
        <vt:i4>45</vt:i4>
      </vt:variant>
    </vt:vector>
  </HeadingPairs>
  <TitlesOfParts>
    <vt:vector size="55" baseType="lpstr">
      <vt:lpstr>ＤＦＰ太丸ゴシック体</vt:lpstr>
      <vt:lpstr>ＭＳ Ｐゴシック</vt:lpstr>
      <vt:lpstr>UD デジタル 教科書体 NK-B</vt:lpstr>
      <vt:lpstr>UD デジタル 教科書体 NK-R</vt:lpstr>
      <vt:lpstr>Arial</vt:lpstr>
      <vt:lpstr>Calibri</vt:lpstr>
      <vt:lpstr>ホワイト</vt:lpstr>
      <vt:lpstr>デザインの設定</vt:lpstr>
      <vt:lpstr>Document</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2023-12-19T08:56:28Z</dcterms:created>
  <dcterms:modified xsi:type="dcterms:W3CDTF">2023-12-19T08:56:36Z</dcterms:modified>
</cp:coreProperties>
</file>