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96" r:id="rId1"/>
    <p:sldMasterId id="2147483708" r:id="rId2"/>
    <p:sldMasterId id="2147483720" r:id="rId3"/>
    <p:sldMasterId id="2147483732" r:id="rId4"/>
  </p:sldMasterIdLst>
  <p:notesMasterIdLst>
    <p:notesMasterId r:id="rId43"/>
  </p:notesMasterIdLst>
  <p:handoutMasterIdLst>
    <p:handoutMasterId r:id="rId44"/>
  </p:handoutMasterIdLst>
  <p:sldIdLst>
    <p:sldId id="354" r:id="rId5"/>
    <p:sldId id="355" r:id="rId6"/>
    <p:sldId id="356" r:id="rId7"/>
    <p:sldId id="357" r:id="rId8"/>
    <p:sldId id="358" r:id="rId9"/>
    <p:sldId id="359" r:id="rId10"/>
    <p:sldId id="361" r:id="rId11"/>
    <p:sldId id="363" r:id="rId12"/>
    <p:sldId id="364" r:id="rId13"/>
    <p:sldId id="365" r:id="rId14"/>
    <p:sldId id="366" r:id="rId15"/>
    <p:sldId id="367" r:id="rId16"/>
    <p:sldId id="368" r:id="rId17"/>
    <p:sldId id="369" r:id="rId18"/>
    <p:sldId id="370" r:id="rId19"/>
    <p:sldId id="371" r:id="rId20"/>
    <p:sldId id="360" r:id="rId21"/>
    <p:sldId id="372" r:id="rId22"/>
    <p:sldId id="362" r:id="rId23"/>
    <p:sldId id="373" r:id="rId24"/>
    <p:sldId id="374" r:id="rId25"/>
    <p:sldId id="375" r:id="rId26"/>
    <p:sldId id="376" r:id="rId27"/>
    <p:sldId id="377" r:id="rId28"/>
    <p:sldId id="378" r:id="rId29"/>
    <p:sldId id="379" r:id="rId30"/>
    <p:sldId id="380" r:id="rId31"/>
    <p:sldId id="381" r:id="rId32"/>
    <p:sldId id="382" r:id="rId33"/>
    <p:sldId id="383" r:id="rId34"/>
    <p:sldId id="384" r:id="rId35"/>
    <p:sldId id="385" r:id="rId36"/>
    <p:sldId id="386" r:id="rId37"/>
    <p:sldId id="387" r:id="rId38"/>
    <p:sldId id="388" r:id="rId39"/>
    <p:sldId id="389" r:id="rId40"/>
    <p:sldId id="349" r:id="rId41"/>
    <p:sldId id="390" r:id="rId42"/>
  </p:sldIdLst>
  <p:sldSz cx="12961938" cy="9721850"/>
  <p:notesSz cx="6807200" cy="9939338"/>
  <p:defaultTextStyle>
    <a:defPPr>
      <a:defRPr lang="ja-JP"/>
    </a:defPPr>
    <a:lvl1pPr marL="0" algn="l" defTabSz="1296039" rtl="0" eaLnBrk="1" latinLnBrk="0" hangingPunct="1">
      <a:defRPr kumimoji="1" sz="2600" kern="1200">
        <a:solidFill>
          <a:schemeClr val="tx1"/>
        </a:solidFill>
        <a:latin typeface="+mn-lt"/>
        <a:ea typeface="+mn-ea"/>
        <a:cs typeface="+mn-cs"/>
      </a:defRPr>
    </a:lvl1pPr>
    <a:lvl2pPr marL="648019" algn="l" defTabSz="1296039" rtl="0" eaLnBrk="1" latinLnBrk="0" hangingPunct="1">
      <a:defRPr kumimoji="1" sz="2600" kern="1200">
        <a:solidFill>
          <a:schemeClr val="tx1"/>
        </a:solidFill>
        <a:latin typeface="+mn-lt"/>
        <a:ea typeface="+mn-ea"/>
        <a:cs typeface="+mn-cs"/>
      </a:defRPr>
    </a:lvl2pPr>
    <a:lvl3pPr marL="1296039" algn="l" defTabSz="1296039" rtl="0" eaLnBrk="1" latinLnBrk="0" hangingPunct="1">
      <a:defRPr kumimoji="1" sz="2600" kern="1200">
        <a:solidFill>
          <a:schemeClr val="tx1"/>
        </a:solidFill>
        <a:latin typeface="+mn-lt"/>
        <a:ea typeface="+mn-ea"/>
        <a:cs typeface="+mn-cs"/>
      </a:defRPr>
    </a:lvl3pPr>
    <a:lvl4pPr marL="1944057" algn="l" defTabSz="1296039" rtl="0" eaLnBrk="1" latinLnBrk="0" hangingPunct="1">
      <a:defRPr kumimoji="1" sz="2600" kern="1200">
        <a:solidFill>
          <a:schemeClr val="tx1"/>
        </a:solidFill>
        <a:latin typeface="+mn-lt"/>
        <a:ea typeface="+mn-ea"/>
        <a:cs typeface="+mn-cs"/>
      </a:defRPr>
    </a:lvl4pPr>
    <a:lvl5pPr marL="2592076" algn="l" defTabSz="1296039" rtl="0" eaLnBrk="1" latinLnBrk="0" hangingPunct="1">
      <a:defRPr kumimoji="1" sz="2600" kern="1200">
        <a:solidFill>
          <a:schemeClr val="tx1"/>
        </a:solidFill>
        <a:latin typeface="+mn-lt"/>
        <a:ea typeface="+mn-ea"/>
        <a:cs typeface="+mn-cs"/>
      </a:defRPr>
    </a:lvl5pPr>
    <a:lvl6pPr marL="3240096" algn="l" defTabSz="1296039" rtl="0" eaLnBrk="1" latinLnBrk="0" hangingPunct="1">
      <a:defRPr kumimoji="1" sz="2600" kern="1200">
        <a:solidFill>
          <a:schemeClr val="tx1"/>
        </a:solidFill>
        <a:latin typeface="+mn-lt"/>
        <a:ea typeface="+mn-ea"/>
        <a:cs typeface="+mn-cs"/>
      </a:defRPr>
    </a:lvl6pPr>
    <a:lvl7pPr marL="3888115" algn="l" defTabSz="1296039" rtl="0" eaLnBrk="1" latinLnBrk="0" hangingPunct="1">
      <a:defRPr kumimoji="1" sz="2600" kern="1200">
        <a:solidFill>
          <a:schemeClr val="tx1"/>
        </a:solidFill>
        <a:latin typeface="+mn-lt"/>
        <a:ea typeface="+mn-ea"/>
        <a:cs typeface="+mn-cs"/>
      </a:defRPr>
    </a:lvl7pPr>
    <a:lvl8pPr marL="4536133" algn="l" defTabSz="1296039" rtl="0" eaLnBrk="1" latinLnBrk="0" hangingPunct="1">
      <a:defRPr kumimoji="1" sz="2600" kern="1200">
        <a:solidFill>
          <a:schemeClr val="tx1"/>
        </a:solidFill>
        <a:latin typeface="+mn-lt"/>
        <a:ea typeface="+mn-ea"/>
        <a:cs typeface="+mn-cs"/>
      </a:defRPr>
    </a:lvl8pPr>
    <a:lvl9pPr marL="5184153" algn="l" defTabSz="1296039" rtl="0" eaLnBrk="1" latinLnBrk="0" hangingPunct="1">
      <a:defRPr kumimoji="1" sz="2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3062">
          <p15:clr>
            <a:srgbClr val="A4A3A4"/>
          </p15:clr>
        </p15:guide>
        <p15:guide id="4" pos="4083">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FFD5"/>
    <a:srgbClr val="C1FBCC"/>
    <a:srgbClr val="DBFDE1"/>
    <a:srgbClr val="B9DCE9"/>
    <a:srgbClr val="FFCCCC"/>
    <a:srgbClr val="D9FFE2"/>
    <a:srgbClr val="D6EBF2"/>
    <a:srgbClr val="FFFFCC"/>
    <a:srgbClr val="FEE8F0"/>
    <a:srgbClr val="FFF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0" autoAdjust="0"/>
    <p:restoredTop sz="51365" autoAdjust="0"/>
  </p:normalViewPr>
  <p:slideViewPr>
    <p:cSldViewPr>
      <p:cViewPr varScale="1">
        <p:scale>
          <a:sx n="38" d="100"/>
          <a:sy n="38" d="100"/>
        </p:scale>
        <p:origin x="2165" y="43"/>
      </p:cViewPr>
      <p:guideLst>
        <p:guide orient="horz" pos="2160"/>
        <p:guide pos="2880"/>
        <p:guide orient="horz" pos="3062"/>
        <p:guide pos="4083"/>
      </p:guideLst>
    </p:cSldViewPr>
  </p:slideViewPr>
  <p:outlineViewPr>
    <p:cViewPr>
      <p:scale>
        <a:sx n="33" d="100"/>
        <a:sy n="33" d="100"/>
      </p:scale>
      <p:origin x="0" y="6012"/>
    </p:cViewPr>
  </p:outlineViewPr>
  <p:notesTextViewPr>
    <p:cViewPr>
      <p:scale>
        <a:sx n="1" d="1"/>
        <a:sy n="1" d="1"/>
      </p:scale>
      <p:origin x="0" y="0"/>
    </p:cViewPr>
  </p:notesTextViewPr>
  <p:notesViewPr>
    <p:cSldViewPr>
      <p:cViewPr varScale="1">
        <p:scale>
          <a:sx n="49" d="100"/>
          <a:sy n="49" d="100"/>
        </p:scale>
        <p:origin x="-2952" y="-96"/>
      </p:cViewPr>
      <p:guideLst>
        <p:guide orient="horz" pos="3130"/>
        <p:guide pos="214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49575" cy="496888"/>
          </a:xfrm>
          <a:prstGeom prst="rect">
            <a:avLst/>
          </a:prstGeom>
        </p:spPr>
        <p:txBody>
          <a:bodyPr vert="horz" lIns="91417" tIns="45709" rIns="91417" bIns="45709" rtlCol="0"/>
          <a:lstStyle>
            <a:lvl1pPr algn="l">
              <a:defRPr sz="1200"/>
            </a:lvl1pPr>
          </a:lstStyle>
          <a:p>
            <a:endParaRPr kumimoji="1" lang="ja-JP" altLang="en-US"/>
          </a:p>
        </p:txBody>
      </p:sp>
      <p:sp>
        <p:nvSpPr>
          <p:cNvPr id="4" name="フッター プレースホルダー 3"/>
          <p:cNvSpPr>
            <a:spLocks noGrp="1"/>
          </p:cNvSpPr>
          <p:nvPr>
            <p:ph type="ftr" sz="quarter" idx="2"/>
          </p:nvPr>
        </p:nvSpPr>
        <p:spPr>
          <a:xfrm>
            <a:off x="3" y="9440863"/>
            <a:ext cx="2949575" cy="496887"/>
          </a:xfrm>
          <a:prstGeom prst="rect">
            <a:avLst/>
          </a:prstGeom>
        </p:spPr>
        <p:txBody>
          <a:bodyPr vert="horz" lIns="91417" tIns="45709" rIns="91417" bIns="45709"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0" y="9440863"/>
            <a:ext cx="2949575" cy="496887"/>
          </a:xfrm>
          <a:prstGeom prst="rect">
            <a:avLst/>
          </a:prstGeom>
        </p:spPr>
        <p:txBody>
          <a:bodyPr vert="horz" lIns="91417" tIns="45709" rIns="91417" bIns="45709" rtlCol="0" anchor="b"/>
          <a:lstStyle>
            <a:lvl1pPr algn="r">
              <a:defRPr sz="1200"/>
            </a:lvl1pPr>
          </a:lstStyle>
          <a:p>
            <a:fld id="{B76263AD-0C7F-4ED2-B486-389E9655E5FE}" type="slidenum">
              <a:rPr kumimoji="1" lang="ja-JP" altLang="en-US" smtClean="0"/>
              <a:t>‹#›</a:t>
            </a:fld>
            <a:endParaRPr kumimoji="1" lang="ja-JP" altLang="en-US"/>
          </a:p>
        </p:txBody>
      </p:sp>
    </p:spTree>
    <p:extLst>
      <p:ext uri="{BB962C8B-B14F-4D97-AF65-F5344CB8AC3E}">
        <p14:creationId xmlns:p14="http://schemas.microsoft.com/office/powerpoint/2010/main" val="14276058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3"/>
            <a:ext cx="2949787" cy="496967"/>
          </a:xfrm>
          <a:prstGeom prst="rect">
            <a:avLst/>
          </a:prstGeom>
        </p:spPr>
        <p:txBody>
          <a:bodyPr vert="horz" lIns="91408" tIns="45705" rIns="91408" bIns="45705"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5841" y="3"/>
            <a:ext cx="2949787" cy="496967"/>
          </a:xfrm>
          <a:prstGeom prst="rect">
            <a:avLst/>
          </a:prstGeom>
        </p:spPr>
        <p:txBody>
          <a:bodyPr vert="horz" lIns="91408" tIns="45705" rIns="91408" bIns="45705" rtlCol="0"/>
          <a:lstStyle>
            <a:lvl1pPr algn="r">
              <a:defRPr sz="1200"/>
            </a:lvl1pPr>
          </a:lstStyle>
          <a:p>
            <a:fld id="{C0FD174C-87CC-4477-B116-2F112EBEDC11}" type="datetimeFigureOut">
              <a:rPr kumimoji="1" lang="ja-JP" altLang="en-US" smtClean="0"/>
              <a:t>2024/12/25</a:t>
            </a:fld>
            <a:endParaRPr kumimoji="1" lang="ja-JP" altLang="en-US" dirty="0"/>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08" tIns="45705" rIns="91408" bIns="45705" rtlCol="0" anchor="ctr"/>
          <a:lstStyle/>
          <a:p>
            <a:endParaRPr lang="ja-JP" altLang="en-US" dirty="0"/>
          </a:p>
        </p:txBody>
      </p:sp>
      <p:sp>
        <p:nvSpPr>
          <p:cNvPr id="5" name="ノート プレースホルダー 4"/>
          <p:cNvSpPr>
            <a:spLocks noGrp="1"/>
          </p:cNvSpPr>
          <p:nvPr>
            <p:ph type="body" sz="quarter" idx="3"/>
          </p:nvPr>
        </p:nvSpPr>
        <p:spPr>
          <a:xfrm>
            <a:off x="680721" y="4721187"/>
            <a:ext cx="5445760" cy="4472702"/>
          </a:xfrm>
          <a:prstGeom prst="rect">
            <a:avLst/>
          </a:prstGeom>
        </p:spPr>
        <p:txBody>
          <a:bodyPr vert="horz" lIns="91408" tIns="45705" rIns="91408" bIns="4570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9"/>
            <a:ext cx="2949787" cy="496967"/>
          </a:xfrm>
          <a:prstGeom prst="rect">
            <a:avLst/>
          </a:prstGeom>
        </p:spPr>
        <p:txBody>
          <a:bodyPr vert="horz" lIns="91408" tIns="45705" rIns="91408" bIns="45705"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5841" y="9440649"/>
            <a:ext cx="2949787" cy="496967"/>
          </a:xfrm>
          <a:prstGeom prst="rect">
            <a:avLst/>
          </a:prstGeom>
        </p:spPr>
        <p:txBody>
          <a:bodyPr vert="horz" lIns="91408" tIns="45705" rIns="91408" bIns="45705" rtlCol="0" anchor="b"/>
          <a:lstStyle>
            <a:lvl1pPr algn="r">
              <a:defRPr sz="1200"/>
            </a:lvl1pPr>
          </a:lstStyle>
          <a:p>
            <a:fld id="{6C29575A-A73B-4F40-B71C-AE8B968CF056}" type="slidenum">
              <a:rPr kumimoji="1" lang="ja-JP" altLang="en-US" smtClean="0"/>
              <a:t>‹#›</a:t>
            </a:fld>
            <a:endParaRPr kumimoji="1" lang="ja-JP" altLang="en-US" dirty="0"/>
          </a:p>
        </p:txBody>
      </p:sp>
    </p:spTree>
    <p:extLst>
      <p:ext uri="{BB962C8B-B14F-4D97-AF65-F5344CB8AC3E}">
        <p14:creationId xmlns:p14="http://schemas.microsoft.com/office/powerpoint/2010/main" val="3180089176"/>
      </p:ext>
    </p:extLst>
  </p:cSld>
  <p:clrMap bg1="lt1" tx1="dk1" bg2="lt2" tx2="dk2" accent1="accent1" accent2="accent2" accent3="accent3" accent4="accent4" accent5="accent5" accent6="accent6" hlink="hlink" folHlink="folHlink"/>
  <p:hf sldNum="0" hdr="0" ftr="0" dt="0"/>
  <p:notesStyle>
    <a:lvl1pPr marL="0" algn="l" defTabSz="1296039" rtl="0" eaLnBrk="1" latinLnBrk="0" hangingPunct="1">
      <a:defRPr kumimoji="1" sz="1700" kern="1200">
        <a:solidFill>
          <a:schemeClr val="tx1"/>
        </a:solidFill>
        <a:latin typeface="+mn-lt"/>
        <a:ea typeface="+mn-ea"/>
        <a:cs typeface="+mn-cs"/>
      </a:defRPr>
    </a:lvl1pPr>
    <a:lvl2pPr marL="648019" algn="l" defTabSz="1296039" rtl="0" eaLnBrk="1" latinLnBrk="0" hangingPunct="1">
      <a:defRPr kumimoji="1" sz="1700" kern="1200">
        <a:solidFill>
          <a:schemeClr val="tx1"/>
        </a:solidFill>
        <a:latin typeface="+mn-lt"/>
        <a:ea typeface="+mn-ea"/>
        <a:cs typeface="+mn-cs"/>
      </a:defRPr>
    </a:lvl2pPr>
    <a:lvl3pPr marL="1296039" algn="l" defTabSz="1296039" rtl="0" eaLnBrk="1" latinLnBrk="0" hangingPunct="1">
      <a:defRPr kumimoji="1" sz="1700" kern="1200">
        <a:solidFill>
          <a:schemeClr val="tx1"/>
        </a:solidFill>
        <a:latin typeface="+mn-lt"/>
        <a:ea typeface="+mn-ea"/>
        <a:cs typeface="+mn-cs"/>
      </a:defRPr>
    </a:lvl3pPr>
    <a:lvl4pPr marL="1944057" algn="l" defTabSz="1296039" rtl="0" eaLnBrk="1" latinLnBrk="0" hangingPunct="1">
      <a:defRPr kumimoji="1" sz="1700" kern="1200">
        <a:solidFill>
          <a:schemeClr val="tx1"/>
        </a:solidFill>
        <a:latin typeface="+mn-lt"/>
        <a:ea typeface="+mn-ea"/>
        <a:cs typeface="+mn-cs"/>
      </a:defRPr>
    </a:lvl4pPr>
    <a:lvl5pPr marL="2592076" algn="l" defTabSz="1296039" rtl="0" eaLnBrk="1" latinLnBrk="0" hangingPunct="1">
      <a:defRPr kumimoji="1" sz="1700" kern="1200">
        <a:solidFill>
          <a:schemeClr val="tx1"/>
        </a:solidFill>
        <a:latin typeface="+mn-lt"/>
        <a:ea typeface="+mn-ea"/>
        <a:cs typeface="+mn-cs"/>
      </a:defRPr>
    </a:lvl5pPr>
    <a:lvl6pPr marL="3240096" algn="l" defTabSz="1296039" rtl="0" eaLnBrk="1" latinLnBrk="0" hangingPunct="1">
      <a:defRPr kumimoji="1" sz="1700" kern="1200">
        <a:solidFill>
          <a:schemeClr val="tx1"/>
        </a:solidFill>
        <a:latin typeface="+mn-lt"/>
        <a:ea typeface="+mn-ea"/>
        <a:cs typeface="+mn-cs"/>
      </a:defRPr>
    </a:lvl6pPr>
    <a:lvl7pPr marL="3888115" algn="l" defTabSz="1296039" rtl="0" eaLnBrk="1" latinLnBrk="0" hangingPunct="1">
      <a:defRPr kumimoji="1" sz="1700" kern="1200">
        <a:solidFill>
          <a:schemeClr val="tx1"/>
        </a:solidFill>
        <a:latin typeface="+mn-lt"/>
        <a:ea typeface="+mn-ea"/>
        <a:cs typeface="+mn-cs"/>
      </a:defRPr>
    </a:lvl7pPr>
    <a:lvl8pPr marL="4536133" algn="l" defTabSz="1296039" rtl="0" eaLnBrk="1" latinLnBrk="0" hangingPunct="1">
      <a:defRPr kumimoji="1" sz="1700" kern="1200">
        <a:solidFill>
          <a:schemeClr val="tx1"/>
        </a:solidFill>
        <a:latin typeface="+mn-lt"/>
        <a:ea typeface="+mn-ea"/>
        <a:cs typeface="+mn-cs"/>
      </a:defRPr>
    </a:lvl8pPr>
    <a:lvl9pPr marL="5184153" algn="l" defTabSz="1296039" rtl="0" eaLnBrk="1" latinLnBrk="0" hangingPunct="1">
      <a:defRPr kumimoji="1"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t>いまから、依存症相談対応人材養成研修の相談の受け方編を始めます。</a:t>
            </a:r>
            <a:endParaRPr lang="en-US" altLang="ja-JP" sz="1200" dirty="0"/>
          </a:p>
          <a:p>
            <a:r>
              <a:rPr lang="ja-JP" altLang="en-US" sz="1200" dirty="0"/>
              <a:t>私は（所属）の（氏名）と言います。</a:t>
            </a:r>
            <a:endParaRPr lang="en-US" altLang="ja-JP" sz="1200" dirty="0"/>
          </a:p>
          <a:p>
            <a:r>
              <a:rPr lang="ja-JP" altLang="en-US" sz="1200" dirty="0"/>
              <a:t>よろしくお願いします。</a:t>
            </a:r>
            <a:endParaRPr lang="en-US" altLang="ja-JP" sz="1200"/>
          </a:p>
          <a:p>
            <a:endParaRPr lang="en-US" altLang="ja-JP" sz="1200" dirty="0"/>
          </a:p>
        </p:txBody>
      </p:sp>
    </p:spTree>
    <p:extLst>
      <p:ext uri="{BB962C8B-B14F-4D97-AF65-F5344CB8AC3E}">
        <p14:creationId xmlns:p14="http://schemas.microsoft.com/office/powerpoint/2010/main" val="293981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t>次の場面です。</a:t>
            </a:r>
            <a:endParaRPr lang="en-US" altLang="ja-JP" sz="1200" dirty="0"/>
          </a:p>
          <a:p>
            <a:endParaRPr lang="en-US" altLang="ja-JP" sz="1200" dirty="0"/>
          </a:p>
          <a:p>
            <a:r>
              <a:rPr lang="ja-JP" altLang="en-US" sz="1200" dirty="0"/>
              <a:t>続きをお願いします。</a:t>
            </a:r>
            <a:endParaRPr lang="en-US" altLang="ja-JP" sz="1200" dirty="0"/>
          </a:p>
          <a:p>
            <a:r>
              <a:rPr lang="en-US" altLang="ja-JP" sz="1200" dirty="0"/>
              <a:t>&lt;</a:t>
            </a:r>
            <a:r>
              <a:rPr lang="ja-JP" altLang="en-US" sz="1200" dirty="0"/>
              <a:t>ロールプレイ</a:t>
            </a:r>
            <a:r>
              <a:rPr lang="en-US" altLang="ja-JP" sz="1200" dirty="0"/>
              <a:t>&gt;</a:t>
            </a:r>
          </a:p>
          <a:p>
            <a:endParaRPr lang="en-US" altLang="ja-JP" sz="1200" dirty="0"/>
          </a:p>
          <a:p>
            <a:r>
              <a:rPr lang="ja-JP" altLang="en-US" sz="1200" dirty="0"/>
              <a:t>はい、ありがとうございます。</a:t>
            </a:r>
            <a:endParaRPr lang="en-US" altLang="ja-JP" sz="1200" dirty="0"/>
          </a:p>
          <a:p>
            <a:r>
              <a:rPr lang="ja-JP" altLang="en-US" sz="1200" dirty="0"/>
              <a:t>大阪さんは、「お酒を何度もやめたいと思ってチャレンジしている」と話されています。</a:t>
            </a:r>
            <a:endParaRPr lang="en-US" altLang="ja-JP" sz="1200" dirty="0"/>
          </a:p>
          <a:p>
            <a:r>
              <a:rPr lang="ja-JP" altLang="en-US" sz="1200" dirty="0"/>
              <a:t>相談員のなにわさんは、大阪さんの話を「そうなんですね。チャレンジされたのはいいことですね」と肯定しています。</a:t>
            </a:r>
            <a:endParaRPr lang="en-US" altLang="ja-JP" sz="1200" dirty="0"/>
          </a:p>
          <a:p>
            <a:endParaRPr lang="en-US" altLang="ja-JP" sz="1200" dirty="0"/>
          </a:p>
          <a:p>
            <a:r>
              <a:rPr lang="ja-JP" altLang="en-US" sz="1200" dirty="0"/>
              <a:t>その後、大阪さんが「妻とケンカになってしまって」と話されたことについて、大阪さんの立場になり、どのような気持ちになるかを想像し、「それはつらいですね」と言葉に表現して共感しています。</a:t>
            </a:r>
            <a:endParaRPr lang="en-US" altLang="ja-JP" sz="1200" dirty="0"/>
          </a:p>
          <a:p>
            <a:endParaRPr lang="en-US" altLang="ja-JP" sz="1200" dirty="0"/>
          </a:p>
          <a:p>
            <a:r>
              <a:rPr lang="ja-JP" altLang="en-US" sz="1200" dirty="0"/>
              <a:t>「肯定する」「共感する」ことで、大阪さんの話をしっかり聞いているというメッセージにもなりますね。</a:t>
            </a:r>
          </a:p>
        </p:txBody>
      </p:sp>
    </p:spTree>
    <p:extLst>
      <p:ext uri="{BB962C8B-B14F-4D97-AF65-F5344CB8AC3E}">
        <p14:creationId xmlns:p14="http://schemas.microsoft.com/office/powerpoint/2010/main" val="883161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t>では、続きをお願いします。</a:t>
            </a:r>
            <a:endParaRPr lang="en-US" altLang="ja-JP" sz="1200" dirty="0"/>
          </a:p>
          <a:p>
            <a:r>
              <a:rPr lang="en-US" altLang="ja-JP" sz="1200" dirty="0"/>
              <a:t>&lt;</a:t>
            </a:r>
            <a:r>
              <a:rPr lang="ja-JP" altLang="en-US" sz="1200" dirty="0"/>
              <a:t>ロールプレイ</a:t>
            </a:r>
            <a:r>
              <a:rPr lang="en-US" altLang="ja-JP" sz="1200" dirty="0"/>
              <a:t>&gt;</a:t>
            </a:r>
          </a:p>
          <a:p>
            <a:endParaRPr lang="en-US" altLang="ja-JP" sz="1200" dirty="0"/>
          </a:p>
          <a:p>
            <a:r>
              <a:rPr lang="ja-JP" altLang="en-US" sz="1200" dirty="0"/>
              <a:t>はい、ありがとうございます。</a:t>
            </a:r>
            <a:endParaRPr lang="en-US" altLang="ja-JP" sz="1200" dirty="0"/>
          </a:p>
          <a:p>
            <a:endParaRPr lang="en-US" altLang="ja-JP" sz="1200" dirty="0"/>
          </a:p>
          <a:p>
            <a:r>
              <a:rPr lang="ja-JP" altLang="en-US" sz="1200" dirty="0"/>
              <a:t>この場面では、大阪さんは「ケンカになると頭がカーッとなってしまって</a:t>
            </a:r>
            <a:r>
              <a:rPr lang="en-US" altLang="ja-JP" sz="1200" dirty="0"/>
              <a:t>…</a:t>
            </a:r>
            <a:r>
              <a:rPr lang="ja-JP" altLang="en-US" sz="1200" dirty="0"/>
              <a:t>」と話されますが、具体的なことはあまり人には話したくないようです。</a:t>
            </a:r>
            <a:endParaRPr lang="en-US" altLang="ja-JP" sz="1200" dirty="0"/>
          </a:p>
          <a:p>
            <a:r>
              <a:rPr lang="ja-JP" altLang="en-US" sz="1200" dirty="0"/>
              <a:t>そこで、相談員のなにわさんは「相談内容は守秘義務があるので秘密にしますよ」と伝え、大阪さんが安心して相談できるというメッセージを伝えています。</a:t>
            </a:r>
            <a:endParaRPr lang="en-US" altLang="ja-JP" sz="1200" dirty="0"/>
          </a:p>
          <a:p>
            <a:endParaRPr lang="en-US" altLang="ja-JP" sz="1200" dirty="0"/>
          </a:p>
          <a:p>
            <a:r>
              <a:rPr lang="ja-JP" altLang="en-US" sz="1200" dirty="0"/>
              <a:t>安心して相談できる環境を作ることは、とても大事なポイントです。</a:t>
            </a:r>
          </a:p>
        </p:txBody>
      </p:sp>
    </p:spTree>
    <p:extLst>
      <p:ext uri="{BB962C8B-B14F-4D97-AF65-F5344CB8AC3E}">
        <p14:creationId xmlns:p14="http://schemas.microsoft.com/office/powerpoint/2010/main" val="2968735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t>次に進みましょう。お願いします。</a:t>
            </a:r>
            <a:endParaRPr lang="en-US" altLang="ja-JP" sz="1200" dirty="0"/>
          </a:p>
          <a:p>
            <a:r>
              <a:rPr lang="en-US" altLang="ja-JP" sz="1200" dirty="0"/>
              <a:t>&lt;</a:t>
            </a:r>
            <a:r>
              <a:rPr lang="ja-JP" altLang="en-US" sz="1200" dirty="0"/>
              <a:t>ロールプレイ</a:t>
            </a:r>
            <a:r>
              <a:rPr lang="en-US" altLang="ja-JP" sz="1200" dirty="0"/>
              <a:t>&gt;</a:t>
            </a:r>
          </a:p>
          <a:p>
            <a:endParaRPr lang="en-US" altLang="ja-JP" sz="1200" dirty="0"/>
          </a:p>
          <a:p>
            <a:r>
              <a:rPr lang="ja-JP" altLang="en-US" sz="1200" dirty="0"/>
              <a:t>はい、ありがとうございます。</a:t>
            </a:r>
            <a:endParaRPr lang="en-US" altLang="ja-JP" sz="1200" dirty="0"/>
          </a:p>
          <a:p>
            <a:endParaRPr lang="en-US" altLang="ja-JP" sz="1200" dirty="0"/>
          </a:p>
          <a:p>
            <a:r>
              <a:rPr lang="ja-JP" altLang="en-US" sz="1200" dirty="0"/>
              <a:t>この場面では、秘密が守られることを知った大阪さんは、お酒が入ると暴れてしまうことを打ち明け、「妻に心配をかけていることを申し訳なく思っている」と話されました。</a:t>
            </a:r>
            <a:endParaRPr lang="en-US" altLang="ja-JP" sz="1200" dirty="0"/>
          </a:p>
          <a:p>
            <a:r>
              <a:rPr lang="ja-JP" altLang="en-US" sz="1200" dirty="0"/>
              <a:t>そこで、相談員のなにわさんは大阪さんの立場に立って、「花子さんに心配かけてしまって、申し訳ないと思っているんですね。」と共感しています。</a:t>
            </a:r>
            <a:endParaRPr lang="en-US" altLang="ja-JP" sz="1200" dirty="0"/>
          </a:p>
        </p:txBody>
      </p:sp>
    </p:spTree>
    <p:extLst>
      <p:ext uri="{BB962C8B-B14F-4D97-AF65-F5344CB8AC3E}">
        <p14:creationId xmlns:p14="http://schemas.microsoft.com/office/powerpoint/2010/main" val="22298983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t>続きをお願いします。</a:t>
            </a:r>
            <a:endParaRPr lang="en-US" altLang="ja-JP" sz="1200" dirty="0"/>
          </a:p>
          <a:p>
            <a:r>
              <a:rPr lang="en-US" altLang="ja-JP" sz="1200" dirty="0"/>
              <a:t>&lt;</a:t>
            </a:r>
            <a:r>
              <a:rPr lang="ja-JP" altLang="en-US" sz="1200" dirty="0"/>
              <a:t>ロールプレイ</a:t>
            </a:r>
            <a:r>
              <a:rPr lang="en-US" altLang="ja-JP" sz="1200" dirty="0"/>
              <a:t>&gt;</a:t>
            </a:r>
          </a:p>
          <a:p>
            <a:endParaRPr lang="en-US" altLang="ja-JP" sz="1200" dirty="0"/>
          </a:p>
          <a:p>
            <a:r>
              <a:rPr lang="ja-JP" altLang="en-US" sz="1200" dirty="0"/>
              <a:t>はい、ありがとうございます。</a:t>
            </a:r>
            <a:endParaRPr lang="en-US" altLang="ja-JP" sz="1200" dirty="0"/>
          </a:p>
          <a:p>
            <a:endParaRPr lang="en-US" altLang="ja-JP" sz="1200" dirty="0"/>
          </a:p>
          <a:p>
            <a:r>
              <a:rPr lang="ja-JP" altLang="en-US" sz="1200" dirty="0"/>
              <a:t>前の場面から、相談員のなにわさんは大阪さんに共感して、大阪さんの気持ちに寄り添いながら話を聞いてきました。</a:t>
            </a:r>
            <a:endParaRPr lang="en-US" altLang="ja-JP" sz="1200" dirty="0"/>
          </a:p>
          <a:p>
            <a:r>
              <a:rPr lang="ja-JP" altLang="en-US" sz="1200" dirty="0"/>
              <a:t>そして、相談員のなにわさんは大阪さんがお酒をやめたいという気持ちを引き出していますね。</a:t>
            </a:r>
            <a:endParaRPr lang="en-US" altLang="ja-JP" sz="1200" dirty="0"/>
          </a:p>
          <a:p>
            <a:endParaRPr lang="en-US" altLang="ja-JP" sz="1200" dirty="0"/>
          </a:p>
          <a:p>
            <a:r>
              <a:rPr lang="ja-JP" altLang="en-US" sz="1200" dirty="0"/>
              <a:t>それを受けて、本人がお酒をやめたいと思っているタイミングを逃さずに、専門機関に相談しませんか？と保健所を勧めています。</a:t>
            </a:r>
            <a:endParaRPr lang="en-US" altLang="ja-JP" sz="1200" dirty="0"/>
          </a:p>
        </p:txBody>
      </p:sp>
    </p:spTree>
    <p:extLst>
      <p:ext uri="{BB962C8B-B14F-4D97-AF65-F5344CB8AC3E}">
        <p14:creationId xmlns:p14="http://schemas.microsoft.com/office/powerpoint/2010/main" val="3744121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000" dirty="0"/>
              <a:t>最後の場面です。お願いします。</a:t>
            </a:r>
            <a:endParaRPr lang="en-US" altLang="ja-JP" sz="1000" dirty="0"/>
          </a:p>
          <a:p>
            <a:r>
              <a:rPr lang="en-US" altLang="ja-JP" sz="1000" dirty="0"/>
              <a:t>&lt;</a:t>
            </a:r>
            <a:r>
              <a:rPr lang="ja-JP" altLang="en-US" sz="1000" dirty="0"/>
              <a:t>ロールプレイ</a:t>
            </a:r>
            <a:r>
              <a:rPr lang="en-US" altLang="ja-JP" sz="1000" dirty="0"/>
              <a:t>&gt;</a:t>
            </a:r>
          </a:p>
          <a:p>
            <a:endParaRPr lang="en-US" altLang="ja-JP" sz="1000" dirty="0"/>
          </a:p>
          <a:p>
            <a:r>
              <a:rPr lang="ja-JP" altLang="en-US" sz="1000" dirty="0"/>
              <a:t>はい、ありがとうございます。</a:t>
            </a:r>
            <a:endParaRPr lang="en-US" altLang="ja-JP" sz="1000" dirty="0"/>
          </a:p>
          <a:p>
            <a:r>
              <a:rPr lang="ja-JP" altLang="en-US" sz="1000" dirty="0"/>
              <a:t>みなさん、いかがでしたか？</a:t>
            </a:r>
            <a:endParaRPr lang="en-US" altLang="ja-JP" sz="1000" dirty="0"/>
          </a:p>
          <a:p>
            <a:endParaRPr lang="en-US" altLang="ja-JP" sz="1000" dirty="0"/>
          </a:p>
          <a:p>
            <a:r>
              <a:rPr lang="ja-JP" altLang="en-US" sz="1000" dirty="0"/>
              <a:t>大阪さんは専門の相談機関に相談するということは考えていませんでしたが、相談について前向きになっています。</a:t>
            </a:r>
            <a:endParaRPr lang="en-US" altLang="ja-JP" sz="1000" dirty="0"/>
          </a:p>
          <a:p>
            <a:r>
              <a:rPr lang="ja-JP" altLang="en-US" sz="1000" dirty="0"/>
              <a:t>そこで、「問題の解決には時間がかかると思いますが、一緒に考えますよ」と返しています。</a:t>
            </a:r>
            <a:endParaRPr lang="en-US" altLang="ja-JP" sz="1000" dirty="0"/>
          </a:p>
          <a:p>
            <a:r>
              <a:rPr lang="ja-JP" altLang="en-US" sz="1000" dirty="0"/>
              <a:t>ここで大切なことは、「長く関わりながら一緒に考えますよ」というメッセージを伝えていることです。</a:t>
            </a:r>
            <a:endParaRPr lang="en-US" altLang="ja-JP" sz="1000" dirty="0"/>
          </a:p>
          <a:p>
            <a:r>
              <a:rPr lang="ja-JP" altLang="en-US" sz="1000" dirty="0"/>
              <a:t>相談者の気持ちに寄り添いながら、次の相談のステップへつなげるタイミングを見計らい、適切な相談窓口等の情報を伝えることが、丁寧な支援になります。</a:t>
            </a:r>
            <a:endParaRPr lang="en-US" altLang="ja-JP" sz="1000" dirty="0"/>
          </a:p>
          <a:p>
            <a:endParaRPr lang="en-US" altLang="ja-JP" sz="1000" dirty="0"/>
          </a:p>
          <a:p>
            <a:r>
              <a:rPr lang="ja-JP" altLang="en-US" sz="1000" i="1" dirty="0"/>
              <a:t>（役割解除）</a:t>
            </a:r>
            <a:endParaRPr lang="en-US" altLang="ja-JP" sz="1000" i="1" dirty="0"/>
          </a:p>
          <a:p>
            <a:r>
              <a:rPr lang="ja-JP" altLang="en-US" sz="1000" dirty="0"/>
              <a:t>では、前のお２人、ありがとうございました。</a:t>
            </a:r>
            <a:endParaRPr lang="en-US" altLang="ja-JP" sz="1000" dirty="0"/>
          </a:p>
        </p:txBody>
      </p:sp>
    </p:spTree>
    <p:extLst>
      <p:ext uri="{BB962C8B-B14F-4D97-AF65-F5344CB8AC3E}">
        <p14:creationId xmlns:p14="http://schemas.microsoft.com/office/powerpoint/2010/main" val="15433919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t>ここでは相談の受け方について、場面ごとに、どのように対応すればよいか、ポイントも含めて説明をしてきました。</a:t>
            </a:r>
            <a:endParaRPr lang="en-US" altLang="ja-JP" sz="1200" dirty="0"/>
          </a:p>
          <a:p>
            <a:r>
              <a:rPr lang="ja-JP" altLang="en-US" sz="1200" dirty="0"/>
              <a:t>相談者の気持ちに寄り添い、じっくりと話を聴きながら、一緒に考える姿勢を伝えることが、相談の一歩となります。</a:t>
            </a:r>
            <a:endParaRPr lang="en-US" altLang="ja-JP" sz="1200" dirty="0"/>
          </a:p>
          <a:p>
            <a:r>
              <a:rPr lang="ja-JP" altLang="en-US" sz="1200" dirty="0"/>
              <a:t>「ね　こ　きょう　ひ　ま　な　い」　このポイントを取り入れながら、相談を受けてみましょう。</a:t>
            </a:r>
            <a:endParaRPr lang="en-US" altLang="ja-JP" sz="1200" dirty="0"/>
          </a:p>
          <a:p>
            <a:endParaRPr lang="en-US" altLang="ja-JP" sz="1200" dirty="0"/>
          </a:p>
          <a:p>
            <a:r>
              <a:rPr lang="ja-JP" altLang="en-US" sz="1200" dirty="0"/>
              <a:t>次のページに、このシナリオが入っています。</a:t>
            </a:r>
            <a:endParaRPr lang="en-US" altLang="ja-JP" sz="1200" dirty="0"/>
          </a:p>
          <a:p>
            <a:r>
              <a:rPr lang="ja-JP" altLang="en-US" sz="1200" dirty="0"/>
              <a:t>今から、２人ペアになって、みなさんもやってみましょう。</a:t>
            </a:r>
            <a:endParaRPr lang="en-US" altLang="ja-JP" sz="1200" dirty="0"/>
          </a:p>
          <a:p>
            <a:r>
              <a:rPr lang="ja-JP" altLang="en-US" sz="1200" dirty="0"/>
              <a:t>ペアになったら、みなさんからみて、右に座っている方は大阪さん役、左に座っている方は相談員のなにわさん役をしてください。</a:t>
            </a:r>
            <a:endParaRPr lang="en-US" altLang="ja-JP" sz="1200" dirty="0"/>
          </a:p>
          <a:p>
            <a:endParaRPr lang="en-US" altLang="ja-JP" sz="1200" dirty="0"/>
          </a:p>
          <a:p>
            <a:r>
              <a:rPr lang="ja-JP" altLang="en-US" sz="1200" dirty="0"/>
              <a:t>今から５分とりますので、終わったペアは、感想を話し合ってください。</a:t>
            </a:r>
            <a:endParaRPr lang="en-US" altLang="ja-JP" sz="1200" dirty="0"/>
          </a:p>
          <a:p>
            <a:r>
              <a:rPr lang="ja-JP" altLang="en-US" sz="1200" dirty="0"/>
              <a:t>では、やってみましょう。</a:t>
            </a:r>
            <a:endParaRPr lang="en-US" altLang="ja-JP" sz="1200" dirty="0"/>
          </a:p>
          <a:p>
            <a:endParaRPr lang="en-US" altLang="ja-JP" sz="1200" dirty="0"/>
          </a:p>
        </p:txBody>
      </p:sp>
    </p:spTree>
    <p:extLst>
      <p:ext uri="{BB962C8B-B14F-4D97-AF65-F5344CB8AC3E}">
        <p14:creationId xmlns:p14="http://schemas.microsoft.com/office/powerpoint/2010/main" val="41811467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 イメージ プレースホルダー 1"/>
          <p:cNvSpPr>
            <a:spLocks noGrp="1" noRot="1" noChangeAspect="1" noChangeArrowheads="1" noTextEdit="1"/>
          </p:cNvSpPr>
          <p:nvPr>
            <p:ph type="sldImg"/>
          </p:nvPr>
        </p:nvSpPr>
        <p:spPr bwMode="auto">
          <a:xfrm>
            <a:off x="881063" y="733425"/>
            <a:ext cx="4884737" cy="36655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ノート プレースホルダー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sz="1200" dirty="0"/>
              <a:t>みなさん、お疲れ様でした。</a:t>
            </a:r>
          </a:p>
          <a:p>
            <a:pPr eaLnBrk="1" hangingPunct="1">
              <a:spcBef>
                <a:spcPct val="0"/>
              </a:spcBef>
            </a:pPr>
            <a:endParaRPr lang="ja-JP" altLang="en-US" sz="1200" dirty="0"/>
          </a:p>
          <a:p>
            <a:pPr eaLnBrk="1" hangingPunct="1">
              <a:spcBef>
                <a:spcPct val="0"/>
              </a:spcBef>
            </a:pPr>
            <a:r>
              <a:rPr lang="ja-JP" altLang="en-US" sz="1200" dirty="0"/>
              <a:t>では、ここからは、支援者が依存症の本人・家族への支援において陥りやすい場面を紹介しながら、支援者のこころ構えについてお伝えします。</a:t>
            </a:r>
          </a:p>
        </p:txBody>
      </p:sp>
      <p:sp>
        <p:nvSpPr>
          <p:cNvPr id="12292" name="スライド番号プレースホルダー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游ゴシック" pitchFamily="50" charset="-128"/>
                <a:ea typeface="游ゴシック" pitchFamily="50" charset="-128"/>
              </a:defRPr>
            </a:lvl1pPr>
            <a:lvl2pPr marL="728441" indent="-280169">
              <a:defRPr kumimoji="1">
                <a:solidFill>
                  <a:schemeClr val="tx1"/>
                </a:solidFill>
                <a:latin typeface="游ゴシック" pitchFamily="50" charset="-128"/>
                <a:ea typeface="游ゴシック" pitchFamily="50" charset="-128"/>
              </a:defRPr>
            </a:lvl2pPr>
            <a:lvl3pPr marL="1120680" indent="-224136">
              <a:defRPr kumimoji="1">
                <a:solidFill>
                  <a:schemeClr val="tx1"/>
                </a:solidFill>
                <a:latin typeface="游ゴシック" pitchFamily="50" charset="-128"/>
                <a:ea typeface="游ゴシック" pitchFamily="50" charset="-128"/>
              </a:defRPr>
            </a:lvl3pPr>
            <a:lvl4pPr marL="1568951" indent="-224136">
              <a:defRPr kumimoji="1">
                <a:solidFill>
                  <a:schemeClr val="tx1"/>
                </a:solidFill>
                <a:latin typeface="游ゴシック" pitchFamily="50" charset="-128"/>
                <a:ea typeface="游ゴシック" pitchFamily="50" charset="-128"/>
              </a:defRPr>
            </a:lvl4pPr>
            <a:lvl5pPr marL="2017224" indent="-224136">
              <a:defRPr kumimoji="1">
                <a:solidFill>
                  <a:schemeClr val="tx1"/>
                </a:solidFill>
                <a:latin typeface="游ゴシック" pitchFamily="50" charset="-128"/>
                <a:ea typeface="游ゴシック" pitchFamily="50" charset="-128"/>
              </a:defRPr>
            </a:lvl5pPr>
            <a:lvl6pPr marL="2465496" indent="-224136" eaLnBrk="0" fontAlgn="base" hangingPunct="0">
              <a:spcBef>
                <a:spcPct val="0"/>
              </a:spcBef>
              <a:spcAft>
                <a:spcPct val="0"/>
              </a:spcAft>
              <a:defRPr kumimoji="1">
                <a:solidFill>
                  <a:schemeClr val="tx1"/>
                </a:solidFill>
                <a:latin typeface="游ゴシック" pitchFamily="50" charset="-128"/>
                <a:ea typeface="游ゴシック" pitchFamily="50" charset="-128"/>
              </a:defRPr>
            </a:lvl6pPr>
            <a:lvl7pPr marL="2913768" indent="-224136" eaLnBrk="0" fontAlgn="base" hangingPunct="0">
              <a:spcBef>
                <a:spcPct val="0"/>
              </a:spcBef>
              <a:spcAft>
                <a:spcPct val="0"/>
              </a:spcAft>
              <a:defRPr kumimoji="1">
                <a:solidFill>
                  <a:schemeClr val="tx1"/>
                </a:solidFill>
                <a:latin typeface="游ゴシック" pitchFamily="50" charset="-128"/>
                <a:ea typeface="游ゴシック" pitchFamily="50" charset="-128"/>
              </a:defRPr>
            </a:lvl7pPr>
            <a:lvl8pPr marL="3362039" indent="-224136" eaLnBrk="0" fontAlgn="base" hangingPunct="0">
              <a:spcBef>
                <a:spcPct val="0"/>
              </a:spcBef>
              <a:spcAft>
                <a:spcPct val="0"/>
              </a:spcAft>
              <a:defRPr kumimoji="1">
                <a:solidFill>
                  <a:schemeClr val="tx1"/>
                </a:solidFill>
                <a:latin typeface="游ゴシック" pitchFamily="50" charset="-128"/>
                <a:ea typeface="游ゴシック" pitchFamily="50" charset="-128"/>
              </a:defRPr>
            </a:lvl8pPr>
            <a:lvl9pPr marL="3810312" indent="-224136" eaLnBrk="0" fontAlgn="base" hangingPunct="0">
              <a:spcBef>
                <a:spcPct val="0"/>
              </a:spcBef>
              <a:spcAft>
                <a:spcPct val="0"/>
              </a:spcAft>
              <a:defRPr kumimoji="1">
                <a:solidFill>
                  <a:schemeClr val="tx1"/>
                </a:solidFill>
                <a:latin typeface="游ゴシック" pitchFamily="50" charset="-128"/>
                <a:ea typeface="游ゴシック" pitchFamily="50" charset="-128"/>
              </a:defRPr>
            </a:lvl9pPr>
          </a:lstStyle>
          <a:p>
            <a:pPr marL="0" marR="0" lvl="0" indent="0" algn="r" defTabSz="1295690" rtl="0" eaLnBrk="1" fontAlgn="auto" latinLnBrk="0" hangingPunct="1">
              <a:lnSpc>
                <a:spcPct val="100000"/>
              </a:lnSpc>
              <a:spcBef>
                <a:spcPts val="0"/>
              </a:spcBef>
              <a:spcAft>
                <a:spcPts val="0"/>
              </a:spcAft>
              <a:buClrTx/>
              <a:buSzTx/>
              <a:buFontTx/>
              <a:buNone/>
              <a:tabLst/>
              <a:defRPr/>
            </a:pPr>
            <a:fld id="{BA905913-CC46-4CA3-9307-35AD29A7D62B}" type="slidenum">
              <a:rPr kumimoji="1" lang="ja-JP" altLang="en-US" sz="1200" b="0" i="0" u="none" strike="noStrike" kern="1200" cap="none" spc="0" normalizeH="0" baseline="0" noProof="0">
                <a:ln>
                  <a:noFill/>
                </a:ln>
                <a:solidFill>
                  <a:prstClr val="black"/>
                </a:solidFill>
                <a:effectLst/>
                <a:uLnTx/>
                <a:uFillTx/>
                <a:latin typeface="游ゴシック" pitchFamily="50" charset="-128"/>
                <a:ea typeface="游ゴシック" pitchFamily="50" charset="-128"/>
                <a:cs typeface="+mn-cs"/>
              </a:rPr>
              <a:pPr marL="0" marR="0" lvl="0" indent="0" algn="r" defTabSz="129569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dirty="0">
              <a:ln>
                <a:noFill/>
              </a:ln>
              <a:solidFill>
                <a:prstClr val="black"/>
              </a:solidFill>
              <a:effectLst/>
              <a:uLnTx/>
              <a:uFillTx/>
              <a:latin typeface="游ゴシック" pitchFamily="50" charset="-128"/>
              <a:ea typeface="游ゴシック" pitchFamily="50" charset="-128"/>
              <a:cs typeface="+mn-cs"/>
            </a:endParaRPr>
          </a:p>
        </p:txBody>
      </p:sp>
    </p:spTree>
    <p:extLst>
      <p:ext uri="{BB962C8B-B14F-4D97-AF65-F5344CB8AC3E}">
        <p14:creationId xmlns:p14="http://schemas.microsoft.com/office/powerpoint/2010/main" val="2976485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t>（陥りやすい場面①「依存症に対する間違ったイメージで対応する」）</a:t>
            </a:r>
            <a:endParaRPr lang="en-US" altLang="ja-JP" sz="1200" dirty="0"/>
          </a:p>
          <a:p>
            <a:endParaRPr lang="en-US" altLang="ja-JP" sz="1200" dirty="0"/>
          </a:p>
          <a:p>
            <a:r>
              <a:rPr lang="ja-JP" altLang="en-US" sz="1200" dirty="0"/>
              <a:t>最初に紹介する陥りやすい場面は、依存症に対する間違ったイメージで対応することです。</a:t>
            </a:r>
            <a:endParaRPr lang="en-US" altLang="ja-JP" sz="1200" dirty="0"/>
          </a:p>
          <a:p>
            <a:endParaRPr lang="en-US" altLang="ja-JP" sz="1200" dirty="0"/>
          </a:p>
          <a:p>
            <a:r>
              <a:rPr lang="ja-JP" altLang="en-US" sz="1200" dirty="0"/>
              <a:t>少しずつ、依存症についての理解が進みつつありますが、今なお</a:t>
            </a:r>
            <a:endParaRPr lang="en-US" altLang="ja-JP" sz="1200" dirty="0"/>
          </a:p>
          <a:p>
            <a:r>
              <a:rPr lang="ja-JP" altLang="en-US" sz="1200" dirty="0"/>
              <a:t>「意志が弱いから依存症になるんだ」とか、</a:t>
            </a:r>
            <a:endParaRPr lang="en-US" altLang="ja-JP" sz="1200" dirty="0"/>
          </a:p>
          <a:p>
            <a:r>
              <a:rPr lang="ja-JP" altLang="en-US" sz="1200" dirty="0"/>
              <a:t>「依存症は、自業自得！だから、放っておけばいい」とか、</a:t>
            </a:r>
            <a:endParaRPr lang="en-US" altLang="ja-JP" sz="1200" dirty="0"/>
          </a:p>
          <a:p>
            <a:r>
              <a:rPr lang="ja-JP" altLang="en-US" sz="1200" dirty="0"/>
              <a:t>「根性があれば依存症は治る」などという</a:t>
            </a:r>
            <a:endParaRPr lang="en-US" altLang="ja-JP" sz="1200" dirty="0"/>
          </a:p>
          <a:p>
            <a:r>
              <a:rPr lang="ja-JP" altLang="en-US" sz="1200" dirty="0"/>
              <a:t>イメージを持たれる方も少なくありません。</a:t>
            </a:r>
            <a:endParaRPr lang="en-US" altLang="ja-JP" sz="1200" dirty="0"/>
          </a:p>
          <a:p>
            <a:endParaRPr lang="en-US" altLang="ja-JP" sz="1200" dirty="0"/>
          </a:p>
          <a:p>
            <a:r>
              <a:rPr lang="ja-JP" altLang="en-US" sz="1200" dirty="0"/>
              <a:t>支援者がこのようなイメージをもって対応すると、本人や家族への対応を間違えてしまいます。</a:t>
            </a:r>
            <a:endParaRPr lang="en-US" altLang="ja-JP" sz="1200" dirty="0"/>
          </a:p>
          <a:p>
            <a:endParaRPr lang="en-US" altLang="ja-JP" sz="1200" dirty="0"/>
          </a:p>
          <a:p>
            <a:endParaRPr lang="ja-JP" altLang="en-US" sz="1200" i="1" dirty="0"/>
          </a:p>
          <a:p>
            <a:endParaRPr lang="en-US" altLang="ja-JP" sz="1200" dirty="0"/>
          </a:p>
        </p:txBody>
      </p:sp>
      <p:sp>
        <p:nvSpPr>
          <p:cNvPr id="4" name="スライド番号プレースホルダー 3"/>
          <p:cNvSpPr>
            <a:spLocks noGrp="1"/>
          </p:cNvSpPr>
          <p:nvPr>
            <p:ph type="sldNum" sz="quarter" idx="10"/>
          </p:nvPr>
        </p:nvSpPr>
        <p:spPr/>
        <p:txBody>
          <a:bodyPr/>
          <a:lstStyle/>
          <a:p>
            <a:pPr marL="0" marR="0" lvl="0" indent="0" algn="r" defTabSz="1295791" rtl="0" eaLnBrk="1" fontAlgn="auto" latinLnBrk="0" hangingPunct="1">
              <a:lnSpc>
                <a:spcPct val="100000"/>
              </a:lnSpc>
              <a:spcBef>
                <a:spcPts val="0"/>
              </a:spcBef>
              <a:spcAft>
                <a:spcPts val="0"/>
              </a:spcAft>
              <a:buClrTx/>
              <a:buSzTx/>
              <a:buFontTx/>
              <a:buNone/>
              <a:tabLst/>
              <a:defRPr/>
            </a:pPr>
            <a:fld id="{6C29575A-A73B-4F40-B71C-AE8B968CF056}"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1295791"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8643341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t>（支援者のこころ構え①「依存症について正しい知識を持って関わる」）</a:t>
            </a:r>
            <a:endParaRPr lang="en-US" altLang="ja-JP" sz="1200" dirty="0"/>
          </a:p>
          <a:p>
            <a:endParaRPr lang="en-US" altLang="ja-JP" sz="1200" dirty="0"/>
          </a:p>
          <a:p>
            <a:r>
              <a:rPr lang="ja-JP" altLang="en-US" sz="1200" dirty="0"/>
              <a:t>そうならないために、</a:t>
            </a:r>
            <a:br>
              <a:rPr lang="ja-JP" altLang="en-US" sz="1200" dirty="0"/>
            </a:br>
            <a:r>
              <a:rPr lang="ja-JP" altLang="en-US" sz="1200" dirty="0"/>
              <a:t>支援者が依存症について正しい知識を持って関わることが、大切です。</a:t>
            </a:r>
            <a:endParaRPr lang="en-US" altLang="ja-JP" sz="1200" dirty="0"/>
          </a:p>
          <a:p>
            <a:endParaRPr lang="en-US" altLang="ja-JP" sz="1200" dirty="0"/>
          </a:p>
          <a:p>
            <a:r>
              <a:rPr lang="ja-JP" altLang="en-US" sz="1200" dirty="0"/>
              <a:t>基礎情報編でお伝えしたように、支援者は、</a:t>
            </a:r>
            <a:endParaRPr lang="en-US" altLang="ja-JP" sz="1200" dirty="0"/>
          </a:p>
          <a:p>
            <a:r>
              <a:rPr lang="ja-JP" altLang="en-US" sz="1200" dirty="0"/>
              <a:t>・</a:t>
            </a:r>
            <a:r>
              <a:rPr lang="ja-JP" altLang="ja-JP" sz="1200" dirty="0"/>
              <a:t>依存症</a:t>
            </a:r>
            <a:r>
              <a:rPr lang="ja-JP" altLang="en-US" sz="1200" dirty="0"/>
              <a:t>は、自分でコントロールできなくなる病気であること</a:t>
            </a:r>
            <a:r>
              <a:rPr lang="ja-JP" altLang="ja-JP" sz="1200" dirty="0"/>
              <a:t>、</a:t>
            </a:r>
            <a:endParaRPr lang="en-US" altLang="ja-JP" sz="1200" dirty="0"/>
          </a:p>
          <a:p>
            <a:r>
              <a:rPr lang="ja-JP" altLang="en-US" sz="1200" dirty="0"/>
              <a:t>・依存症は、誰でもなる可能性があること</a:t>
            </a:r>
            <a:endParaRPr lang="ja-JP" altLang="ja-JP" sz="1200" dirty="0"/>
          </a:p>
          <a:p>
            <a:r>
              <a:rPr lang="ja-JP" altLang="en-US" sz="1200" dirty="0"/>
              <a:t>・依存症は、</a:t>
            </a:r>
            <a:r>
              <a:rPr lang="ja-JP" altLang="ja-JP" sz="1200" dirty="0"/>
              <a:t>回復する病気である</a:t>
            </a:r>
            <a:r>
              <a:rPr lang="ja-JP" altLang="en-US" sz="1200" dirty="0"/>
              <a:t>こと</a:t>
            </a:r>
            <a:endParaRPr lang="en-US" altLang="ja-JP" sz="1200" dirty="0"/>
          </a:p>
          <a:p>
            <a:endParaRPr lang="en-US" altLang="ja-JP" sz="1200" dirty="0"/>
          </a:p>
          <a:p>
            <a:r>
              <a:rPr lang="ja-JP" altLang="en-US" sz="1200" dirty="0"/>
              <a:t>など、依存症の正しい知識を</a:t>
            </a:r>
            <a:r>
              <a:rPr lang="ja-JP" altLang="ja-JP" sz="1200" dirty="0"/>
              <a:t>持</a:t>
            </a:r>
            <a:r>
              <a:rPr lang="ja-JP" altLang="en-US" sz="1200" dirty="0"/>
              <a:t>ちましょう。</a:t>
            </a:r>
          </a:p>
          <a:p>
            <a:endParaRPr lang="en-US" altLang="ja-JP" sz="1200" dirty="0"/>
          </a:p>
        </p:txBody>
      </p:sp>
      <p:sp>
        <p:nvSpPr>
          <p:cNvPr id="4" name="スライド番号プレースホルダー 3"/>
          <p:cNvSpPr>
            <a:spLocks noGrp="1"/>
          </p:cNvSpPr>
          <p:nvPr>
            <p:ph type="sldNum" sz="quarter" idx="10"/>
          </p:nvPr>
        </p:nvSpPr>
        <p:spPr/>
        <p:txBody>
          <a:bodyPr/>
          <a:lstStyle/>
          <a:p>
            <a:pPr marL="0" marR="0" lvl="0" indent="0" algn="r" defTabSz="1295690" rtl="0" eaLnBrk="1" fontAlgn="auto" latinLnBrk="0" hangingPunct="1">
              <a:lnSpc>
                <a:spcPct val="100000"/>
              </a:lnSpc>
              <a:spcBef>
                <a:spcPts val="0"/>
              </a:spcBef>
              <a:spcAft>
                <a:spcPts val="0"/>
              </a:spcAft>
              <a:buClrTx/>
              <a:buSzTx/>
              <a:buFontTx/>
              <a:buNone/>
              <a:tabLst/>
              <a:defRPr/>
            </a:pPr>
            <a:fld id="{6C29575A-A73B-4F40-B71C-AE8B968CF056}" type="slidenum">
              <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r" defTabSz="1295690" rtl="0" eaLnBrk="1" fontAlgn="auto" latinLnBrk="0" hangingPunct="1">
                <a:lnSpc>
                  <a:spcPct val="100000"/>
                </a:lnSpc>
                <a:spcBef>
                  <a:spcPts val="0"/>
                </a:spcBef>
                <a:spcAft>
                  <a:spcPts val="0"/>
                </a:spcAft>
                <a:buClrTx/>
                <a:buSzTx/>
                <a:buFontTx/>
                <a:buNone/>
                <a:tabLst/>
                <a:defRPr/>
              </a:pPr>
              <a:t>17</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5356798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spcBef>
                <a:spcPct val="0"/>
              </a:spcBef>
            </a:pPr>
            <a:r>
              <a:rPr lang="ja-JP" altLang="en-US" sz="1200" dirty="0"/>
              <a:t>（陥りやすい場面②「本人の依存を、なんとかやめさせようとする」）</a:t>
            </a:r>
            <a:endParaRPr lang="en-US" altLang="ja-JP" sz="1200" dirty="0"/>
          </a:p>
          <a:p>
            <a:pPr eaLnBrk="1" hangingPunct="1">
              <a:spcBef>
                <a:spcPct val="0"/>
              </a:spcBef>
            </a:pPr>
            <a:endParaRPr lang="en-US" altLang="ja-JP" sz="1200" dirty="0"/>
          </a:p>
          <a:p>
            <a:pPr eaLnBrk="1" hangingPunct="1">
              <a:spcBef>
                <a:spcPct val="0"/>
              </a:spcBef>
            </a:pPr>
            <a:r>
              <a:rPr lang="ja-JP" altLang="en-US" sz="1200" dirty="0"/>
              <a:t>「お酒を飲んでいないか確認するために訪問回数を増やす」、　　　　　　　　　　　　　　　　　　　　　　　　　　　　　　　　　　　　　　　　　　　　　　　　　　　　　　　　　　　　　　　　　　　　　　　　　　　　　　　　　　　　　　「パチンコに出かけていないか頻回に自宅へ連絡する」など、</a:t>
            </a:r>
            <a:endParaRPr lang="en-US" altLang="ja-JP" sz="1200" dirty="0"/>
          </a:p>
          <a:p>
            <a:pPr eaLnBrk="1" hangingPunct="1">
              <a:spcBef>
                <a:spcPct val="0"/>
              </a:spcBef>
            </a:pPr>
            <a:r>
              <a:rPr lang="ja-JP" altLang="en-US" sz="1200" dirty="0"/>
              <a:t>支援がいつの間にか監視や管理的になることなどが例に挙げられます。</a:t>
            </a:r>
            <a:endParaRPr lang="en-US" altLang="ja-JP" sz="1200" dirty="0"/>
          </a:p>
          <a:p>
            <a:pPr eaLnBrk="1" hangingPunct="1">
              <a:spcBef>
                <a:spcPct val="0"/>
              </a:spcBef>
            </a:pPr>
            <a:endParaRPr lang="en-US" altLang="ja-JP" sz="1200" dirty="0"/>
          </a:p>
          <a:p>
            <a:pPr eaLnBrk="1" hangingPunct="1">
              <a:spcBef>
                <a:spcPct val="0"/>
              </a:spcBef>
            </a:pPr>
            <a:r>
              <a:rPr lang="ja-JP" altLang="en-US" sz="1200" dirty="0"/>
              <a:t>ただし、本人の状態を心配しての訪問や連絡は、これにあたりません。</a:t>
            </a:r>
            <a:endParaRPr lang="en-US" altLang="ja-JP" sz="1200" dirty="0"/>
          </a:p>
          <a:p>
            <a:pPr eaLnBrk="1" hangingPunct="1">
              <a:spcBef>
                <a:spcPct val="0"/>
              </a:spcBef>
            </a:pPr>
            <a:endParaRPr lang="en-US" altLang="ja-JP" sz="1200" dirty="0"/>
          </a:p>
          <a:p>
            <a:pPr eaLnBrk="1" hangingPunct="1">
              <a:spcBef>
                <a:spcPct val="0"/>
              </a:spcBef>
            </a:pPr>
            <a:endParaRPr lang="en-US" altLang="ja-JP" sz="1200" dirty="0"/>
          </a:p>
        </p:txBody>
      </p:sp>
      <p:sp>
        <p:nvSpPr>
          <p:cNvPr id="4" name="スライド番号プレースホルダー 3"/>
          <p:cNvSpPr>
            <a:spLocks noGrp="1"/>
          </p:cNvSpPr>
          <p:nvPr>
            <p:ph type="sldNum" sz="quarter" idx="10"/>
          </p:nvPr>
        </p:nvSpPr>
        <p:spPr/>
        <p:txBody>
          <a:bodyPr/>
          <a:lstStyle/>
          <a:p>
            <a:pPr marL="0" marR="0" lvl="0" indent="0" algn="r" defTabSz="1295690" rtl="0" eaLnBrk="1" fontAlgn="auto" latinLnBrk="0" hangingPunct="1">
              <a:lnSpc>
                <a:spcPct val="100000"/>
              </a:lnSpc>
              <a:spcBef>
                <a:spcPts val="0"/>
              </a:spcBef>
              <a:spcAft>
                <a:spcPts val="0"/>
              </a:spcAft>
              <a:buClrTx/>
              <a:buSzTx/>
              <a:buFontTx/>
              <a:buNone/>
              <a:tabLst/>
              <a:defRPr/>
            </a:pPr>
            <a:fld id="{6C29575A-A73B-4F40-B71C-AE8B968CF056}" type="slidenum">
              <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r" defTabSz="1295690"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704075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 イメージ プレースホルダー 1"/>
          <p:cNvSpPr>
            <a:spLocks noGrp="1" noRot="1" noChangeAspect="1" noChangeArrowheads="1" noTextEdit="1"/>
          </p:cNvSpPr>
          <p:nvPr>
            <p:ph type="sldImg"/>
          </p:nvPr>
        </p:nvSpPr>
        <p:spPr bwMode="auto">
          <a:xfrm>
            <a:off x="919163" y="746125"/>
            <a:ext cx="4968875"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ノート プレースホルダー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sz="12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spcBef>
                <a:spcPct val="0"/>
              </a:spcBef>
            </a:pPr>
            <a:r>
              <a:rPr lang="ja-JP" altLang="en-US" sz="1200" dirty="0"/>
              <a:t>（支援者のこころ構え②「依存する理由を考え、気持ちに寄り添う」）</a:t>
            </a:r>
            <a:endParaRPr lang="en-US" altLang="ja-JP" sz="1200" dirty="0"/>
          </a:p>
          <a:p>
            <a:pPr eaLnBrk="1" hangingPunct="1">
              <a:spcBef>
                <a:spcPct val="0"/>
              </a:spcBef>
            </a:pPr>
            <a:endParaRPr lang="en-US" altLang="ja-JP" sz="1200" dirty="0"/>
          </a:p>
          <a:p>
            <a:pPr eaLnBrk="1" hangingPunct="1">
              <a:spcBef>
                <a:spcPct val="0"/>
              </a:spcBef>
            </a:pPr>
            <a:r>
              <a:rPr lang="ja-JP" altLang="en-US" sz="1200" dirty="0"/>
              <a:t>支援する中で、よかれと思ってしていることが、実は治療の介入や回復のチャンスをのがしている場合があります。</a:t>
            </a:r>
            <a:endParaRPr lang="en-US" altLang="ja-JP" sz="1200" dirty="0"/>
          </a:p>
          <a:p>
            <a:pPr eaLnBrk="1" hangingPunct="1">
              <a:spcBef>
                <a:spcPct val="0"/>
              </a:spcBef>
            </a:pPr>
            <a:endParaRPr lang="en-US" altLang="ja-JP" sz="1200" dirty="0"/>
          </a:p>
          <a:p>
            <a:pPr eaLnBrk="1" hangingPunct="1">
              <a:spcBef>
                <a:spcPct val="0"/>
              </a:spcBef>
            </a:pPr>
            <a:r>
              <a:rPr lang="ja-JP" altLang="en-US" sz="1200" dirty="0"/>
              <a:t>依存症の方は、過去や現在において何らかの不安や苦痛を感じたり、孤独な状況にあって、それを少しでも紛らわすために、物質や行為に依存しているのかもしれません。</a:t>
            </a:r>
            <a:endParaRPr lang="en-US" altLang="ja-JP" sz="1200" dirty="0"/>
          </a:p>
          <a:p>
            <a:pPr eaLnBrk="1" hangingPunct="1">
              <a:spcBef>
                <a:spcPct val="0"/>
              </a:spcBef>
            </a:pPr>
            <a:r>
              <a:rPr lang="ja-JP" altLang="en-US" sz="1200" dirty="0"/>
              <a:t>本人の行動を監視したり、管理的になることで、本人は追い詰められ、事実を隠したり、作り話をして、さらに孤立してしまいます。</a:t>
            </a:r>
            <a:endParaRPr lang="en-US" altLang="ja-JP" sz="1200" dirty="0"/>
          </a:p>
          <a:p>
            <a:pPr eaLnBrk="1" hangingPunct="1">
              <a:spcBef>
                <a:spcPct val="0"/>
              </a:spcBef>
            </a:pPr>
            <a:endParaRPr lang="en-US" altLang="ja-JP" sz="1200" dirty="0"/>
          </a:p>
          <a:p>
            <a:pPr eaLnBrk="1" hangingPunct="1">
              <a:spcBef>
                <a:spcPct val="0"/>
              </a:spcBef>
            </a:pPr>
            <a:r>
              <a:rPr lang="ja-JP" altLang="en-US" sz="1200" dirty="0"/>
              <a:t>やめ続けるためには、正直に自分の気持ちを話せる場所が必要です。</a:t>
            </a:r>
            <a:endParaRPr lang="en-US" altLang="ja-JP" sz="1200" dirty="0"/>
          </a:p>
          <a:p>
            <a:pPr eaLnBrk="1" hangingPunct="1">
              <a:spcBef>
                <a:spcPct val="0"/>
              </a:spcBef>
            </a:pPr>
            <a:r>
              <a:rPr lang="ja-JP" altLang="en-US" sz="1200" dirty="0"/>
              <a:t>まずは、本人の気持ちに耳を傾け、本人のこれまでの生活や過ごしてきた経緯などを聞いてみましょう。</a:t>
            </a:r>
            <a:endParaRPr lang="en-US" altLang="ja-JP" sz="1200" dirty="0"/>
          </a:p>
          <a:p>
            <a:pPr defTabSz="904483">
              <a:spcBef>
                <a:spcPct val="0"/>
              </a:spcBef>
              <a:defRPr/>
            </a:pPr>
            <a:r>
              <a:rPr lang="ja-JP" altLang="en-US" sz="1200" dirty="0"/>
              <a:t>なぜ、この人には、依存が必要だったのか、その心理的な理由を考えて、気持ちに寄り添い、支援しましょう。</a:t>
            </a:r>
            <a:endParaRPr lang="en-US" altLang="ja-JP" sz="1200" dirty="0"/>
          </a:p>
        </p:txBody>
      </p:sp>
      <p:sp>
        <p:nvSpPr>
          <p:cNvPr id="4" name="スライド番号プレースホルダー 3"/>
          <p:cNvSpPr>
            <a:spLocks noGrp="1"/>
          </p:cNvSpPr>
          <p:nvPr>
            <p:ph type="sldNum" sz="quarter" idx="10"/>
          </p:nvPr>
        </p:nvSpPr>
        <p:spPr/>
        <p:txBody>
          <a:bodyPr/>
          <a:lstStyle/>
          <a:p>
            <a:pPr marL="0" marR="0" lvl="0" indent="0" algn="r" defTabSz="896681" rtl="0" eaLnBrk="1" fontAlgn="auto" latinLnBrk="0" hangingPunct="1">
              <a:lnSpc>
                <a:spcPct val="100000"/>
              </a:lnSpc>
              <a:spcBef>
                <a:spcPts val="0"/>
              </a:spcBef>
              <a:spcAft>
                <a:spcPts val="0"/>
              </a:spcAft>
              <a:buClrTx/>
              <a:buSzTx/>
              <a:buFontTx/>
              <a:buNone/>
              <a:tabLst/>
              <a:defRPr/>
            </a:pPr>
            <a:fld id="{6C29575A-A73B-4F40-B71C-AE8B968CF056}" type="slidenum">
              <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r" defTabSz="896681"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370651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t>（陥りやすい場面③「やめられない本人の姿をみて、「残念な気持ち」や「裏切られた気持ち」になる」）</a:t>
            </a:r>
            <a:endParaRPr lang="en-US" altLang="ja-JP" sz="1200" dirty="0"/>
          </a:p>
          <a:p>
            <a:endParaRPr lang="en-US" altLang="ja-JP" sz="1200" dirty="0"/>
          </a:p>
          <a:p>
            <a:r>
              <a:rPr lang="ja-JP" altLang="en-US" sz="1200" dirty="0"/>
              <a:t>本人が「パチンコは絶対にやらない」とか「お酒は絶対に飲まない」などと、言っていたにも関わらず、</a:t>
            </a:r>
            <a:endParaRPr lang="en-US" altLang="ja-JP" sz="1200" dirty="0"/>
          </a:p>
          <a:p>
            <a:r>
              <a:rPr lang="ja-JP" altLang="en-US" sz="1200" dirty="0"/>
              <a:t>またパチンコをしたり、お酒を飲んだりした時に、残念な気持ちや裏切られた気持ちになるかもしれません。</a:t>
            </a:r>
            <a:endParaRPr lang="en-US" altLang="ja-JP" sz="1200" dirty="0"/>
          </a:p>
          <a:p>
            <a:pPr defTabSz="904415">
              <a:defRPr/>
            </a:pPr>
            <a:endParaRPr lang="en-US" altLang="ja-JP" sz="1200" dirty="0"/>
          </a:p>
          <a:p>
            <a:pPr defTabSz="904415">
              <a:defRPr/>
            </a:pPr>
            <a:r>
              <a:rPr lang="ja-JP" altLang="en-US" sz="1200" dirty="0"/>
              <a:t>しかし、依存症は行き</a:t>
            </a:r>
            <a:r>
              <a:rPr lang="ja-JP" altLang="en-US" sz="1200" dirty="0" err="1"/>
              <a:t>つ戻りつ</a:t>
            </a:r>
            <a:r>
              <a:rPr lang="ja-JP" altLang="en-US" sz="1200" dirty="0"/>
              <a:t>しながら回復していくものです。</a:t>
            </a:r>
            <a:endParaRPr lang="en-US" altLang="ja-JP" sz="1200" dirty="0"/>
          </a:p>
          <a:p>
            <a:endParaRPr lang="en-US" altLang="ja-JP" sz="1200" dirty="0"/>
          </a:p>
          <a:p>
            <a:endParaRPr lang="en-US" altLang="ja-JP" sz="1200" dirty="0"/>
          </a:p>
          <a:p>
            <a:endParaRPr lang="en-US" altLang="ja-JP" sz="1200" dirty="0"/>
          </a:p>
          <a:p>
            <a:endParaRPr lang="en-US" altLang="ja-JP" sz="1200" dirty="0"/>
          </a:p>
        </p:txBody>
      </p:sp>
      <p:sp>
        <p:nvSpPr>
          <p:cNvPr id="4" name="スライド番号プレースホルダー 3"/>
          <p:cNvSpPr>
            <a:spLocks noGrp="1"/>
          </p:cNvSpPr>
          <p:nvPr>
            <p:ph type="sldNum" sz="quarter" idx="10"/>
          </p:nvPr>
        </p:nvSpPr>
        <p:spPr/>
        <p:txBody>
          <a:bodyPr/>
          <a:lstStyle/>
          <a:p>
            <a:pPr marL="0" marR="0" lvl="0" indent="0" algn="r" defTabSz="896681" rtl="0" eaLnBrk="1" fontAlgn="auto" latinLnBrk="0" hangingPunct="1">
              <a:lnSpc>
                <a:spcPct val="100000"/>
              </a:lnSpc>
              <a:spcBef>
                <a:spcPts val="0"/>
              </a:spcBef>
              <a:spcAft>
                <a:spcPts val="0"/>
              </a:spcAft>
              <a:buClrTx/>
              <a:buSzTx/>
              <a:buFontTx/>
              <a:buNone/>
              <a:tabLst/>
              <a:defRPr/>
            </a:pPr>
            <a:fld id="{6C29575A-A73B-4F40-B71C-AE8B968CF056}" type="slidenum">
              <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r" defTabSz="896681"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7079864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4415">
              <a:defRPr/>
            </a:pPr>
            <a:r>
              <a:rPr lang="ja-JP" altLang="en-US" sz="1200" dirty="0">
                <a:latin typeface="Calibri Light" panose="020F0302020204030204" pitchFamily="34" charset="0"/>
                <a:cs typeface="Calibri Light" panose="020F0302020204030204" pitchFamily="34" charset="0"/>
              </a:rPr>
              <a:t>（支援者のこころ構え③「本人の回復を信じて関わる」）</a:t>
            </a:r>
            <a:endParaRPr lang="en-US" altLang="ja-JP" sz="1200" dirty="0">
              <a:latin typeface="Calibri Light" panose="020F0302020204030204" pitchFamily="34" charset="0"/>
              <a:cs typeface="Calibri Light" panose="020F0302020204030204" pitchFamily="34" charset="0"/>
            </a:endParaRPr>
          </a:p>
          <a:p>
            <a:pPr defTabSz="904415">
              <a:defRPr/>
            </a:pPr>
            <a:endParaRPr lang="en-US" altLang="ja-JP" sz="1200" dirty="0">
              <a:latin typeface="Calibri Light" panose="020F0302020204030204" pitchFamily="34" charset="0"/>
              <a:cs typeface="Calibri Light" panose="020F0302020204030204" pitchFamily="34" charset="0"/>
            </a:endParaRPr>
          </a:p>
          <a:p>
            <a:pPr defTabSz="904415">
              <a:defRPr/>
            </a:pPr>
            <a:r>
              <a:rPr lang="ja-JP" altLang="en-US" sz="1200" dirty="0">
                <a:latin typeface="Calibri Light" panose="020F0302020204030204" pitchFamily="34" charset="0"/>
                <a:cs typeface="Calibri Light" panose="020F0302020204030204" pitchFamily="34" charset="0"/>
              </a:rPr>
              <a:t>「依存症は、行き</a:t>
            </a:r>
            <a:r>
              <a:rPr lang="ja-JP" altLang="en-US" sz="1200" dirty="0" err="1">
                <a:latin typeface="Calibri Light" panose="020F0302020204030204" pitchFamily="34" charset="0"/>
                <a:cs typeface="Calibri Light" panose="020F0302020204030204" pitchFamily="34" charset="0"/>
              </a:rPr>
              <a:t>つ戻りつ</a:t>
            </a:r>
            <a:r>
              <a:rPr lang="ja-JP" altLang="en-US" sz="1200" dirty="0">
                <a:latin typeface="Calibri Light" panose="020F0302020204030204" pitchFamily="34" charset="0"/>
                <a:cs typeface="Calibri Light" panose="020F0302020204030204" pitchFamily="34" charset="0"/>
              </a:rPr>
              <a:t>しながら回復をしていく」という病気の特性を本人・家族と共有することが支援の基本姿勢です。</a:t>
            </a:r>
            <a:endParaRPr lang="en-US" altLang="ja-JP" sz="1200" dirty="0">
              <a:latin typeface="Calibri Light" panose="020F0302020204030204" pitchFamily="34" charset="0"/>
              <a:cs typeface="Calibri Light" panose="020F0302020204030204" pitchFamily="34" charset="0"/>
            </a:endParaRPr>
          </a:p>
          <a:p>
            <a:endParaRPr lang="en-US" altLang="ja-JP" sz="1200" dirty="0">
              <a:latin typeface="Calibri Light" panose="020F0302020204030204" pitchFamily="34" charset="0"/>
              <a:cs typeface="Calibri Light" panose="020F0302020204030204" pitchFamily="34" charset="0"/>
            </a:endParaRPr>
          </a:p>
          <a:p>
            <a:r>
              <a:rPr lang="ja-JP" altLang="en-US" sz="1200" dirty="0">
                <a:latin typeface="Calibri Light" panose="020F0302020204030204" pitchFamily="34" charset="0"/>
                <a:cs typeface="Calibri Light" panose="020F0302020204030204" pitchFamily="34" charset="0"/>
              </a:rPr>
              <a:t>本人は「やりたい」「やめたい」という２つの気持ちの中で揺れていることが多く、この２つの気持ちのつらさに共感し、声掛けをします。</a:t>
            </a:r>
            <a:endParaRPr lang="en-US" altLang="ja-JP" sz="1200" dirty="0">
              <a:latin typeface="Calibri Light" panose="020F0302020204030204" pitchFamily="34" charset="0"/>
              <a:cs typeface="Calibri Light" panose="020F0302020204030204" pitchFamily="34" charset="0"/>
            </a:endParaRPr>
          </a:p>
          <a:p>
            <a:r>
              <a:rPr lang="ja-JP" altLang="en-US" sz="1200" dirty="0">
                <a:latin typeface="Calibri Light" panose="020F0302020204030204" pitchFamily="34" charset="0"/>
                <a:cs typeface="Calibri Light" panose="020F0302020204030204" pitchFamily="34" charset="0"/>
              </a:rPr>
              <a:t>本人が回復したいという思いを持っていることを確認し、そのためにできることを一緒に考えていきます。</a:t>
            </a:r>
            <a:endParaRPr lang="en-US" altLang="ja-JP" sz="1200" dirty="0">
              <a:latin typeface="Calibri Light" panose="020F0302020204030204" pitchFamily="34" charset="0"/>
              <a:cs typeface="Calibri Light" panose="020F0302020204030204" pitchFamily="34" charset="0"/>
            </a:endParaRPr>
          </a:p>
          <a:p>
            <a:endParaRPr lang="en-US" altLang="ja-JP" sz="1200" dirty="0">
              <a:latin typeface="Calibri Light" panose="020F0302020204030204" pitchFamily="34" charset="0"/>
              <a:cs typeface="Calibri Light" panose="020F0302020204030204" pitchFamily="34" charset="0"/>
            </a:endParaRPr>
          </a:p>
          <a:p>
            <a:r>
              <a:rPr lang="ja-JP" altLang="en-US" sz="1200" dirty="0">
                <a:latin typeface="Calibri Light" panose="020F0302020204030204" pitchFamily="34" charset="0"/>
                <a:cs typeface="Calibri Light" panose="020F0302020204030204" pitchFamily="34" charset="0"/>
              </a:rPr>
              <a:t>回復のイメージをつくるために、支援者自身が自助グループなどに参加して回復者の話を聞いてみてください。</a:t>
            </a:r>
            <a:endParaRPr lang="en-US" altLang="ja-JP" sz="1200" dirty="0">
              <a:latin typeface="Calibri Light" panose="020F0302020204030204" pitchFamily="34" charset="0"/>
              <a:cs typeface="Calibri Light" panose="020F0302020204030204" pitchFamily="34" charset="0"/>
            </a:endParaRPr>
          </a:p>
          <a:p>
            <a:r>
              <a:rPr lang="ja-JP" altLang="en-US" sz="1200" dirty="0">
                <a:latin typeface="Calibri Light" panose="020F0302020204030204" pitchFamily="34" charset="0"/>
                <a:cs typeface="Calibri Light" panose="020F0302020204030204" pitchFamily="34" charset="0"/>
              </a:rPr>
              <a:t>支援者が回復のイメージを持って、回復を信じて関わることが大切です。</a:t>
            </a:r>
            <a:endParaRPr lang="en-US" altLang="ja-JP" sz="1200" dirty="0">
              <a:latin typeface="Calibri Light" panose="020F0302020204030204" pitchFamily="34" charset="0"/>
              <a:cs typeface="Calibri Light" panose="020F0302020204030204" pitchFamily="34" charset="0"/>
            </a:endParaRPr>
          </a:p>
          <a:p>
            <a:endParaRPr lang="ja-JP" altLang="en-US" sz="1200" dirty="0">
              <a:latin typeface="Calibri Light" panose="020F0302020204030204" pitchFamily="34" charset="0"/>
              <a:cs typeface="Calibri Light" panose="020F0302020204030204" pitchFamily="34" charset="0"/>
            </a:endParaRPr>
          </a:p>
        </p:txBody>
      </p:sp>
      <p:sp>
        <p:nvSpPr>
          <p:cNvPr id="4" name="スライド番号プレースホルダー 3"/>
          <p:cNvSpPr>
            <a:spLocks noGrp="1"/>
          </p:cNvSpPr>
          <p:nvPr>
            <p:ph type="sldNum" sz="quarter" idx="10"/>
          </p:nvPr>
        </p:nvSpPr>
        <p:spPr/>
        <p:txBody>
          <a:bodyPr/>
          <a:lstStyle/>
          <a:p>
            <a:pPr marL="0" marR="0" lvl="0" indent="0" algn="r" defTabSz="896681" rtl="0" eaLnBrk="1" fontAlgn="auto" latinLnBrk="0" hangingPunct="1">
              <a:lnSpc>
                <a:spcPct val="100000"/>
              </a:lnSpc>
              <a:spcBef>
                <a:spcPts val="0"/>
              </a:spcBef>
              <a:spcAft>
                <a:spcPts val="0"/>
              </a:spcAft>
              <a:buClrTx/>
              <a:buSzTx/>
              <a:buFontTx/>
              <a:buNone/>
              <a:tabLst/>
              <a:defRPr/>
            </a:pPr>
            <a:fld id="{6C29575A-A73B-4F40-B71C-AE8B968CF056}" type="slidenum">
              <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r" defTabSz="896681" rtl="0" eaLnBrk="1" fontAlgn="auto" latinLnBrk="0" hangingPunct="1">
                <a:lnSpc>
                  <a:spcPct val="100000"/>
                </a:lnSpc>
                <a:spcBef>
                  <a:spcPts val="0"/>
                </a:spcBef>
                <a:spcAft>
                  <a:spcPts val="0"/>
                </a:spcAft>
                <a:buClrTx/>
                <a:buSzTx/>
                <a:buFontTx/>
                <a:buNone/>
                <a:tabLst/>
                <a:defRPr/>
              </a:pPr>
              <a:t>21</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3107837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spcBef>
                <a:spcPct val="0"/>
              </a:spcBef>
            </a:pPr>
            <a:r>
              <a:rPr lang="ja-JP" altLang="en-US" sz="1200" dirty="0"/>
              <a:t>（陥りやすい場面④「自助グループが何をしているか知らない」）</a:t>
            </a:r>
            <a:endParaRPr lang="en-US" altLang="ja-JP" sz="1200" dirty="0"/>
          </a:p>
          <a:p>
            <a:pPr eaLnBrk="1" hangingPunct="1">
              <a:spcBef>
                <a:spcPct val="0"/>
              </a:spcBef>
            </a:pPr>
            <a:endParaRPr lang="en-US" altLang="ja-JP" sz="1200" dirty="0"/>
          </a:p>
          <a:p>
            <a:pPr eaLnBrk="1" hangingPunct="1">
              <a:spcBef>
                <a:spcPct val="0"/>
              </a:spcBef>
            </a:pPr>
            <a:r>
              <a:rPr lang="ja-JP" altLang="en-US" sz="1200" dirty="0"/>
              <a:t>本人や家族に自助グループに参加してみることを勧めると、</a:t>
            </a:r>
            <a:endParaRPr lang="en-US" altLang="ja-JP" sz="1200" dirty="0"/>
          </a:p>
          <a:p>
            <a:pPr eaLnBrk="1" hangingPunct="1">
              <a:spcBef>
                <a:spcPct val="0"/>
              </a:spcBef>
            </a:pPr>
            <a:r>
              <a:rPr lang="ja-JP" altLang="en-US" sz="1200" dirty="0"/>
              <a:t>「行っても無駄だと思うので行きません」とか</a:t>
            </a:r>
            <a:endParaRPr lang="en-US" altLang="ja-JP" sz="1200" dirty="0"/>
          </a:p>
          <a:p>
            <a:pPr eaLnBrk="1" hangingPunct="1">
              <a:spcBef>
                <a:spcPct val="0"/>
              </a:spcBef>
            </a:pPr>
            <a:r>
              <a:rPr lang="ja-JP" altLang="en-US" sz="1200" dirty="0"/>
              <a:t>「自助グループには一回行ったけど、話をするだけで、何も解決にはならなかった。だから、もう行きません」</a:t>
            </a:r>
            <a:endParaRPr lang="en-US" altLang="ja-JP" sz="1200" dirty="0"/>
          </a:p>
          <a:p>
            <a:pPr eaLnBrk="1" hangingPunct="1">
              <a:spcBef>
                <a:spcPct val="0"/>
              </a:spcBef>
            </a:pPr>
            <a:r>
              <a:rPr lang="ja-JP" altLang="en-US" sz="1200" dirty="0"/>
              <a:t>などといった答えが返ってくることがあります。</a:t>
            </a:r>
            <a:endParaRPr lang="en-US" altLang="ja-JP" sz="1200" dirty="0"/>
          </a:p>
          <a:p>
            <a:pPr eaLnBrk="1" hangingPunct="1">
              <a:spcBef>
                <a:spcPct val="0"/>
              </a:spcBef>
            </a:pPr>
            <a:endParaRPr lang="en-US" altLang="ja-JP" sz="1200" dirty="0"/>
          </a:p>
          <a:p>
            <a:pPr eaLnBrk="1" hangingPunct="1">
              <a:spcBef>
                <a:spcPct val="0"/>
              </a:spcBef>
            </a:pPr>
            <a:r>
              <a:rPr lang="ja-JP" altLang="en-US" sz="1200" dirty="0"/>
              <a:t>「本人や家族が自助グループに合わなかった」とか「興味がなかった」などと考え、</a:t>
            </a:r>
            <a:endParaRPr lang="en-US" altLang="ja-JP" sz="1200" dirty="0"/>
          </a:p>
          <a:p>
            <a:pPr eaLnBrk="1" hangingPunct="1">
              <a:spcBef>
                <a:spcPct val="0"/>
              </a:spcBef>
            </a:pPr>
            <a:r>
              <a:rPr lang="ja-JP" altLang="en-US" sz="1200" dirty="0"/>
              <a:t>自助グループについて、支援者自身が否定的な感情を抱いてしまうことがあるかもしれません。</a:t>
            </a:r>
            <a:endParaRPr lang="en-US" altLang="ja-JP" sz="1200" dirty="0"/>
          </a:p>
          <a:p>
            <a:pPr eaLnBrk="1" hangingPunct="1">
              <a:spcBef>
                <a:spcPct val="0"/>
              </a:spcBef>
            </a:pPr>
            <a:endParaRPr lang="en-US" altLang="ja-JP" sz="1200" dirty="0"/>
          </a:p>
          <a:p>
            <a:pPr eaLnBrk="1" hangingPunct="1">
              <a:spcBef>
                <a:spcPct val="0"/>
              </a:spcBef>
            </a:pPr>
            <a:endParaRPr lang="en-US" altLang="ja-JP" sz="1200" dirty="0"/>
          </a:p>
        </p:txBody>
      </p:sp>
      <p:sp>
        <p:nvSpPr>
          <p:cNvPr id="4" name="スライド番号プレースホルダー 3"/>
          <p:cNvSpPr>
            <a:spLocks noGrp="1"/>
          </p:cNvSpPr>
          <p:nvPr>
            <p:ph type="sldNum" sz="quarter" idx="10"/>
          </p:nvPr>
        </p:nvSpPr>
        <p:spPr/>
        <p:txBody>
          <a:bodyPr/>
          <a:lstStyle/>
          <a:p>
            <a:pPr marL="0" marR="0" lvl="0" indent="0" algn="r" defTabSz="896681" rtl="0" eaLnBrk="1" fontAlgn="auto" latinLnBrk="0" hangingPunct="1">
              <a:lnSpc>
                <a:spcPct val="100000"/>
              </a:lnSpc>
              <a:spcBef>
                <a:spcPts val="0"/>
              </a:spcBef>
              <a:spcAft>
                <a:spcPts val="0"/>
              </a:spcAft>
              <a:buClrTx/>
              <a:buSzTx/>
              <a:buFontTx/>
              <a:buNone/>
              <a:tabLst/>
              <a:defRPr/>
            </a:pPr>
            <a:fld id="{6C29575A-A73B-4F40-B71C-AE8B968CF056}" type="slidenum">
              <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r" defTabSz="896681" rtl="0" eaLnBrk="1" fontAlgn="auto" latinLnBrk="0" hangingPunct="1">
                <a:lnSpc>
                  <a:spcPct val="100000"/>
                </a:lnSpc>
                <a:spcBef>
                  <a:spcPts val="0"/>
                </a:spcBef>
                <a:spcAft>
                  <a:spcPts val="0"/>
                </a:spcAft>
                <a:buClrTx/>
                <a:buSzTx/>
                <a:buFontTx/>
                <a:buNone/>
                <a:tabLst/>
                <a:defRPr/>
              </a:pPr>
              <a:t>22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0136462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4483">
              <a:spcBef>
                <a:spcPct val="0"/>
              </a:spcBef>
              <a:defRPr/>
            </a:pPr>
            <a:r>
              <a:rPr lang="ja-JP" altLang="en-US" sz="1200" dirty="0"/>
              <a:t>（支援者のこころ構え④「それぞれの機関の役割を理解して、つながる」）</a:t>
            </a:r>
            <a:endParaRPr lang="en-US" altLang="ja-JP" sz="1200" dirty="0"/>
          </a:p>
          <a:p>
            <a:pPr defTabSz="904483">
              <a:spcBef>
                <a:spcPct val="0"/>
              </a:spcBef>
              <a:defRPr/>
            </a:pPr>
            <a:endParaRPr lang="en-US" altLang="ja-JP" sz="1200" dirty="0"/>
          </a:p>
          <a:p>
            <a:pPr defTabSz="904483">
              <a:spcBef>
                <a:spcPct val="0"/>
              </a:spcBef>
              <a:defRPr/>
            </a:pPr>
            <a:r>
              <a:rPr lang="ja-JP" altLang="en-US" sz="1200" dirty="0"/>
              <a:t>支援者はそれぞれの機関の役割を理解し、つなげましょう。</a:t>
            </a:r>
            <a:endParaRPr lang="en-US" altLang="ja-JP" sz="1200" dirty="0"/>
          </a:p>
          <a:p>
            <a:pPr defTabSz="904483">
              <a:spcBef>
                <a:spcPct val="0"/>
              </a:spcBef>
              <a:defRPr/>
            </a:pPr>
            <a:endParaRPr lang="en-US" altLang="ja-JP" sz="1200" dirty="0"/>
          </a:p>
          <a:p>
            <a:pPr defTabSz="896681">
              <a:spcBef>
                <a:spcPct val="0"/>
              </a:spcBef>
              <a:defRPr/>
            </a:pPr>
            <a:r>
              <a:rPr lang="ja-JP" altLang="en-US" sz="1200" dirty="0"/>
              <a:t>たとえば、自助グループを紹介するときには、自助グループについて理解し、同じ仲間とつながることの必要性について説明できることが大切です。</a:t>
            </a:r>
            <a:endParaRPr lang="en-US" altLang="ja-JP" sz="1200" dirty="0"/>
          </a:p>
          <a:p>
            <a:pPr eaLnBrk="1" hangingPunct="1">
              <a:spcBef>
                <a:spcPct val="0"/>
              </a:spcBef>
            </a:pPr>
            <a:endParaRPr lang="en-US" altLang="ja-JP" sz="1200" dirty="0"/>
          </a:p>
          <a:p>
            <a:pPr eaLnBrk="1" hangingPunct="1">
              <a:spcBef>
                <a:spcPct val="0"/>
              </a:spcBef>
            </a:pPr>
            <a:r>
              <a:rPr lang="ja-JP" altLang="en-US" sz="1200" dirty="0"/>
              <a:t>「回復をひとりでめざすのはとても大変だけど、あなたと同じように悩んでいる人たちが集まって、定期的にミーティングをしている自助グループというものがあります。」</a:t>
            </a:r>
            <a:endParaRPr lang="en-US" altLang="ja-JP" sz="1200" dirty="0"/>
          </a:p>
          <a:p>
            <a:pPr eaLnBrk="1" hangingPunct="1">
              <a:spcBef>
                <a:spcPct val="0"/>
              </a:spcBef>
            </a:pPr>
            <a:r>
              <a:rPr lang="ja-JP" altLang="en-US" sz="1200" dirty="0"/>
              <a:t>「あなたの気持ちを理解してくれる仲間に出会えると思います。仲間と一緒に回復をめざすことが、あなたの役に立つと思います。」</a:t>
            </a:r>
            <a:endParaRPr lang="en-US" altLang="ja-JP" sz="1200" dirty="0"/>
          </a:p>
          <a:p>
            <a:pPr eaLnBrk="1" hangingPunct="1">
              <a:spcBef>
                <a:spcPct val="0"/>
              </a:spcBef>
            </a:pPr>
            <a:r>
              <a:rPr lang="ja-JP" altLang="en-US" sz="1200" dirty="0"/>
              <a:t>「一度行ってみて、どうだったか教えてくれませんか？」</a:t>
            </a:r>
            <a:endParaRPr lang="en-US" altLang="ja-JP" sz="1200" dirty="0"/>
          </a:p>
          <a:p>
            <a:pPr eaLnBrk="1" hangingPunct="1">
              <a:spcBef>
                <a:spcPct val="0"/>
              </a:spcBef>
            </a:pPr>
            <a:r>
              <a:rPr lang="ja-JP" altLang="en-US" sz="1200" dirty="0"/>
              <a:t>などと勧めてみるとよいでしょう。</a:t>
            </a:r>
            <a:endParaRPr lang="en-US" altLang="ja-JP" sz="1200" dirty="0"/>
          </a:p>
          <a:p>
            <a:pPr eaLnBrk="1" hangingPunct="1">
              <a:spcBef>
                <a:spcPct val="0"/>
              </a:spcBef>
            </a:pPr>
            <a:endParaRPr lang="en-US" altLang="ja-JP" sz="1200" dirty="0"/>
          </a:p>
          <a:p>
            <a:pPr eaLnBrk="1" hangingPunct="1">
              <a:spcBef>
                <a:spcPct val="0"/>
              </a:spcBef>
            </a:pPr>
            <a:r>
              <a:rPr lang="ja-JP" altLang="en-US" sz="1200" dirty="0"/>
              <a:t>支援においては、自助グループ以外にも、専門の医療機関や相談機関など様々な機関と連携して支援をすることが大切です。</a:t>
            </a:r>
            <a:endParaRPr lang="en-US" altLang="ja-JP" sz="1200" dirty="0"/>
          </a:p>
          <a:p>
            <a:pPr eaLnBrk="1" hangingPunct="1">
              <a:spcBef>
                <a:spcPct val="0"/>
              </a:spcBef>
            </a:pPr>
            <a:r>
              <a:rPr lang="ja-JP" altLang="en-US" sz="1200" dirty="0"/>
              <a:t>支援者が、自分の機関の役割と、その他の機関の役割を理解して、支援をつなげていきましょう。</a:t>
            </a:r>
            <a:endParaRPr lang="en-US" altLang="ja-JP" sz="1200" dirty="0"/>
          </a:p>
        </p:txBody>
      </p:sp>
      <p:sp>
        <p:nvSpPr>
          <p:cNvPr id="4" name="スライド番号プレースホルダー 3"/>
          <p:cNvSpPr>
            <a:spLocks noGrp="1"/>
          </p:cNvSpPr>
          <p:nvPr>
            <p:ph type="sldNum" sz="quarter" idx="10"/>
          </p:nvPr>
        </p:nvSpPr>
        <p:spPr/>
        <p:txBody>
          <a:bodyPr/>
          <a:lstStyle/>
          <a:p>
            <a:pPr marL="0" marR="0" lvl="0" indent="0" algn="r" defTabSz="896681" rtl="0" eaLnBrk="1" fontAlgn="auto" latinLnBrk="0" hangingPunct="1">
              <a:lnSpc>
                <a:spcPct val="100000"/>
              </a:lnSpc>
              <a:spcBef>
                <a:spcPts val="0"/>
              </a:spcBef>
              <a:spcAft>
                <a:spcPts val="0"/>
              </a:spcAft>
              <a:buClrTx/>
              <a:buSzTx/>
              <a:buFontTx/>
              <a:buNone/>
              <a:tabLst/>
              <a:defRPr/>
            </a:pPr>
            <a:fld id="{6C29575A-A73B-4F40-B71C-AE8B968CF056}" type="slidenum">
              <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r" defTabSz="896681" rtl="0" eaLnBrk="1" fontAlgn="auto" latinLnBrk="0" hangingPunct="1">
                <a:lnSpc>
                  <a:spcPct val="100000"/>
                </a:lnSpc>
                <a:spcBef>
                  <a:spcPts val="0"/>
                </a:spcBef>
                <a:spcAft>
                  <a:spcPts val="0"/>
                </a:spcAft>
                <a:buClrTx/>
                <a:buSzTx/>
                <a:buFontTx/>
                <a:buNone/>
                <a:tabLst/>
                <a:defRPr/>
              </a:pPr>
              <a:t>23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0753424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t>（陥りやすい場面⑤「本人が来ないとどうしようもないと思ってしまう」）</a:t>
            </a:r>
            <a:endParaRPr lang="en-US" altLang="ja-JP" sz="1200" dirty="0"/>
          </a:p>
          <a:p>
            <a:endParaRPr lang="en-US" altLang="ja-JP" sz="1200" dirty="0"/>
          </a:p>
          <a:p>
            <a:r>
              <a:rPr lang="ja-JP" altLang="en-US" sz="1200" dirty="0"/>
              <a:t>依存症の支援において、本人が相談の場面に登場しないことはしばしばあります。</a:t>
            </a:r>
            <a:endParaRPr lang="en-US" altLang="ja-JP" sz="1200" dirty="0"/>
          </a:p>
          <a:p>
            <a:r>
              <a:rPr lang="ja-JP" altLang="en-US" sz="1200" dirty="0"/>
              <a:t>そのようなとき、どうしたらいいでしょうか。</a:t>
            </a:r>
            <a:endParaRPr lang="en-US" altLang="ja-JP" sz="1200" dirty="0"/>
          </a:p>
        </p:txBody>
      </p:sp>
      <p:sp>
        <p:nvSpPr>
          <p:cNvPr id="4" name="スライド番号プレースホルダー 3"/>
          <p:cNvSpPr>
            <a:spLocks noGrp="1"/>
          </p:cNvSpPr>
          <p:nvPr>
            <p:ph type="sldNum" sz="quarter" idx="10"/>
          </p:nvPr>
        </p:nvSpPr>
        <p:spPr/>
        <p:txBody>
          <a:bodyPr/>
          <a:lstStyle/>
          <a:p>
            <a:pPr marL="0" marR="0" lvl="0" indent="0" algn="r" defTabSz="896681" rtl="0" eaLnBrk="1" fontAlgn="auto" latinLnBrk="0" hangingPunct="1">
              <a:lnSpc>
                <a:spcPct val="100000"/>
              </a:lnSpc>
              <a:spcBef>
                <a:spcPts val="0"/>
              </a:spcBef>
              <a:spcAft>
                <a:spcPts val="0"/>
              </a:spcAft>
              <a:buClrTx/>
              <a:buSzTx/>
              <a:buFontTx/>
              <a:buNone/>
              <a:tabLst/>
              <a:defRPr/>
            </a:pPr>
            <a:fld id="{6C29575A-A73B-4F40-B71C-AE8B968CF056}" type="slidenum">
              <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r" defTabSz="896681" rtl="0" eaLnBrk="1" fontAlgn="auto" latinLnBrk="0" hangingPunct="1">
                <a:lnSpc>
                  <a:spcPct val="100000"/>
                </a:lnSpc>
                <a:spcBef>
                  <a:spcPts val="0"/>
                </a:spcBef>
                <a:spcAft>
                  <a:spcPts val="0"/>
                </a:spcAft>
                <a:buClrTx/>
                <a:buSzTx/>
                <a:buFontTx/>
                <a:buNone/>
                <a:tabLst/>
                <a:defRPr/>
              </a:pPr>
              <a:t>24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6976813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t>（支援者のこころ構え⑤「家族の支援を続けることで、本人への支援の糸口が見つかる可能性がある」）</a:t>
            </a:r>
            <a:endParaRPr lang="en-US" altLang="ja-JP" sz="1200" dirty="0"/>
          </a:p>
          <a:p>
            <a:endParaRPr lang="en-US" altLang="ja-JP" sz="1200" dirty="0"/>
          </a:p>
          <a:p>
            <a:r>
              <a:rPr lang="ja-JP" altLang="en-US" sz="1200" dirty="0"/>
              <a:t>家族の支援を続けることで、本人への支援の糸口が見つかる可能性があります。</a:t>
            </a:r>
            <a:endParaRPr lang="en-US" altLang="ja-JP" sz="1200" dirty="0"/>
          </a:p>
          <a:p>
            <a:r>
              <a:rPr lang="ja-JP" altLang="en-US" sz="1200" dirty="0"/>
              <a:t>本人が相談等に来ない場合でも、まず、家族だけでも相談につながることが大切です。</a:t>
            </a:r>
            <a:endParaRPr lang="en-US" altLang="ja-JP" sz="1200" dirty="0"/>
          </a:p>
          <a:p>
            <a:r>
              <a:rPr lang="ja-JP" altLang="en-US" sz="1200" dirty="0"/>
              <a:t>家族支援のポイントについては、このあとお伝えします。</a:t>
            </a:r>
            <a:endParaRPr lang="en-US" altLang="ja-JP" sz="1200" dirty="0"/>
          </a:p>
          <a:p>
            <a:endParaRPr lang="en-US" altLang="ja-JP" sz="1200" dirty="0"/>
          </a:p>
        </p:txBody>
      </p:sp>
      <p:sp>
        <p:nvSpPr>
          <p:cNvPr id="4" name="スライド番号プレースホルダー 3"/>
          <p:cNvSpPr>
            <a:spLocks noGrp="1"/>
          </p:cNvSpPr>
          <p:nvPr>
            <p:ph type="sldNum" sz="quarter" idx="10"/>
          </p:nvPr>
        </p:nvSpPr>
        <p:spPr/>
        <p:txBody>
          <a:bodyPr/>
          <a:lstStyle/>
          <a:p>
            <a:pPr marL="0" marR="0" lvl="0" indent="0" algn="r" defTabSz="896681" rtl="0" eaLnBrk="1" fontAlgn="auto" latinLnBrk="0" hangingPunct="1">
              <a:lnSpc>
                <a:spcPct val="100000"/>
              </a:lnSpc>
              <a:spcBef>
                <a:spcPts val="0"/>
              </a:spcBef>
              <a:spcAft>
                <a:spcPts val="0"/>
              </a:spcAft>
              <a:buClrTx/>
              <a:buSzTx/>
              <a:buFontTx/>
              <a:buNone/>
              <a:tabLst/>
              <a:defRPr/>
            </a:pPr>
            <a:fld id="{6C29575A-A73B-4F40-B71C-AE8B968CF056}" type="slidenum">
              <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r" defTabSz="896681" rtl="0" eaLnBrk="1" fontAlgn="auto" latinLnBrk="0" hangingPunct="1">
                <a:lnSpc>
                  <a:spcPct val="100000"/>
                </a:lnSpc>
                <a:spcBef>
                  <a:spcPts val="0"/>
                </a:spcBef>
                <a:spcAft>
                  <a:spcPts val="0"/>
                </a:spcAft>
                <a:buClrTx/>
                <a:buSzTx/>
                <a:buFontTx/>
                <a:buNone/>
                <a:tabLst/>
                <a:defRPr/>
              </a:pPr>
              <a:t>25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6867351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t>（陥りやすい場面⑥「不全感をもったり、疲れ果ててしまったと感じる」）</a:t>
            </a:r>
            <a:endParaRPr lang="en-US" altLang="ja-JP" sz="1200" dirty="0"/>
          </a:p>
          <a:p>
            <a:endParaRPr lang="en-US" altLang="ja-JP" sz="1200" dirty="0"/>
          </a:p>
          <a:p>
            <a:r>
              <a:rPr lang="ja-JP" altLang="en-US" sz="1200" dirty="0"/>
              <a:t>支援においては、支援者が、「これだけ支援しているのに、どうしてやめられないのか」と不全感を持ったり、</a:t>
            </a:r>
            <a:endParaRPr lang="en-US" altLang="ja-JP" sz="1200" dirty="0"/>
          </a:p>
          <a:p>
            <a:r>
              <a:rPr lang="ja-JP" altLang="en-US" sz="1200" dirty="0"/>
              <a:t>周りから「なぜそこまで」というくらい関わり過ぎたり、</a:t>
            </a:r>
            <a:endParaRPr lang="en-US" altLang="ja-JP" sz="1200" dirty="0"/>
          </a:p>
          <a:p>
            <a:r>
              <a:rPr lang="ja-JP" altLang="en-US" sz="1200" dirty="0"/>
              <a:t>「支援が空回りしている」と感じることがあるかもしれません。</a:t>
            </a:r>
            <a:endParaRPr lang="en-US" altLang="ja-JP" sz="1200" dirty="0"/>
          </a:p>
          <a:p>
            <a:pPr eaLnBrk="1" hangingPunct="1">
              <a:spcBef>
                <a:spcPct val="0"/>
              </a:spcBef>
            </a:pPr>
            <a:endParaRPr lang="en-US" altLang="ja-JP" sz="1200" dirty="0"/>
          </a:p>
          <a:p>
            <a:pPr eaLnBrk="1" hangingPunct="1">
              <a:spcBef>
                <a:spcPct val="0"/>
              </a:spcBef>
            </a:pPr>
            <a:endParaRPr lang="ja-JP" altLang="en-US" sz="1200" dirty="0"/>
          </a:p>
          <a:p>
            <a:endParaRPr lang="ja-JP" altLang="en-US" sz="1200" dirty="0"/>
          </a:p>
        </p:txBody>
      </p:sp>
      <p:sp>
        <p:nvSpPr>
          <p:cNvPr id="4" name="スライド番号プレースホルダー 3"/>
          <p:cNvSpPr>
            <a:spLocks noGrp="1"/>
          </p:cNvSpPr>
          <p:nvPr>
            <p:ph type="sldNum" sz="quarter" idx="10"/>
          </p:nvPr>
        </p:nvSpPr>
        <p:spPr/>
        <p:txBody>
          <a:bodyPr/>
          <a:lstStyle/>
          <a:p>
            <a:pPr marL="0" marR="0" lvl="0" indent="0" algn="r" defTabSz="896681" rtl="0" eaLnBrk="1" fontAlgn="auto" latinLnBrk="0" hangingPunct="1">
              <a:lnSpc>
                <a:spcPct val="100000"/>
              </a:lnSpc>
              <a:spcBef>
                <a:spcPts val="0"/>
              </a:spcBef>
              <a:spcAft>
                <a:spcPts val="0"/>
              </a:spcAft>
              <a:buClrTx/>
              <a:buSzTx/>
              <a:buFontTx/>
              <a:buNone/>
              <a:tabLst/>
              <a:defRPr/>
            </a:pPr>
            <a:fld id="{6C29575A-A73B-4F40-B71C-AE8B968CF056}" type="slidenum">
              <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r" defTabSz="896681" rtl="0" eaLnBrk="1" fontAlgn="auto" latinLnBrk="0" hangingPunct="1">
                <a:lnSpc>
                  <a:spcPct val="100000"/>
                </a:lnSpc>
                <a:spcBef>
                  <a:spcPts val="0"/>
                </a:spcBef>
                <a:spcAft>
                  <a:spcPts val="0"/>
                </a:spcAft>
                <a:buClrTx/>
                <a:buSzTx/>
                <a:buFontTx/>
                <a:buNone/>
                <a:tabLst/>
                <a:defRPr/>
              </a:pPr>
              <a:t>26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8418401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spcBef>
                <a:spcPct val="0"/>
              </a:spcBef>
            </a:pPr>
            <a:r>
              <a:rPr lang="ja-JP" altLang="en-US" sz="1200" dirty="0"/>
              <a:t>（支援者のこころ構え⑥「ひとりで抱えこまないで！」）</a:t>
            </a:r>
          </a:p>
          <a:p>
            <a:pPr eaLnBrk="1" hangingPunct="1">
              <a:spcBef>
                <a:spcPct val="0"/>
              </a:spcBef>
            </a:pPr>
            <a:endParaRPr lang="en-US" altLang="ja-JP" sz="1200" dirty="0"/>
          </a:p>
          <a:p>
            <a:pPr eaLnBrk="1" hangingPunct="1">
              <a:spcBef>
                <a:spcPct val="0"/>
              </a:spcBef>
            </a:pPr>
            <a:r>
              <a:rPr lang="ja-JP" altLang="en-US" sz="1200" dirty="0"/>
              <a:t>そのようなときには、上司がいる場合は上司に、</a:t>
            </a:r>
            <a:endParaRPr lang="en-US" altLang="ja-JP" sz="1200" dirty="0"/>
          </a:p>
          <a:p>
            <a:pPr eaLnBrk="1" hangingPunct="1">
              <a:spcBef>
                <a:spcPct val="0"/>
              </a:spcBef>
            </a:pPr>
            <a:r>
              <a:rPr lang="ja-JP" altLang="en-US" sz="1200" dirty="0"/>
              <a:t>いない場合は、同僚などに相談したり、カンファレンスを行うなど、関係者で支援について共有してみることをおすすめします。</a:t>
            </a:r>
            <a:endParaRPr lang="en-US" altLang="ja-JP" sz="1200" dirty="0"/>
          </a:p>
          <a:p>
            <a:pPr eaLnBrk="1" hangingPunct="1">
              <a:spcBef>
                <a:spcPct val="0"/>
              </a:spcBef>
            </a:pPr>
            <a:r>
              <a:rPr lang="ja-JP" altLang="en-US" sz="1200" dirty="0"/>
              <a:t>また、保健所などにどう関わればよいか相談してみることもできます。</a:t>
            </a:r>
            <a:endParaRPr lang="en-US" altLang="ja-JP" sz="1200" dirty="0"/>
          </a:p>
          <a:p>
            <a:pPr eaLnBrk="1" hangingPunct="1">
              <a:spcBef>
                <a:spcPct val="0"/>
              </a:spcBef>
            </a:pPr>
            <a:endParaRPr lang="en-US" altLang="ja-JP" sz="1200" dirty="0"/>
          </a:p>
          <a:p>
            <a:pPr eaLnBrk="1" hangingPunct="1">
              <a:spcBef>
                <a:spcPct val="0"/>
              </a:spcBef>
            </a:pPr>
            <a:r>
              <a:rPr lang="ja-JP" altLang="en-US" sz="1200" dirty="0"/>
              <a:t>もちろん支援に行き詰まっていない時も、一人で抱え込まないことは大切です。</a:t>
            </a:r>
            <a:endParaRPr lang="en-US" altLang="ja-JP" sz="1200" dirty="0"/>
          </a:p>
          <a:p>
            <a:pPr eaLnBrk="1" hangingPunct="1">
              <a:spcBef>
                <a:spcPct val="0"/>
              </a:spcBef>
            </a:pPr>
            <a:endParaRPr lang="en-US" altLang="ja-JP" sz="1200" dirty="0"/>
          </a:p>
        </p:txBody>
      </p:sp>
      <p:sp>
        <p:nvSpPr>
          <p:cNvPr id="4" name="スライド番号プレースホルダー 3"/>
          <p:cNvSpPr>
            <a:spLocks noGrp="1"/>
          </p:cNvSpPr>
          <p:nvPr>
            <p:ph type="sldNum" sz="quarter" idx="10"/>
          </p:nvPr>
        </p:nvSpPr>
        <p:spPr/>
        <p:txBody>
          <a:bodyPr/>
          <a:lstStyle/>
          <a:p>
            <a:pPr marL="0" marR="0" lvl="0" indent="0" algn="r" defTabSz="896681" rtl="0" eaLnBrk="1" fontAlgn="auto" latinLnBrk="0" hangingPunct="1">
              <a:lnSpc>
                <a:spcPct val="100000"/>
              </a:lnSpc>
              <a:spcBef>
                <a:spcPts val="0"/>
              </a:spcBef>
              <a:spcAft>
                <a:spcPts val="0"/>
              </a:spcAft>
              <a:buClrTx/>
              <a:buSzTx/>
              <a:buFontTx/>
              <a:buNone/>
              <a:tabLst/>
              <a:defRPr/>
            </a:pPr>
            <a:fld id="{6C29575A-A73B-4F40-B71C-AE8B968CF056}" type="slidenum">
              <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r" defTabSz="896681" rtl="0" eaLnBrk="1" fontAlgn="auto" latinLnBrk="0" hangingPunct="1">
                <a:lnSpc>
                  <a:spcPct val="100000"/>
                </a:lnSpc>
                <a:spcBef>
                  <a:spcPts val="0"/>
                </a:spcBef>
                <a:spcAft>
                  <a:spcPts val="0"/>
                </a:spcAft>
                <a:buClrTx/>
                <a:buSzTx/>
                <a:buFontTx/>
                <a:buNone/>
                <a:tabLst/>
                <a:defRPr/>
              </a:pPr>
              <a:t>27</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9350942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t>（支援者のこころ構え　まとめ）</a:t>
            </a:r>
            <a:endParaRPr lang="en-US" altLang="ja-JP" sz="1200" dirty="0"/>
          </a:p>
          <a:p>
            <a:endParaRPr lang="en-US" altLang="ja-JP" sz="1200" dirty="0"/>
          </a:p>
          <a:p>
            <a:r>
              <a:rPr lang="ja-JP" altLang="en-US" sz="1200" dirty="0"/>
              <a:t>その１　依存症についての知識を持って関わる</a:t>
            </a:r>
            <a:endParaRPr lang="en-US" altLang="ja-JP" sz="1200" dirty="0"/>
          </a:p>
          <a:p>
            <a:r>
              <a:rPr lang="ja-JP" altLang="en-US" sz="1200" dirty="0"/>
              <a:t>その２　依存する理由を考え、気持ちに寄り添う</a:t>
            </a:r>
            <a:endParaRPr lang="en-US" altLang="ja-JP" sz="1200" dirty="0"/>
          </a:p>
          <a:p>
            <a:r>
              <a:rPr lang="ja-JP" altLang="en-US" sz="1200" dirty="0"/>
              <a:t>その３　本人の回復を信じて関わる</a:t>
            </a:r>
            <a:endParaRPr lang="en-US" altLang="ja-JP" sz="1200" dirty="0"/>
          </a:p>
          <a:p>
            <a:r>
              <a:rPr lang="ja-JP" altLang="en-US" sz="1200" dirty="0"/>
              <a:t>その４　それぞれの機関の役割を理解して、つながる！</a:t>
            </a:r>
            <a:endParaRPr lang="en-US" altLang="ja-JP" sz="1200" dirty="0"/>
          </a:p>
          <a:p>
            <a:r>
              <a:rPr lang="ja-JP" altLang="en-US" sz="1200" dirty="0"/>
              <a:t>その５　家族の支援を続けることで、本人への支援の糸口がみつかる可能性がある</a:t>
            </a:r>
            <a:endParaRPr lang="en-US" altLang="ja-JP" sz="1200" dirty="0"/>
          </a:p>
          <a:p>
            <a:r>
              <a:rPr lang="ja-JP" altLang="en-US" sz="1200" dirty="0"/>
              <a:t>その６　ひとりで抱えこまないで！</a:t>
            </a:r>
            <a:endParaRPr lang="en-US" altLang="ja-JP" sz="1200" dirty="0"/>
          </a:p>
          <a:p>
            <a:endParaRPr lang="en-US" altLang="ja-JP" sz="1200" dirty="0"/>
          </a:p>
          <a:p>
            <a:r>
              <a:rPr lang="ja-JP" altLang="en-US" sz="1200" dirty="0"/>
              <a:t>この６つのこころ構えをぜひ意識して支援してください。</a:t>
            </a:r>
            <a:endParaRPr lang="en-US" altLang="ja-JP" sz="1200" dirty="0"/>
          </a:p>
          <a:p>
            <a:endParaRPr lang="en-US" altLang="ja-JP" sz="1200" dirty="0"/>
          </a:p>
          <a:p>
            <a:r>
              <a:rPr lang="ja-JP" altLang="en-US" sz="1200" dirty="0"/>
              <a:t>次は、支援者のこころ構えのひとつにもあげた「家族支援」についてお話します。</a:t>
            </a:r>
            <a:endParaRPr lang="en-US" altLang="ja-JP" sz="1200" dirty="0"/>
          </a:p>
          <a:p>
            <a:endParaRPr lang="en-US" altLang="ja-JP" sz="1200" dirty="0"/>
          </a:p>
        </p:txBody>
      </p:sp>
      <p:sp>
        <p:nvSpPr>
          <p:cNvPr id="4" name="スライド番号プレースホルダー 3"/>
          <p:cNvSpPr>
            <a:spLocks noGrp="1"/>
          </p:cNvSpPr>
          <p:nvPr>
            <p:ph type="sldNum" sz="quarter" idx="10"/>
          </p:nvPr>
        </p:nvSpPr>
        <p:spPr/>
        <p:txBody>
          <a:bodyPr/>
          <a:lstStyle/>
          <a:p>
            <a:pPr marL="0" marR="0" lvl="0" indent="0" algn="r" defTabSz="896681" rtl="0" eaLnBrk="1" fontAlgn="auto" latinLnBrk="0" hangingPunct="1">
              <a:lnSpc>
                <a:spcPct val="100000"/>
              </a:lnSpc>
              <a:spcBef>
                <a:spcPts val="0"/>
              </a:spcBef>
              <a:spcAft>
                <a:spcPts val="0"/>
              </a:spcAft>
              <a:buClrTx/>
              <a:buSzTx/>
              <a:buFontTx/>
              <a:buNone/>
              <a:tabLst/>
              <a:defRPr/>
            </a:pPr>
            <a:fld id="{6C29575A-A73B-4F40-B71C-AE8B968CF056}" type="slidenum">
              <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r" defTabSz="896681" rtl="0" eaLnBrk="1" fontAlgn="auto" latinLnBrk="0" hangingPunct="1">
                <a:lnSpc>
                  <a:spcPct val="100000"/>
                </a:lnSpc>
                <a:spcBef>
                  <a:spcPts val="0"/>
                </a:spcBef>
                <a:spcAft>
                  <a:spcPts val="0"/>
                </a:spcAft>
                <a:buClrTx/>
                <a:buSzTx/>
                <a:buFontTx/>
                <a:buNone/>
                <a:tabLst/>
                <a:defRPr/>
              </a:pPr>
              <a:t>28</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973510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t>ここからは、相談の受け方についてお話します。</a:t>
            </a:r>
            <a:endParaRPr lang="en-US" altLang="ja-JP" sz="1200" dirty="0"/>
          </a:p>
          <a:p>
            <a:endParaRPr lang="en-US" altLang="ja-JP" sz="1200" dirty="0"/>
          </a:p>
          <a:p>
            <a:r>
              <a:rPr lang="ja-JP" altLang="en-US" sz="1200" dirty="0"/>
              <a:t>相談の受け方編では、</a:t>
            </a:r>
            <a:endParaRPr lang="en-US" altLang="ja-JP" sz="1200" dirty="0"/>
          </a:p>
          <a:p>
            <a:r>
              <a:rPr lang="ja-JP" altLang="en-US" sz="1200" dirty="0"/>
              <a:t>①本人や家族からの相談の受け方を学ぶ</a:t>
            </a:r>
            <a:endParaRPr lang="en-US" altLang="ja-JP" sz="1200" dirty="0"/>
          </a:p>
          <a:p>
            <a:r>
              <a:rPr lang="ja-JP" altLang="en-US" sz="1200" dirty="0"/>
              <a:t>②家族支援について学ぶ</a:t>
            </a:r>
            <a:endParaRPr lang="en-US" altLang="ja-JP" sz="1200" dirty="0"/>
          </a:p>
          <a:p>
            <a:r>
              <a:rPr lang="ja-JP" altLang="en-US" sz="1200" dirty="0"/>
              <a:t>ことを目的にしています。</a:t>
            </a:r>
            <a:endParaRPr lang="en-US" altLang="ja-JP" sz="1200" dirty="0"/>
          </a:p>
          <a:p>
            <a:endParaRPr lang="en-US" altLang="ja-JP" sz="1200" dirty="0"/>
          </a:p>
          <a:p>
            <a:r>
              <a:rPr lang="ja-JP" altLang="en-US" sz="1200" dirty="0"/>
              <a:t>依存症の相談は、最初から本人が来ることはあまり多くありません。</a:t>
            </a:r>
          </a:p>
          <a:p>
            <a:r>
              <a:rPr lang="ja-JP" altLang="en-US" sz="1200" dirty="0"/>
              <a:t>家族が対応に困り、相談に来ることが多く、家族からの相談をきっかけに、本人が相談につながることもあります。</a:t>
            </a:r>
          </a:p>
          <a:p>
            <a:endParaRPr lang="ja-JP" altLang="en-US" sz="1200" dirty="0"/>
          </a:p>
          <a:p>
            <a:r>
              <a:rPr lang="ja-JP" altLang="en-US" sz="1200" dirty="0"/>
              <a:t>では、本人や家族からの相談の受け方について学んでいきましょう。</a:t>
            </a:r>
          </a:p>
          <a:p>
            <a:endParaRPr lang="ja-JP" altLang="en-US" sz="1200" dirty="0"/>
          </a:p>
        </p:txBody>
      </p:sp>
    </p:spTree>
    <p:extLst>
      <p:ext uri="{BB962C8B-B14F-4D97-AF65-F5344CB8AC3E}">
        <p14:creationId xmlns:p14="http://schemas.microsoft.com/office/powerpoint/2010/main" val="37931088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 イメージ プレースホルダー 1"/>
          <p:cNvSpPr>
            <a:spLocks noGrp="1" noRot="1" noChangeAspect="1" noChangeArrowheads="1" noTextEdit="1"/>
          </p:cNvSpPr>
          <p:nvPr>
            <p:ph type="sldImg"/>
          </p:nvPr>
        </p:nvSpPr>
        <p:spPr bwMode="auto">
          <a:xfrm>
            <a:off x="881063" y="733425"/>
            <a:ext cx="4884737" cy="36655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ノート プレースホルダー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sz="1200" dirty="0"/>
              <a:t>（家族支援　　本人・家族とあなたのために）</a:t>
            </a:r>
            <a:endParaRPr lang="en-US" altLang="ja-JP" sz="1200" dirty="0"/>
          </a:p>
          <a:p>
            <a:pPr eaLnBrk="1" hangingPunct="1">
              <a:spcBef>
                <a:spcPct val="0"/>
              </a:spcBef>
            </a:pPr>
            <a:endParaRPr lang="en-US" altLang="ja-JP" sz="1200" dirty="0"/>
          </a:p>
          <a:p>
            <a:pPr eaLnBrk="1" hangingPunct="1">
              <a:spcBef>
                <a:spcPct val="0"/>
              </a:spcBef>
            </a:pPr>
            <a:r>
              <a:rPr lang="ja-JP" altLang="en-US" sz="1200" dirty="0"/>
              <a:t>ここでは、家族支援の重要性と、家族の置かれている状況、気をつけていただきたいことについてお伝えします。</a:t>
            </a:r>
            <a:endParaRPr lang="en-US" altLang="ja-JP" sz="1200" dirty="0"/>
          </a:p>
          <a:p>
            <a:pPr eaLnBrk="1" hangingPunct="1">
              <a:spcBef>
                <a:spcPct val="0"/>
              </a:spcBef>
            </a:pPr>
            <a:endParaRPr lang="en-US" altLang="ja-JP" dirty="0">
              <a:solidFill>
                <a:schemeClr val="tx1"/>
              </a:solidFill>
            </a:endParaRPr>
          </a:p>
          <a:p>
            <a:pPr eaLnBrk="1" hangingPunct="1">
              <a:spcBef>
                <a:spcPct val="0"/>
              </a:spcBef>
            </a:pPr>
            <a:endParaRPr lang="ja-JP" altLang="en-US" dirty="0">
              <a:solidFill>
                <a:schemeClr val="tx1"/>
              </a:solidFill>
            </a:endParaRPr>
          </a:p>
        </p:txBody>
      </p:sp>
      <p:sp>
        <p:nvSpPr>
          <p:cNvPr id="12292" name="スライド番号プレースホルダー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游ゴシック" pitchFamily="50" charset="-128"/>
                <a:ea typeface="游ゴシック" pitchFamily="50" charset="-128"/>
              </a:defRPr>
            </a:lvl1pPr>
            <a:lvl2pPr marL="728498" indent="-280191">
              <a:defRPr kumimoji="1">
                <a:solidFill>
                  <a:schemeClr val="tx1"/>
                </a:solidFill>
                <a:latin typeface="游ゴシック" pitchFamily="50" charset="-128"/>
                <a:ea typeface="游ゴシック" pitchFamily="50" charset="-128"/>
              </a:defRPr>
            </a:lvl2pPr>
            <a:lvl3pPr marL="1120768" indent="-224154">
              <a:defRPr kumimoji="1">
                <a:solidFill>
                  <a:schemeClr val="tx1"/>
                </a:solidFill>
                <a:latin typeface="游ゴシック" pitchFamily="50" charset="-128"/>
                <a:ea typeface="游ゴシック" pitchFamily="50" charset="-128"/>
              </a:defRPr>
            </a:lvl3pPr>
            <a:lvl4pPr marL="1569074" indent="-224154">
              <a:defRPr kumimoji="1">
                <a:solidFill>
                  <a:schemeClr val="tx1"/>
                </a:solidFill>
                <a:latin typeface="游ゴシック" pitchFamily="50" charset="-128"/>
                <a:ea typeface="游ゴシック" pitchFamily="50" charset="-128"/>
              </a:defRPr>
            </a:lvl4pPr>
            <a:lvl5pPr marL="2017382" indent="-224154">
              <a:defRPr kumimoji="1">
                <a:solidFill>
                  <a:schemeClr val="tx1"/>
                </a:solidFill>
                <a:latin typeface="游ゴシック" pitchFamily="50" charset="-128"/>
                <a:ea typeface="游ゴシック" pitchFamily="50" charset="-128"/>
              </a:defRPr>
            </a:lvl5pPr>
            <a:lvl6pPr marL="2465689" indent="-224154" eaLnBrk="0" fontAlgn="base" hangingPunct="0">
              <a:spcBef>
                <a:spcPct val="0"/>
              </a:spcBef>
              <a:spcAft>
                <a:spcPct val="0"/>
              </a:spcAft>
              <a:defRPr kumimoji="1">
                <a:solidFill>
                  <a:schemeClr val="tx1"/>
                </a:solidFill>
                <a:latin typeface="游ゴシック" pitchFamily="50" charset="-128"/>
                <a:ea typeface="游ゴシック" pitchFamily="50" charset="-128"/>
              </a:defRPr>
            </a:lvl6pPr>
            <a:lvl7pPr marL="2913996" indent="-224154" eaLnBrk="0" fontAlgn="base" hangingPunct="0">
              <a:spcBef>
                <a:spcPct val="0"/>
              </a:spcBef>
              <a:spcAft>
                <a:spcPct val="0"/>
              </a:spcAft>
              <a:defRPr kumimoji="1">
                <a:solidFill>
                  <a:schemeClr val="tx1"/>
                </a:solidFill>
                <a:latin typeface="游ゴシック" pitchFamily="50" charset="-128"/>
                <a:ea typeface="游ゴシック" pitchFamily="50" charset="-128"/>
              </a:defRPr>
            </a:lvl7pPr>
            <a:lvl8pPr marL="3362302" indent="-224154" eaLnBrk="0" fontAlgn="base" hangingPunct="0">
              <a:spcBef>
                <a:spcPct val="0"/>
              </a:spcBef>
              <a:spcAft>
                <a:spcPct val="0"/>
              </a:spcAft>
              <a:defRPr kumimoji="1">
                <a:solidFill>
                  <a:schemeClr val="tx1"/>
                </a:solidFill>
                <a:latin typeface="游ゴシック" pitchFamily="50" charset="-128"/>
                <a:ea typeface="游ゴシック" pitchFamily="50" charset="-128"/>
              </a:defRPr>
            </a:lvl8pPr>
            <a:lvl9pPr marL="3810610" indent="-224154" eaLnBrk="0" fontAlgn="base" hangingPunct="0">
              <a:spcBef>
                <a:spcPct val="0"/>
              </a:spcBef>
              <a:spcAft>
                <a:spcPct val="0"/>
              </a:spcAft>
              <a:defRPr kumimoji="1">
                <a:solidFill>
                  <a:schemeClr val="tx1"/>
                </a:solidFill>
                <a:latin typeface="游ゴシック" pitchFamily="50" charset="-128"/>
                <a:ea typeface="游ゴシック" pitchFamily="50" charset="-128"/>
              </a:defRPr>
            </a:lvl9pPr>
          </a:lstStyle>
          <a:p>
            <a:pPr marL="0" marR="0" lvl="0" indent="0" algn="r" defTabSz="1295690" rtl="0" eaLnBrk="1" fontAlgn="auto" latinLnBrk="0" hangingPunct="1">
              <a:lnSpc>
                <a:spcPct val="100000"/>
              </a:lnSpc>
              <a:spcBef>
                <a:spcPts val="0"/>
              </a:spcBef>
              <a:spcAft>
                <a:spcPts val="0"/>
              </a:spcAft>
              <a:buClrTx/>
              <a:buSzTx/>
              <a:buFontTx/>
              <a:buNone/>
              <a:tabLst/>
              <a:defRPr/>
            </a:pPr>
            <a:fld id="{BA905913-CC46-4CA3-9307-35AD29A7D62B}" type="slidenum">
              <a:rPr kumimoji="1" lang="ja-JP" altLang="en-US" sz="1200" b="0" i="0" u="none" strike="noStrike" kern="1200" cap="none" spc="0" normalizeH="0" baseline="0" noProof="0">
                <a:ln>
                  <a:noFill/>
                </a:ln>
                <a:solidFill>
                  <a:prstClr val="black"/>
                </a:solidFill>
                <a:effectLst/>
                <a:uLnTx/>
                <a:uFillTx/>
                <a:latin typeface="游ゴシック" pitchFamily="50" charset="-128"/>
                <a:ea typeface="游ゴシック" pitchFamily="50" charset="-128"/>
                <a:cs typeface="+mn-cs"/>
              </a:rPr>
              <a:pPr marL="0" marR="0" lvl="0" indent="0" algn="r" defTabSz="1295690" rtl="0" eaLnBrk="1" fontAlgn="auto" latinLnBrk="0" hangingPunct="1">
                <a:lnSpc>
                  <a:spcPct val="100000"/>
                </a:lnSpc>
                <a:spcBef>
                  <a:spcPts val="0"/>
                </a:spcBef>
                <a:spcAft>
                  <a:spcPts val="0"/>
                </a:spcAft>
                <a:buClrTx/>
                <a:buSzTx/>
                <a:buFontTx/>
                <a:buNone/>
                <a:tabLst/>
                <a:defRPr/>
              </a:pPr>
              <a:t>29</a:t>
            </a:fld>
            <a:endParaRPr kumimoji="1" lang="ja-JP" altLang="en-US" sz="1200" b="0" i="0" u="none" strike="noStrike" kern="1200" cap="none" spc="0" normalizeH="0" baseline="0" noProof="0">
              <a:ln>
                <a:noFill/>
              </a:ln>
              <a:solidFill>
                <a:prstClr val="black"/>
              </a:solidFill>
              <a:effectLst/>
              <a:uLnTx/>
              <a:uFillTx/>
              <a:latin typeface="游ゴシック" pitchFamily="50" charset="-128"/>
              <a:ea typeface="游ゴシック" pitchFamily="50" charset="-128"/>
              <a:cs typeface="+mn-cs"/>
            </a:endParaRPr>
          </a:p>
        </p:txBody>
      </p:sp>
    </p:spTree>
    <p:extLst>
      <p:ext uri="{BB962C8B-B14F-4D97-AF65-F5344CB8AC3E}">
        <p14:creationId xmlns:p14="http://schemas.microsoft.com/office/powerpoint/2010/main" val="28859974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4483">
              <a:defRPr/>
            </a:pPr>
            <a:r>
              <a:rPr lang="ja-JP" altLang="en-US" sz="1200" dirty="0"/>
              <a:t>家族支援の重要性についてお話しします。</a:t>
            </a:r>
            <a:endParaRPr lang="en-US" altLang="ja-JP" sz="1200" dirty="0"/>
          </a:p>
          <a:p>
            <a:pPr defTabSz="904483">
              <a:defRPr/>
            </a:pPr>
            <a:r>
              <a:rPr lang="ja-JP" altLang="en-US" sz="1200" dirty="0"/>
              <a:t>ここでは、パートナーなど本人の周囲の人たちも含めて家族と呼びます。</a:t>
            </a:r>
            <a:endParaRPr lang="en-US" altLang="ja-JP" sz="1200" dirty="0"/>
          </a:p>
          <a:p>
            <a:endParaRPr lang="en-US" altLang="ja-JP" sz="1200" dirty="0"/>
          </a:p>
          <a:p>
            <a:r>
              <a:rPr lang="ja-JP" altLang="en-US" sz="1200" dirty="0"/>
              <a:t>依存症は家族にも大きな影響を及ぼします。</a:t>
            </a:r>
            <a:endParaRPr lang="en-US" altLang="ja-JP" sz="1200" dirty="0"/>
          </a:p>
          <a:p>
            <a:endParaRPr lang="en-US" altLang="ja-JP" sz="1200" dirty="0"/>
          </a:p>
          <a:p>
            <a:r>
              <a:rPr lang="ja-JP" altLang="en-US" sz="1200" dirty="0"/>
              <a:t>家族自身が眠れなくなったり、疲れ果ててしまうと、家族の健康だけでなく、家族の関係性がぎくしゃくしたり、うまくいかなくなってしまうことが少なくありません。</a:t>
            </a:r>
          </a:p>
          <a:p>
            <a:r>
              <a:rPr lang="ja-JP" altLang="en-US" sz="1200" dirty="0"/>
              <a:t>家族が相談に初めて来られたとき、思いもよらないような非常に困難な状況に置かれていることもあります。</a:t>
            </a:r>
            <a:endParaRPr lang="en-US" altLang="ja-JP" sz="1200" dirty="0"/>
          </a:p>
          <a:p>
            <a:endParaRPr lang="ja-JP" altLang="en-US" sz="1200" dirty="0"/>
          </a:p>
          <a:p>
            <a:r>
              <a:rPr lang="ja-JP" altLang="en-US" sz="1200" dirty="0"/>
              <a:t>すぐに解決できないこともあるかもしれませんが、家族の気持ちに寄り添い、安心して話してもらえるよう丁寧に誠実に相談を受け、必要に応じて関係機関につなげることも大切です。家族の支援を続けることで、本人支援につながる糸口が見つかる可能性があります。</a:t>
            </a:r>
          </a:p>
          <a:p>
            <a:endParaRPr lang="ja-JP" altLang="en-US" sz="1200" dirty="0"/>
          </a:p>
        </p:txBody>
      </p:sp>
      <p:sp>
        <p:nvSpPr>
          <p:cNvPr id="4" name="スライド番号プレースホルダー 3"/>
          <p:cNvSpPr>
            <a:spLocks noGrp="1"/>
          </p:cNvSpPr>
          <p:nvPr>
            <p:ph type="sldNum" sz="quarter" idx="10"/>
          </p:nvPr>
        </p:nvSpPr>
        <p:spPr/>
        <p:txBody>
          <a:bodyPr/>
          <a:lstStyle/>
          <a:p>
            <a:pPr marL="0" marR="0" lvl="0" indent="0" algn="r" defTabSz="896681" rtl="0" eaLnBrk="1" fontAlgn="auto" latinLnBrk="0" hangingPunct="1">
              <a:lnSpc>
                <a:spcPct val="100000"/>
              </a:lnSpc>
              <a:spcBef>
                <a:spcPts val="0"/>
              </a:spcBef>
              <a:spcAft>
                <a:spcPts val="0"/>
              </a:spcAft>
              <a:buClrTx/>
              <a:buSzTx/>
              <a:buFontTx/>
              <a:buNone/>
              <a:tabLst/>
              <a:defRPr/>
            </a:pPr>
            <a:fld id="{DF616162-BB6B-435F-A7D1-7B90D698B723}" type="slidenum">
              <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r" defTabSz="896681" rtl="0" eaLnBrk="1" fontAlgn="auto" latinLnBrk="0" hangingPunct="1">
                <a:lnSpc>
                  <a:spcPct val="100000"/>
                </a:lnSpc>
                <a:spcBef>
                  <a:spcPts val="0"/>
                </a:spcBef>
                <a:spcAft>
                  <a:spcPts val="0"/>
                </a:spcAft>
                <a:buClrTx/>
                <a:buSzTx/>
                <a:buFontTx/>
                <a:buNone/>
                <a:tabLst/>
                <a:defRPr/>
              </a:pPr>
              <a:t>30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7065429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t>支援者と同じように</a:t>
            </a:r>
            <a:r>
              <a:rPr lang="ja-JP" altLang="ja-JP" sz="1200" dirty="0"/>
              <a:t>家族</a:t>
            </a:r>
            <a:r>
              <a:rPr lang="ja-JP" altLang="en-US" sz="1200" dirty="0"/>
              <a:t>も</a:t>
            </a:r>
            <a:r>
              <a:rPr lang="ja-JP" altLang="ja-JP" sz="1200" dirty="0"/>
              <a:t>、依存症が病気であるということを知らずに、</a:t>
            </a:r>
            <a:endParaRPr lang="en-US" altLang="ja-JP" sz="1200" dirty="0"/>
          </a:p>
          <a:p>
            <a:r>
              <a:rPr lang="ja-JP" altLang="ja-JP" sz="1200" dirty="0"/>
              <a:t>本人の性格や、意志が弱いせい</a:t>
            </a:r>
            <a:r>
              <a:rPr lang="ja-JP" altLang="en-US" sz="1200" dirty="0"/>
              <a:t>で依存症になった、自業自得、というイメージを持っていることがあります</a:t>
            </a:r>
            <a:r>
              <a:rPr lang="ja-JP" altLang="ja-JP" sz="1200" dirty="0"/>
              <a:t>。</a:t>
            </a:r>
            <a:endParaRPr lang="en-US" altLang="ja-JP" sz="1200" dirty="0"/>
          </a:p>
          <a:p>
            <a:endParaRPr lang="ja-JP" altLang="ja-JP" sz="1200" dirty="0"/>
          </a:p>
          <a:p>
            <a:r>
              <a:rPr lang="ja-JP" altLang="ja-JP" sz="1200" dirty="0"/>
              <a:t>そして、</a:t>
            </a:r>
            <a:r>
              <a:rPr lang="ja-JP" altLang="en-US" sz="1200" dirty="0"/>
              <a:t>家族は、</a:t>
            </a:r>
            <a:r>
              <a:rPr lang="ja-JP" altLang="ja-JP" sz="1200" dirty="0"/>
              <a:t>依存症に伴う問題に巻き込まれて振り回されたり、</a:t>
            </a:r>
            <a:r>
              <a:rPr lang="ja-JP" altLang="en-US" sz="1200" dirty="0"/>
              <a:t>疲れ果てて</a:t>
            </a:r>
            <a:r>
              <a:rPr lang="ja-JP" altLang="ja-JP" sz="1200" dirty="0"/>
              <a:t>気持ちのゆとりがなく</a:t>
            </a:r>
            <a:r>
              <a:rPr lang="ja-JP" altLang="en-US" sz="1200" dirty="0"/>
              <a:t>なって、</a:t>
            </a:r>
            <a:endParaRPr lang="en-US" altLang="ja-JP" sz="1200" dirty="0"/>
          </a:p>
          <a:p>
            <a:r>
              <a:rPr lang="ja-JP" altLang="ja-JP" sz="1200" dirty="0"/>
              <a:t>感情的になったり、依存症や本人に対する嫌悪感や</a:t>
            </a:r>
            <a:r>
              <a:rPr lang="ja-JP" altLang="en-US" sz="1200" dirty="0"/>
              <a:t>怒り、</a:t>
            </a:r>
            <a:r>
              <a:rPr lang="ja-JP" altLang="ja-JP" sz="1200" dirty="0"/>
              <a:t>憎しみ、不信感が強くなっていきます。</a:t>
            </a:r>
            <a:endParaRPr lang="en-US" altLang="ja-JP" sz="1200" dirty="0"/>
          </a:p>
          <a:p>
            <a:r>
              <a:rPr lang="ja-JP" altLang="en-US" sz="1200" dirty="0"/>
              <a:t>約束を守らない本人に</a:t>
            </a:r>
            <a:r>
              <a:rPr lang="ja-JP" altLang="ja-JP" sz="1200" dirty="0"/>
              <a:t>絶望し</a:t>
            </a:r>
            <a:r>
              <a:rPr lang="ja-JP" altLang="en-US" sz="1200" dirty="0"/>
              <a:t>、自分を責めて孤立し、</a:t>
            </a:r>
            <a:r>
              <a:rPr lang="ja-JP" altLang="ja-JP" sz="1200" dirty="0"/>
              <a:t>気持ちが追い込まれ</a:t>
            </a:r>
            <a:r>
              <a:rPr lang="ja-JP" altLang="en-US" sz="1200" dirty="0"/>
              <a:t>がちです。</a:t>
            </a:r>
            <a:endParaRPr lang="en-US" altLang="ja-JP" sz="1200" dirty="0"/>
          </a:p>
          <a:p>
            <a:r>
              <a:rPr lang="ja-JP" altLang="ja-JP" sz="1200" dirty="0"/>
              <a:t>暴言や暴力がある場合は、</a:t>
            </a:r>
            <a:r>
              <a:rPr lang="ja-JP" altLang="en-US" sz="1200" dirty="0"/>
              <a:t>家族は、</a:t>
            </a:r>
            <a:r>
              <a:rPr lang="ja-JP" altLang="ja-JP" sz="1200" dirty="0"/>
              <a:t>恐怖におびえながら生活しているということも考えられます。</a:t>
            </a:r>
            <a:endParaRPr lang="en-US" altLang="ja-JP" sz="1200" dirty="0"/>
          </a:p>
          <a:p>
            <a:endParaRPr lang="en-US" altLang="ja-JP" sz="1200" dirty="0"/>
          </a:p>
          <a:p>
            <a:r>
              <a:rPr lang="ja-JP" altLang="en-US" sz="1200" dirty="0"/>
              <a:t>相談に来られる家族は、本人に対する怒りがあったり、早急な解決を求めて焦っていたりすることも多いです。</a:t>
            </a:r>
            <a:endParaRPr lang="ja-JP" altLang="ja-JP" sz="1200" dirty="0"/>
          </a:p>
          <a:p>
            <a:r>
              <a:rPr lang="ja-JP" altLang="en-US" sz="1200" dirty="0"/>
              <a:t>家族が</a:t>
            </a:r>
            <a:r>
              <a:rPr lang="ja-JP" altLang="ja-JP" sz="1200" dirty="0"/>
              <a:t>このような状況に</a:t>
            </a:r>
            <a:r>
              <a:rPr lang="ja-JP" altLang="en-US" sz="1200" dirty="0"/>
              <a:t>置かれ</a:t>
            </a:r>
            <a:r>
              <a:rPr lang="ja-JP" altLang="ja-JP" sz="1200" dirty="0"/>
              <a:t>ている可能性があるということ</a:t>
            </a:r>
            <a:r>
              <a:rPr lang="ja-JP" altLang="en-US" sz="1200" dirty="0"/>
              <a:t>を考えながら、家族の話を聞いてみましょう。</a:t>
            </a:r>
            <a:endParaRPr lang="ja-JP" altLang="ja-JP" sz="1200" dirty="0"/>
          </a:p>
        </p:txBody>
      </p:sp>
      <p:sp>
        <p:nvSpPr>
          <p:cNvPr id="4" name="スライド番号プレースホルダー 3"/>
          <p:cNvSpPr>
            <a:spLocks noGrp="1"/>
          </p:cNvSpPr>
          <p:nvPr>
            <p:ph type="sldNum" sz="quarter" idx="10"/>
          </p:nvPr>
        </p:nvSpPr>
        <p:spPr/>
        <p:txBody>
          <a:bodyPr/>
          <a:lstStyle/>
          <a:p>
            <a:pPr marL="0" marR="0" lvl="0" indent="0" algn="r" defTabSz="896681" rtl="0" eaLnBrk="1" fontAlgn="auto" latinLnBrk="0" hangingPunct="1">
              <a:lnSpc>
                <a:spcPct val="100000"/>
              </a:lnSpc>
              <a:spcBef>
                <a:spcPts val="0"/>
              </a:spcBef>
              <a:spcAft>
                <a:spcPts val="0"/>
              </a:spcAft>
              <a:buClrTx/>
              <a:buSzTx/>
              <a:buFontTx/>
              <a:buNone/>
              <a:tabLst/>
              <a:defRPr/>
            </a:pPr>
            <a:fld id="{DF616162-BB6B-435F-A7D1-7B90D698B723}" type="slidenum">
              <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r" defTabSz="896681" rtl="0" eaLnBrk="1" fontAlgn="auto" latinLnBrk="0" hangingPunct="1">
                <a:lnSpc>
                  <a:spcPct val="100000"/>
                </a:lnSpc>
                <a:spcBef>
                  <a:spcPts val="0"/>
                </a:spcBef>
                <a:spcAft>
                  <a:spcPts val="0"/>
                </a:spcAft>
                <a:buClrTx/>
                <a:buSzTx/>
                <a:buFontTx/>
                <a:buNone/>
                <a:tabLst/>
                <a:defRPr/>
              </a:pPr>
              <a:t>31</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8531791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t>家族支援をする際にも、「ね　こ　きょう　ひ　ま　な　い」の７つのポイントを活用しましょう。</a:t>
            </a:r>
            <a:endParaRPr lang="en-US" altLang="ja-JP" sz="1200" dirty="0"/>
          </a:p>
          <a:p>
            <a:endParaRPr lang="ja-JP" altLang="en-US" sz="1200" dirty="0"/>
          </a:p>
          <a:p>
            <a:r>
              <a:rPr lang="ja-JP" altLang="en-US" sz="1200" dirty="0"/>
              <a:t>その１．安心して話していただける場の提供が必要です</a:t>
            </a:r>
            <a:endParaRPr lang="en-US" altLang="ja-JP" sz="1200" dirty="0"/>
          </a:p>
          <a:p>
            <a:endParaRPr lang="en-US" altLang="ja-JP" sz="1200" dirty="0"/>
          </a:p>
          <a:p>
            <a:r>
              <a:rPr lang="ja-JP" altLang="en-US" sz="1200" dirty="0"/>
              <a:t>家族は、「自分の育て方が悪かったのではないか」等と自分を責め、自責感を抱いていることもあります。</a:t>
            </a:r>
            <a:endParaRPr lang="en-US" altLang="ja-JP" sz="1200" dirty="0"/>
          </a:p>
          <a:p>
            <a:endParaRPr lang="en-US" altLang="ja-JP" sz="1200" dirty="0"/>
          </a:p>
          <a:p>
            <a:r>
              <a:rPr lang="ja-JP" altLang="en-US" sz="1200" dirty="0"/>
              <a:t>これまで頑張ってきたことや家族の苦労、話してくれたことを「ね」ねぎらい、</a:t>
            </a:r>
            <a:endParaRPr lang="en-US" altLang="ja-JP" sz="1200" dirty="0"/>
          </a:p>
          <a:p>
            <a:r>
              <a:rPr lang="ja-JP" altLang="en-US" sz="1200" dirty="0"/>
              <a:t>家族の努力を認めて「こ」肯定し、責めたり否定することなく、まずは家族の気持ちをしっかり受け止めてください。</a:t>
            </a:r>
            <a:endParaRPr lang="en-US" altLang="ja-JP" sz="1200" dirty="0"/>
          </a:p>
          <a:p>
            <a:r>
              <a:rPr lang="ja-JP" altLang="en-US" sz="1200" dirty="0"/>
              <a:t>受け止めるということは、「きょう」共感するにつながります。</a:t>
            </a:r>
            <a:endParaRPr lang="en-US" altLang="ja-JP" sz="1200" dirty="0"/>
          </a:p>
          <a:p>
            <a:r>
              <a:rPr lang="ja-JP" altLang="en-US" sz="1200" dirty="0"/>
              <a:t>家族が安心して話せるよう、「ひ」秘密は守るということも伝えてください。</a:t>
            </a:r>
          </a:p>
        </p:txBody>
      </p:sp>
      <p:sp>
        <p:nvSpPr>
          <p:cNvPr id="4" name="スライド番号プレースホルダー 3"/>
          <p:cNvSpPr>
            <a:spLocks noGrp="1"/>
          </p:cNvSpPr>
          <p:nvPr>
            <p:ph type="sldNum" sz="quarter" idx="10"/>
          </p:nvPr>
        </p:nvSpPr>
        <p:spPr/>
        <p:txBody>
          <a:bodyPr/>
          <a:lstStyle/>
          <a:p>
            <a:pPr marL="0" marR="0" lvl="0" indent="0" algn="r" defTabSz="896681" rtl="0" eaLnBrk="1" fontAlgn="auto" latinLnBrk="0" hangingPunct="1">
              <a:lnSpc>
                <a:spcPct val="100000"/>
              </a:lnSpc>
              <a:spcBef>
                <a:spcPts val="0"/>
              </a:spcBef>
              <a:spcAft>
                <a:spcPts val="0"/>
              </a:spcAft>
              <a:buClrTx/>
              <a:buSzTx/>
              <a:buFontTx/>
              <a:buNone/>
              <a:tabLst/>
              <a:defRPr/>
            </a:pPr>
            <a:fld id="{DF616162-BB6B-435F-A7D1-7B90D698B723}" type="slidenum">
              <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r" defTabSz="896681" rtl="0" eaLnBrk="1" fontAlgn="auto" latinLnBrk="0" hangingPunct="1">
                <a:lnSpc>
                  <a:spcPct val="100000"/>
                </a:lnSpc>
                <a:spcBef>
                  <a:spcPts val="0"/>
                </a:spcBef>
                <a:spcAft>
                  <a:spcPts val="0"/>
                </a:spcAft>
                <a:buClrTx/>
                <a:buSzTx/>
                <a:buFontTx/>
                <a:buNone/>
                <a:tabLst/>
                <a:defRPr/>
              </a:pPr>
              <a:t>32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2217654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t>その２．家族の希望を確認しながら、無理なくできることから試せることを提案しましょう</a:t>
            </a:r>
            <a:endParaRPr lang="en-US" altLang="ja-JP" sz="1200" dirty="0"/>
          </a:p>
          <a:p>
            <a:endParaRPr lang="en-US" altLang="ja-JP" sz="1200" dirty="0"/>
          </a:p>
          <a:p>
            <a:r>
              <a:rPr lang="ja-JP" altLang="en-US" sz="1200" dirty="0"/>
              <a:t>「ま」まずは、じっくり話を聴くのですが、疲れ果てている家族の負担を少しでも軽くすることを目的に、</a:t>
            </a:r>
            <a:endParaRPr lang="en-US" altLang="ja-JP" sz="1200" dirty="0"/>
          </a:p>
          <a:p>
            <a:r>
              <a:rPr lang="ja-JP" altLang="en-US" sz="1200" dirty="0"/>
              <a:t>家族の希望を確認しながら無理なくできることから試せることを提案し、</a:t>
            </a:r>
            <a:endParaRPr lang="en-US" altLang="ja-JP" sz="1200" dirty="0"/>
          </a:p>
          <a:p>
            <a:r>
              <a:rPr lang="ja-JP" altLang="en-US" sz="1200" dirty="0"/>
              <a:t>「い」家族と一緒に考えましょう。</a:t>
            </a:r>
            <a:endParaRPr lang="en-US" altLang="ja-JP" sz="1200" dirty="0"/>
          </a:p>
          <a:p>
            <a:r>
              <a:rPr lang="ja-JP" altLang="en-US" sz="1200" dirty="0"/>
              <a:t>家族の希望が、まず話を聞いてもらうだけでよいということであれば、話を聴くことも大切です。</a:t>
            </a:r>
            <a:endParaRPr lang="en-US" altLang="ja-JP" sz="1200" dirty="0"/>
          </a:p>
          <a:p>
            <a:endParaRPr lang="en-US" altLang="ja-JP" sz="1200" dirty="0"/>
          </a:p>
          <a:p>
            <a:r>
              <a:rPr lang="ja-JP" altLang="en-US" sz="1200" dirty="0"/>
              <a:t>他機関へのつなぎが必要な場合は、その場に応じてタイミングを見計らいながら家族に提案してください。</a:t>
            </a:r>
            <a:endParaRPr lang="en-US" altLang="ja-JP" sz="1200" dirty="0"/>
          </a:p>
          <a:p>
            <a:r>
              <a:rPr lang="ja-JP" altLang="en-US" sz="1200" dirty="0"/>
              <a:t>家族が、今以上にがんばってもらう必要はありませんので、家族が迷っていたり、あまり気持ちがすすまないという場合には、</a:t>
            </a:r>
            <a:endParaRPr lang="en-US" altLang="ja-JP" sz="1200" dirty="0"/>
          </a:p>
          <a:p>
            <a:r>
              <a:rPr lang="ja-JP" altLang="en-US" sz="1200" dirty="0"/>
              <a:t>ゆっくり考えていけばよいということを伝えましょう。</a:t>
            </a:r>
            <a:endParaRPr lang="en-US" altLang="ja-JP" sz="1200" dirty="0"/>
          </a:p>
          <a:p>
            <a:r>
              <a:rPr lang="ja-JP" altLang="en-US" sz="1200" dirty="0"/>
              <a:t>「な」長く関わることを念頭に、解決を急がなくてもよいこともあります。</a:t>
            </a:r>
            <a:endParaRPr lang="en-US" altLang="ja-JP" sz="1200" dirty="0"/>
          </a:p>
        </p:txBody>
      </p:sp>
      <p:sp>
        <p:nvSpPr>
          <p:cNvPr id="4" name="スライド番号プレースホルダー 3"/>
          <p:cNvSpPr>
            <a:spLocks noGrp="1"/>
          </p:cNvSpPr>
          <p:nvPr>
            <p:ph type="sldNum" sz="quarter" idx="10"/>
          </p:nvPr>
        </p:nvSpPr>
        <p:spPr/>
        <p:txBody>
          <a:bodyPr/>
          <a:lstStyle/>
          <a:p>
            <a:pPr marL="0" marR="0" lvl="0" indent="0" algn="r" defTabSz="896681" rtl="0" eaLnBrk="1" fontAlgn="auto" latinLnBrk="0" hangingPunct="1">
              <a:lnSpc>
                <a:spcPct val="100000"/>
              </a:lnSpc>
              <a:spcBef>
                <a:spcPts val="0"/>
              </a:spcBef>
              <a:spcAft>
                <a:spcPts val="0"/>
              </a:spcAft>
              <a:buClrTx/>
              <a:buSzTx/>
              <a:buFontTx/>
              <a:buNone/>
              <a:tabLst/>
              <a:defRPr/>
            </a:pPr>
            <a:fld id="{DF616162-BB6B-435F-A7D1-7B90D698B723}" type="slidenum">
              <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r" defTabSz="896681" rtl="0" eaLnBrk="1" fontAlgn="auto" latinLnBrk="0" hangingPunct="1">
                <a:lnSpc>
                  <a:spcPct val="100000"/>
                </a:lnSpc>
                <a:spcBef>
                  <a:spcPts val="0"/>
                </a:spcBef>
                <a:spcAft>
                  <a:spcPts val="0"/>
                </a:spcAft>
                <a:buClrTx/>
                <a:buSzTx/>
                <a:buFontTx/>
                <a:buNone/>
                <a:tabLst/>
                <a:defRPr/>
              </a:pPr>
              <a:t>33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2498327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t>その３．家族に危険が及ぶ可能性が高い場合は、家族の安全を確保しましょう　</a:t>
            </a:r>
          </a:p>
          <a:p>
            <a:endParaRPr lang="en-US" altLang="ja-JP" sz="1200" dirty="0"/>
          </a:p>
          <a:p>
            <a:r>
              <a:rPr lang="ja-JP" altLang="en-US" sz="1200" dirty="0"/>
              <a:t>本人の暴言や暴力がひどく、家族に危険が及ぶ可能性が高い場合は、安全の確保が最優先です。</a:t>
            </a:r>
            <a:endParaRPr lang="en-US" altLang="ja-JP" sz="1200" dirty="0"/>
          </a:p>
          <a:p>
            <a:r>
              <a:rPr lang="ja-JP" altLang="en-US" sz="1200" dirty="0"/>
              <a:t>避難場所を探すことや、通報の必要があると判断される場合は、</a:t>
            </a:r>
            <a:endParaRPr lang="en-US" altLang="ja-JP" sz="1200" dirty="0"/>
          </a:p>
          <a:p>
            <a:r>
              <a:rPr lang="ja-JP" altLang="en-US" sz="1200" dirty="0"/>
              <a:t>速やかに家族の同意を得た上で他機関に連絡する等の対応をとってください。</a:t>
            </a:r>
            <a:endParaRPr lang="en-US" altLang="ja-JP" sz="1200" dirty="0"/>
          </a:p>
          <a:p>
            <a:r>
              <a:rPr lang="ja-JP" altLang="en-US" sz="1200" dirty="0"/>
              <a:t>家族の生活が落ち着いた上で、今後のことを考えていきましょう。</a:t>
            </a:r>
            <a:endParaRPr lang="en-US" altLang="ja-JP" sz="1200" dirty="0"/>
          </a:p>
        </p:txBody>
      </p:sp>
      <p:sp>
        <p:nvSpPr>
          <p:cNvPr id="4" name="スライド番号プレースホルダー 3"/>
          <p:cNvSpPr>
            <a:spLocks noGrp="1"/>
          </p:cNvSpPr>
          <p:nvPr>
            <p:ph type="sldNum" sz="quarter" idx="10"/>
          </p:nvPr>
        </p:nvSpPr>
        <p:spPr/>
        <p:txBody>
          <a:bodyPr/>
          <a:lstStyle/>
          <a:p>
            <a:pPr marL="0" marR="0" lvl="0" indent="0" algn="r" defTabSz="896681" rtl="0" eaLnBrk="1" fontAlgn="auto" latinLnBrk="0" hangingPunct="1">
              <a:lnSpc>
                <a:spcPct val="100000"/>
              </a:lnSpc>
              <a:spcBef>
                <a:spcPts val="0"/>
              </a:spcBef>
              <a:spcAft>
                <a:spcPts val="0"/>
              </a:spcAft>
              <a:buClrTx/>
              <a:buSzTx/>
              <a:buFontTx/>
              <a:buNone/>
              <a:tabLst/>
              <a:defRPr/>
            </a:pPr>
            <a:fld id="{DF616162-BB6B-435F-A7D1-7B90D698B723}" type="slidenum">
              <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r" defTabSz="896681" rtl="0" eaLnBrk="1" fontAlgn="auto" latinLnBrk="0" hangingPunct="1">
                <a:lnSpc>
                  <a:spcPct val="100000"/>
                </a:lnSpc>
                <a:spcBef>
                  <a:spcPts val="0"/>
                </a:spcBef>
                <a:spcAft>
                  <a:spcPts val="0"/>
                </a:spcAft>
                <a:buClrTx/>
                <a:buSzTx/>
                <a:buFontTx/>
                <a:buNone/>
                <a:tabLst/>
                <a:defRPr/>
              </a:pPr>
              <a:t>34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5498524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 イメージ プレースホルダー 1"/>
          <p:cNvSpPr>
            <a:spLocks noGrp="1" noRot="1" noChangeAspect="1" noChangeArrowheads="1" noTextEdit="1"/>
          </p:cNvSpPr>
          <p:nvPr>
            <p:ph type="sldImg"/>
          </p:nvPr>
        </p:nvSpPr>
        <p:spPr bwMode="auto">
          <a:xfrm>
            <a:off x="881063" y="733425"/>
            <a:ext cx="4884737" cy="36655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ノート プレースホルダー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solidFill>
                  <a:schemeClr val="tx1"/>
                </a:solidFill>
              </a:rPr>
              <a:t>まとめです。</a:t>
            </a:r>
          </a:p>
        </p:txBody>
      </p:sp>
      <p:sp>
        <p:nvSpPr>
          <p:cNvPr id="12292" name="スライド番号プレースホルダー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游ゴシック" pitchFamily="50" charset="-128"/>
                <a:ea typeface="游ゴシック" pitchFamily="50" charset="-128"/>
              </a:defRPr>
            </a:lvl1pPr>
            <a:lvl2pPr marL="728498" indent="-280191">
              <a:defRPr kumimoji="1">
                <a:solidFill>
                  <a:schemeClr val="tx1"/>
                </a:solidFill>
                <a:latin typeface="游ゴシック" pitchFamily="50" charset="-128"/>
                <a:ea typeface="游ゴシック" pitchFamily="50" charset="-128"/>
              </a:defRPr>
            </a:lvl2pPr>
            <a:lvl3pPr marL="1120768" indent="-224154">
              <a:defRPr kumimoji="1">
                <a:solidFill>
                  <a:schemeClr val="tx1"/>
                </a:solidFill>
                <a:latin typeface="游ゴシック" pitchFamily="50" charset="-128"/>
                <a:ea typeface="游ゴシック" pitchFamily="50" charset="-128"/>
              </a:defRPr>
            </a:lvl3pPr>
            <a:lvl4pPr marL="1569074" indent="-224154">
              <a:defRPr kumimoji="1">
                <a:solidFill>
                  <a:schemeClr val="tx1"/>
                </a:solidFill>
                <a:latin typeface="游ゴシック" pitchFamily="50" charset="-128"/>
                <a:ea typeface="游ゴシック" pitchFamily="50" charset="-128"/>
              </a:defRPr>
            </a:lvl4pPr>
            <a:lvl5pPr marL="2017382" indent="-224154">
              <a:defRPr kumimoji="1">
                <a:solidFill>
                  <a:schemeClr val="tx1"/>
                </a:solidFill>
                <a:latin typeface="游ゴシック" pitchFamily="50" charset="-128"/>
                <a:ea typeface="游ゴシック" pitchFamily="50" charset="-128"/>
              </a:defRPr>
            </a:lvl5pPr>
            <a:lvl6pPr marL="2465689" indent="-224154" eaLnBrk="0" fontAlgn="base" hangingPunct="0">
              <a:spcBef>
                <a:spcPct val="0"/>
              </a:spcBef>
              <a:spcAft>
                <a:spcPct val="0"/>
              </a:spcAft>
              <a:defRPr kumimoji="1">
                <a:solidFill>
                  <a:schemeClr val="tx1"/>
                </a:solidFill>
                <a:latin typeface="游ゴシック" pitchFamily="50" charset="-128"/>
                <a:ea typeface="游ゴシック" pitchFamily="50" charset="-128"/>
              </a:defRPr>
            </a:lvl6pPr>
            <a:lvl7pPr marL="2913996" indent="-224154" eaLnBrk="0" fontAlgn="base" hangingPunct="0">
              <a:spcBef>
                <a:spcPct val="0"/>
              </a:spcBef>
              <a:spcAft>
                <a:spcPct val="0"/>
              </a:spcAft>
              <a:defRPr kumimoji="1">
                <a:solidFill>
                  <a:schemeClr val="tx1"/>
                </a:solidFill>
                <a:latin typeface="游ゴシック" pitchFamily="50" charset="-128"/>
                <a:ea typeface="游ゴシック" pitchFamily="50" charset="-128"/>
              </a:defRPr>
            </a:lvl7pPr>
            <a:lvl8pPr marL="3362302" indent="-224154" eaLnBrk="0" fontAlgn="base" hangingPunct="0">
              <a:spcBef>
                <a:spcPct val="0"/>
              </a:spcBef>
              <a:spcAft>
                <a:spcPct val="0"/>
              </a:spcAft>
              <a:defRPr kumimoji="1">
                <a:solidFill>
                  <a:schemeClr val="tx1"/>
                </a:solidFill>
                <a:latin typeface="游ゴシック" pitchFamily="50" charset="-128"/>
                <a:ea typeface="游ゴシック" pitchFamily="50" charset="-128"/>
              </a:defRPr>
            </a:lvl8pPr>
            <a:lvl9pPr marL="3810610" indent="-224154" eaLnBrk="0" fontAlgn="base" hangingPunct="0">
              <a:spcBef>
                <a:spcPct val="0"/>
              </a:spcBef>
              <a:spcAft>
                <a:spcPct val="0"/>
              </a:spcAft>
              <a:defRPr kumimoji="1">
                <a:solidFill>
                  <a:schemeClr val="tx1"/>
                </a:solidFill>
                <a:latin typeface="游ゴシック" pitchFamily="50" charset="-128"/>
                <a:ea typeface="游ゴシック" pitchFamily="50" charset="-128"/>
              </a:defRPr>
            </a:lvl9pPr>
          </a:lstStyle>
          <a:p>
            <a:pPr marL="0" marR="0" lvl="0" indent="0" algn="r" defTabSz="1295690" rtl="0" eaLnBrk="1" fontAlgn="auto" latinLnBrk="0" hangingPunct="1">
              <a:lnSpc>
                <a:spcPct val="100000"/>
              </a:lnSpc>
              <a:spcBef>
                <a:spcPts val="0"/>
              </a:spcBef>
              <a:spcAft>
                <a:spcPts val="0"/>
              </a:spcAft>
              <a:buClrTx/>
              <a:buSzTx/>
              <a:buFontTx/>
              <a:buNone/>
              <a:tabLst/>
              <a:defRPr/>
            </a:pPr>
            <a:fld id="{BA905913-CC46-4CA3-9307-35AD29A7D62B}" type="slidenum">
              <a:rPr kumimoji="1" lang="ja-JP" altLang="en-US" sz="1200" b="0" i="0" u="none" strike="noStrike" kern="1200" cap="none" spc="0" normalizeH="0" baseline="0" noProof="0">
                <a:ln>
                  <a:noFill/>
                </a:ln>
                <a:solidFill>
                  <a:prstClr val="black"/>
                </a:solidFill>
                <a:effectLst/>
                <a:uLnTx/>
                <a:uFillTx/>
                <a:latin typeface="游ゴシック" pitchFamily="50" charset="-128"/>
                <a:ea typeface="游ゴシック" pitchFamily="50" charset="-128"/>
                <a:cs typeface="+mn-cs"/>
              </a:rPr>
              <a:pPr marL="0" marR="0" lvl="0" indent="0" algn="r" defTabSz="1295690" rtl="0" eaLnBrk="1" fontAlgn="auto" latinLnBrk="0" hangingPunct="1">
                <a:lnSpc>
                  <a:spcPct val="100000"/>
                </a:lnSpc>
                <a:spcBef>
                  <a:spcPts val="0"/>
                </a:spcBef>
                <a:spcAft>
                  <a:spcPts val="0"/>
                </a:spcAft>
                <a:buClrTx/>
                <a:buSzTx/>
                <a:buFontTx/>
                <a:buNone/>
                <a:tabLst/>
                <a:defRPr/>
              </a:pPr>
              <a:t>35</a:t>
            </a:fld>
            <a:endParaRPr kumimoji="1" lang="ja-JP" altLang="en-US" sz="1200" b="0" i="0" u="none" strike="noStrike" kern="1200" cap="none" spc="0" normalizeH="0" baseline="0" noProof="0">
              <a:ln>
                <a:noFill/>
              </a:ln>
              <a:solidFill>
                <a:prstClr val="black"/>
              </a:solidFill>
              <a:effectLst/>
              <a:uLnTx/>
              <a:uFillTx/>
              <a:latin typeface="游ゴシック" pitchFamily="50" charset="-128"/>
              <a:ea typeface="游ゴシック" pitchFamily="50" charset="-128"/>
              <a:cs typeface="+mn-cs"/>
            </a:endParaRPr>
          </a:p>
        </p:txBody>
      </p:sp>
    </p:spTree>
    <p:extLst>
      <p:ext uri="{BB962C8B-B14F-4D97-AF65-F5344CB8AC3E}">
        <p14:creationId xmlns:p14="http://schemas.microsoft.com/office/powerpoint/2010/main" val="30381913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spcBef>
                <a:spcPct val="0"/>
              </a:spcBef>
            </a:pPr>
            <a:r>
              <a:rPr lang="ja-JP" altLang="en-US" sz="1100" dirty="0"/>
              <a:t>ひとつの機関で解決しようとせず、医療機関、相談機関などと連携して支援していきましょう。</a:t>
            </a:r>
            <a:endParaRPr lang="en-US" altLang="ja-JP" sz="1100" dirty="0"/>
          </a:p>
          <a:p>
            <a:pPr eaLnBrk="1" hangingPunct="1">
              <a:spcBef>
                <a:spcPct val="0"/>
              </a:spcBef>
            </a:pPr>
            <a:r>
              <a:rPr lang="ja-JP" altLang="en-US" sz="1100" dirty="0"/>
              <a:t>依存症の本人、家族への支援においては、身体面・精神面の問題、家族・職業・人間関係、借金等、様々な問題を抱えておられる方に出会うことも少なくありません。</a:t>
            </a:r>
            <a:endParaRPr lang="en-US" altLang="ja-JP" sz="1100" dirty="0"/>
          </a:p>
          <a:p>
            <a:pPr eaLnBrk="1" hangingPunct="1">
              <a:spcBef>
                <a:spcPct val="0"/>
              </a:spcBef>
            </a:pPr>
            <a:endParaRPr lang="en-US" altLang="ja-JP" sz="1100" dirty="0"/>
          </a:p>
          <a:p>
            <a:pPr eaLnBrk="1" hangingPunct="1">
              <a:spcBef>
                <a:spcPct val="0"/>
              </a:spcBef>
            </a:pPr>
            <a:r>
              <a:rPr lang="ja-JP" altLang="en-US" sz="1100" dirty="0"/>
              <a:t>タイミングを見計らいつつ、問題の解決に必要な機関の紹介を行いましょう。</a:t>
            </a:r>
            <a:endParaRPr lang="en-US" altLang="ja-JP" sz="1100" dirty="0"/>
          </a:p>
          <a:p>
            <a:pPr eaLnBrk="1" hangingPunct="1">
              <a:spcBef>
                <a:spcPct val="0"/>
              </a:spcBef>
            </a:pPr>
            <a:r>
              <a:rPr lang="ja-JP" altLang="en-US" sz="1100" dirty="0"/>
              <a:t>支援者が十分に話を聞く前に、次の機関を紹介することは、本人や家族の「話したい」という気持ちを傷つけ、相談をあきらめることにつながります。</a:t>
            </a:r>
            <a:endParaRPr lang="en-US" altLang="ja-JP" sz="1100" dirty="0"/>
          </a:p>
          <a:p>
            <a:pPr eaLnBrk="1" hangingPunct="1">
              <a:spcBef>
                <a:spcPct val="0"/>
              </a:spcBef>
            </a:pPr>
            <a:endParaRPr lang="en-US" altLang="ja-JP" sz="1100" dirty="0"/>
          </a:p>
          <a:p>
            <a:pPr eaLnBrk="1" hangingPunct="1">
              <a:spcBef>
                <a:spcPct val="0"/>
              </a:spcBef>
            </a:pPr>
            <a:r>
              <a:rPr lang="ja-JP" altLang="en-US" sz="1100" dirty="0"/>
              <a:t>本人や家族にとっては、「一緒に何かをする」ということが、安心して相談できる人に助けてもらう、という貴重な経験になります。</a:t>
            </a:r>
            <a:endParaRPr lang="en-US" altLang="ja-JP" sz="1100" dirty="0"/>
          </a:p>
          <a:p>
            <a:pPr eaLnBrk="1" hangingPunct="1">
              <a:spcBef>
                <a:spcPct val="0"/>
              </a:spcBef>
            </a:pPr>
            <a:r>
              <a:rPr lang="ja-JP" altLang="en-US" sz="1100" dirty="0"/>
              <a:t>他の機関につなげる際には、本人や家族に同行したり、本人や家族の同意</a:t>
            </a:r>
            <a:r>
              <a:rPr lang="ja-JP" altLang="en-US" sz="1100"/>
              <a:t>を得て支援者間</a:t>
            </a:r>
            <a:r>
              <a:rPr lang="ja-JP" altLang="en-US" sz="1100" dirty="0"/>
              <a:t>で連絡を取るなどして、丁寧につなげるよう心がけてください。</a:t>
            </a:r>
            <a:endParaRPr lang="en-US" altLang="ja-JP" sz="1100" dirty="0"/>
          </a:p>
          <a:p>
            <a:pPr eaLnBrk="1" hangingPunct="1">
              <a:spcBef>
                <a:spcPct val="0"/>
              </a:spcBef>
            </a:pPr>
            <a:endParaRPr lang="ja-JP" altLang="en-US" sz="1100" dirty="0"/>
          </a:p>
          <a:p>
            <a:pPr eaLnBrk="1" hangingPunct="1">
              <a:spcBef>
                <a:spcPct val="0"/>
              </a:spcBef>
            </a:pPr>
            <a:r>
              <a:rPr lang="ja-JP" altLang="en-US" sz="1100" dirty="0"/>
              <a:t>もし、どのような対応がよいのか困ったときは、まずあなた自身が保健所にご相談ください。</a:t>
            </a:r>
          </a:p>
          <a:p>
            <a:pPr eaLnBrk="1" hangingPunct="1">
              <a:spcBef>
                <a:spcPct val="0"/>
              </a:spcBef>
            </a:pPr>
            <a:r>
              <a:rPr lang="ja-JP" altLang="en-US" sz="1100" dirty="0"/>
              <a:t>悩みを抱えた家族から相談を受けて、戸惑ったり悩んだりするのは当然のことですので、一人で抱え込まないようにしてください。</a:t>
            </a:r>
          </a:p>
          <a:p>
            <a:pPr eaLnBrk="1" hangingPunct="1">
              <a:spcBef>
                <a:spcPct val="0"/>
              </a:spcBef>
            </a:pPr>
            <a:endParaRPr lang="en-US" altLang="ja-JP" sz="1100" dirty="0"/>
          </a:p>
          <a:p>
            <a:pPr eaLnBrk="1" hangingPunct="1">
              <a:spcBef>
                <a:spcPct val="0"/>
              </a:spcBef>
            </a:pPr>
            <a:r>
              <a:rPr lang="ja-JP" altLang="en-US" sz="1100" dirty="0"/>
              <a:t>以上が、「相談の受け方について」でした。</a:t>
            </a:r>
            <a:endParaRPr lang="en-US" altLang="ja-JP" sz="1100" dirty="0"/>
          </a:p>
          <a:p>
            <a:pPr eaLnBrk="1" hangingPunct="1">
              <a:spcBef>
                <a:spcPct val="0"/>
              </a:spcBef>
            </a:pPr>
            <a:r>
              <a:rPr lang="ja-JP" altLang="en-US" sz="1100" dirty="0"/>
              <a:t>相談を受ける時には、ここで説明したポイントを参考にしていただければと思います。</a:t>
            </a:r>
            <a:endParaRPr lang="en-US" altLang="ja-JP" sz="1100" dirty="0"/>
          </a:p>
          <a:p>
            <a:pPr eaLnBrk="1" hangingPunct="1">
              <a:spcBef>
                <a:spcPct val="0"/>
              </a:spcBef>
            </a:pPr>
            <a:endParaRPr lang="en-US" altLang="ja-JP" sz="1100" dirty="0"/>
          </a:p>
          <a:p>
            <a:pPr eaLnBrk="1" hangingPunct="1">
              <a:spcBef>
                <a:spcPct val="0"/>
              </a:spcBef>
            </a:pPr>
            <a:r>
              <a:rPr lang="ja-JP" altLang="en-US" sz="1100" dirty="0"/>
              <a:t>ご清聴ありがとうございました。</a:t>
            </a:r>
            <a:endParaRPr lang="en-US" altLang="ja-JP" sz="1100" dirty="0"/>
          </a:p>
          <a:p>
            <a:endParaRPr lang="ja-JP" altLang="en-US" sz="1100" dirty="0"/>
          </a:p>
        </p:txBody>
      </p:sp>
      <p:sp>
        <p:nvSpPr>
          <p:cNvPr id="4" name="スライド番号プレースホルダー 3"/>
          <p:cNvSpPr>
            <a:spLocks noGrp="1"/>
          </p:cNvSpPr>
          <p:nvPr>
            <p:ph type="sldNum" sz="quarter" idx="10"/>
          </p:nvPr>
        </p:nvSpPr>
        <p:spPr/>
        <p:txBody>
          <a:bodyPr/>
          <a:lstStyle/>
          <a:p>
            <a:pPr marL="0" marR="0" lvl="0" indent="0" algn="r" defTabSz="896681" rtl="0" eaLnBrk="1" fontAlgn="auto" latinLnBrk="0" hangingPunct="1">
              <a:lnSpc>
                <a:spcPct val="100000"/>
              </a:lnSpc>
              <a:spcBef>
                <a:spcPts val="0"/>
              </a:spcBef>
              <a:spcAft>
                <a:spcPts val="0"/>
              </a:spcAft>
              <a:buClrTx/>
              <a:buSzTx/>
              <a:buFontTx/>
              <a:buNone/>
              <a:tabLst/>
              <a:defRPr/>
            </a:pPr>
            <a:fld id="{6C29575A-A73B-4F40-B71C-AE8B968CF056}" type="slidenum">
              <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r" defTabSz="896681" rtl="0" eaLnBrk="1" fontAlgn="auto" latinLnBrk="0" hangingPunct="1">
                <a:lnSpc>
                  <a:spcPct val="100000"/>
                </a:lnSpc>
                <a:spcBef>
                  <a:spcPts val="0"/>
                </a:spcBef>
                <a:spcAft>
                  <a:spcPts val="0"/>
                </a:spcAft>
                <a:buClrTx/>
                <a:buSzTx/>
                <a:buFontTx/>
                <a:buNone/>
                <a:tabLst/>
                <a:defRPr/>
              </a:pPr>
              <a:t>36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5695841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122340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t>相談の受け方編のプログラムです。</a:t>
            </a:r>
            <a:endParaRPr lang="en-US" altLang="ja-JP" sz="1200" dirty="0"/>
          </a:p>
          <a:p>
            <a:endParaRPr lang="en-US" altLang="ja-JP" sz="1200" dirty="0"/>
          </a:p>
          <a:p>
            <a:r>
              <a:rPr lang="ja-JP" altLang="en-US" sz="1200" dirty="0"/>
              <a:t>まず、相談の受け方についてポイントを説明します。</a:t>
            </a:r>
            <a:endParaRPr lang="en-US" altLang="ja-JP" sz="1200" dirty="0"/>
          </a:p>
          <a:p>
            <a:endParaRPr lang="en-US" altLang="ja-JP" sz="1200" dirty="0"/>
          </a:p>
          <a:p>
            <a:r>
              <a:rPr lang="ja-JP" altLang="en-US" sz="1200" dirty="0"/>
              <a:t>次に、支援者のこころ構えについてお話しします。</a:t>
            </a:r>
            <a:endParaRPr lang="en-US" altLang="ja-JP" sz="1200" dirty="0"/>
          </a:p>
          <a:p>
            <a:endParaRPr lang="en-US" altLang="ja-JP" sz="1200" dirty="0"/>
          </a:p>
          <a:p>
            <a:r>
              <a:rPr lang="ja-JP" altLang="en-US" sz="1200" dirty="0"/>
              <a:t>最後は家族支援についてです。</a:t>
            </a:r>
          </a:p>
        </p:txBody>
      </p:sp>
    </p:spTree>
    <p:extLst>
      <p:ext uri="{BB962C8B-B14F-4D97-AF65-F5344CB8AC3E}">
        <p14:creationId xmlns:p14="http://schemas.microsoft.com/office/powerpoint/2010/main" val="1038350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 イメージ プレースホルダー 1"/>
          <p:cNvSpPr>
            <a:spLocks noGrp="1" noRot="1" noChangeAspect="1" noChangeArrowheads="1" noTextEdit="1"/>
          </p:cNvSpPr>
          <p:nvPr>
            <p:ph type="sldImg"/>
          </p:nvPr>
        </p:nvSpPr>
        <p:spPr bwMode="auto">
          <a:xfrm>
            <a:off x="919163" y="746125"/>
            <a:ext cx="4968875"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ノート プレースホルダー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sz="1200" dirty="0"/>
              <a:t>では、相談の受け方をお話ししていきます。</a:t>
            </a:r>
            <a:endParaRPr lang="en-US" altLang="ja-JP" sz="1200" dirty="0"/>
          </a:p>
        </p:txBody>
      </p:sp>
    </p:spTree>
    <p:extLst>
      <p:ext uri="{BB962C8B-B14F-4D97-AF65-F5344CB8AC3E}">
        <p14:creationId xmlns:p14="http://schemas.microsoft.com/office/powerpoint/2010/main" val="3117015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t>相談を受ける時のポイントを覚えやすいように、ごろ合わせにしました。</a:t>
            </a:r>
            <a:endParaRPr lang="en-US" altLang="ja-JP" sz="1200" dirty="0"/>
          </a:p>
          <a:p>
            <a:r>
              <a:rPr lang="ja-JP" altLang="en-US" sz="1200" dirty="0"/>
              <a:t>「ね　こ　きょう　ひ　ま　な　い」です。</a:t>
            </a:r>
            <a:endParaRPr lang="en-US" altLang="ja-JP" sz="1200" dirty="0"/>
          </a:p>
          <a:p>
            <a:endParaRPr lang="en-US" altLang="ja-JP" sz="1200" dirty="0"/>
          </a:p>
          <a:p>
            <a:r>
              <a:rPr lang="ja-JP" altLang="en-US" sz="1200" dirty="0"/>
              <a:t>「ね」は「ねぎらう」で、相談に来てくれたことをねぎらいます。</a:t>
            </a:r>
            <a:endParaRPr lang="en-US" altLang="ja-JP" sz="1200" dirty="0"/>
          </a:p>
          <a:p>
            <a:r>
              <a:rPr lang="ja-JP" altLang="en-US" sz="1200" dirty="0"/>
              <a:t>「よく相談に来てくれましたね」という感じです。</a:t>
            </a:r>
            <a:endParaRPr lang="en-US" altLang="ja-JP" sz="1200" dirty="0"/>
          </a:p>
          <a:p>
            <a:endParaRPr lang="en-US" altLang="ja-JP" sz="1200" dirty="0"/>
          </a:p>
          <a:p>
            <a:r>
              <a:rPr lang="ja-JP" altLang="en-US" sz="1200" dirty="0"/>
              <a:t>「こ」は「肯定する」で、相手の気持ちや考えを認めます。</a:t>
            </a:r>
            <a:endParaRPr lang="en-US" altLang="ja-JP" sz="1200" dirty="0"/>
          </a:p>
          <a:p>
            <a:r>
              <a:rPr lang="ja-JP" altLang="en-US" sz="1200" dirty="0"/>
              <a:t>「そうなんですね」「そんな風に感じておられるのですね」という感じです。</a:t>
            </a:r>
            <a:endParaRPr lang="en-US" altLang="ja-JP" sz="1200" dirty="0"/>
          </a:p>
          <a:p>
            <a:endParaRPr lang="en-US" altLang="ja-JP" sz="1200" dirty="0"/>
          </a:p>
          <a:p>
            <a:r>
              <a:rPr lang="ja-JP" altLang="en-US" sz="1200" dirty="0"/>
              <a:t>「きょう」は「共感する」で、相手の立場だったら、どういう気持ちになるかを想像し、それを相手に伝えることです。</a:t>
            </a:r>
            <a:endParaRPr lang="en-US" altLang="ja-JP" sz="1200" dirty="0"/>
          </a:p>
          <a:p>
            <a:r>
              <a:rPr lang="ja-JP" altLang="en-US" sz="1200" dirty="0"/>
              <a:t>「それは本当につらいですね。」という感じです。</a:t>
            </a:r>
            <a:endParaRPr lang="en-US" altLang="ja-JP" sz="1200" dirty="0"/>
          </a:p>
        </p:txBody>
      </p:sp>
    </p:spTree>
    <p:extLst>
      <p:ext uri="{BB962C8B-B14F-4D97-AF65-F5344CB8AC3E}">
        <p14:creationId xmlns:p14="http://schemas.microsoft.com/office/powerpoint/2010/main" val="306981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t>「ひ」は「秘密は守ると約束する」です。</a:t>
            </a:r>
            <a:endParaRPr lang="en-US" altLang="ja-JP" sz="1200" dirty="0"/>
          </a:p>
          <a:p>
            <a:r>
              <a:rPr lang="ja-JP" altLang="en-US" sz="1200" dirty="0"/>
              <a:t>特に薬物使用や窃盗、横領など犯罪に関わる行為がある場合、警察に通報されるのではないか、と心配される相談者もいます。</a:t>
            </a:r>
            <a:endParaRPr lang="en-US" altLang="ja-JP" sz="1200" dirty="0"/>
          </a:p>
          <a:p>
            <a:r>
              <a:rPr lang="ja-JP" altLang="en-US" sz="1200" dirty="0"/>
              <a:t>安心して相談してもらうために、「あなたの相談内容について、秘密は守ります」と伝えましょう。</a:t>
            </a:r>
            <a:endParaRPr lang="en-US" altLang="ja-JP" sz="1200" dirty="0"/>
          </a:p>
          <a:p>
            <a:endParaRPr lang="en-US" altLang="ja-JP" sz="1200" dirty="0"/>
          </a:p>
          <a:p>
            <a:r>
              <a:rPr lang="ja-JP" altLang="en-US" sz="1200" dirty="0"/>
              <a:t>「ま」は「まず、じっくり話を聴く」です。</a:t>
            </a:r>
            <a:endParaRPr lang="en-US" altLang="ja-JP" sz="1200" dirty="0"/>
          </a:p>
          <a:p>
            <a:r>
              <a:rPr lang="ja-JP" altLang="en-US" sz="1200" dirty="0"/>
              <a:t>相談者がどのようなことに悩んでいるのかをじっくりと聴きましょう。</a:t>
            </a:r>
            <a:endParaRPr lang="en-US" altLang="ja-JP" sz="1200" dirty="0"/>
          </a:p>
          <a:p>
            <a:endParaRPr lang="en-US" altLang="ja-JP" sz="1200" dirty="0"/>
          </a:p>
          <a:p>
            <a:r>
              <a:rPr lang="ja-JP" altLang="en-US" sz="1200" dirty="0"/>
              <a:t>「な」は「長く関わる」です。</a:t>
            </a:r>
            <a:endParaRPr lang="en-US" altLang="ja-JP" sz="1200" dirty="0"/>
          </a:p>
          <a:p>
            <a:r>
              <a:rPr lang="ja-JP" altLang="en-US" sz="1200" dirty="0"/>
              <a:t>依存症相談は、依存の問題だけでなく、多くの問題を抱えていることが多いので、ひとつひとつの問題を整理しながら、長く関わりましょう。</a:t>
            </a:r>
            <a:endParaRPr lang="en-US" altLang="ja-JP" sz="1200" dirty="0"/>
          </a:p>
          <a:p>
            <a:r>
              <a:rPr lang="ja-JP" altLang="en-US" sz="1200" dirty="0"/>
              <a:t>今は難しくても、関わり続けることで、本人が受け入れてくれるタイミングがいつか出てきます。</a:t>
            </a:r>
            <a:endParaRPr lang="en-US" altLang="ja-JP" sz="1200" dirty="0"/>
          </a:p>
          <a:p>
            <a:endParaRPr lang="en-US" altLang="ja-JP" sz="1200" dirty="0"/>
          </a:p>
          <a:p>
            <a:r>
              <a:rPr lang="ja-JP" altLang="en-US" sz="1200" dirty="0"/>
              <a:t>「い」は「一緒に考える」です。</a:t>
            </a:r>
            <a:endParaRPr lang="en-US" altLang="ja-JP" sz="1200" dirty="0"/>
          </a:p>
          <a:p>
            <a:r>
              <a:rPr lang="ja-JP" altLang="en-US" sz="1200" dirty="0"/>
              <a:t>相談者は、自分が何に悩んでいるか、整理できていないまま相談に来ることもあります。何に困っていて、どうしたいと思っているのか、一緒に考えることが大切です。</a:t>
            </a:r>
            <a:endParaRPr lang="en-US" altLang="ja-JP" sz="1200" dirty="0"/>
          </a:p>
        </p:txBody>
      </p:sp>
    </p:spTree>
    <p:extLst>
      <p:ext uri="{BB962C8B-B14F-4D97-AF65-F5344CB8AC3E}">
        <p14:creationId xmlns:p14="http://schemas.microsoft.com/office/powerpoint/2010/main" val="1161945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100" dirty="0"/>
              <a:t>では、これから実際の相談場面で、ポイントをどう使うのか一緒に見ていきましょう。</a:t>
            </a:r>
            <a:endParaRPr lang="en-US" altLang="ja-JP" sz="1100" dirty="0"/>
          </a:p>
          <a:p>
            <a:endParaRPr lang="en-US" altLang="ja-JP" sz="1100" dirty="0"/>
          </a:p>
          <a:p>
            <a:r>
              <a:rPr lang="ja-JP" altLang="en-US" sz="1100" dirty="0"/>
              <a:t>大阪さんという</a:t>
            </a:r>
            <a:r>
              <a:rPr lang="en-US" altLang="ja-JP" sz="1100" dirty="0"/>
              <a:t>60</a:t>
            </a:r>
            <a:r>
              <a:rPr lang="ja-JP" altLang="en-US" sz="1100" dirty="0"/>
              <a:t>歳代の男性が、相談に来たという事例で、「ね　こ　きょう　ひ　ま　な　い」をやってみます。</a:t>
            </a:r>
            <a:endParaRPr lang="en-US" altLang="ja-JP" sz="1100" dirty="0"/>
          </a:p>
          <a:p>
            <a:endParaRPr lang="en-US" altLang="ja-JP" sz="1100" dirty="0"/>
          </a:p>
          <a:p>
            <a:r>
              <a:rPr lang="ja-JP" altLang="en-US" sz="1100" dirty="0"/>
              <a:t>大阪さんは、妻からお酒をやめるように言われ、大阪さん自身もお酒をやめたいと思っていますが、どうしたらよいのかわかりません。</a:t>
            </a:r>
            <a:endParaRPr lang="en-US" altLang="ja-JP" sz="1100" dirty="0"/>
          </a:p>
          <a:p>
            <a:r>
              <a:rPr lang="ja-JP" altLang="en-US" sz="1100" dirty="0"/>
              <a:t>そんな大阪さんがあなたのところへ相談に来られました。</a:t>
            </a:r>
            <a:endParaRPr lang="en-US" altLang="ja-JP" sz="1100" dirty="0"/>
          </a:p>
          <a:p>
            <a:endParaRPr lang="en-US" altLang="ja-JP" sz="1100" dirty="0"/>
          </a:p>
          <a:p>
            <a:r>
              <a:rPr lang="ja-JP" altLang="en-US" sz="1100" dirty="0"/>
              <a:t>前でその場面をつくります。</a:t>
            </a:r>
            <a:endParaRPr lang="en-US" altLang="ja-JP" sz="1100" dirty="0"/>
          </a:p>
          <a:p>
            <a:r>
              <a:rPr lang="ja-JP" altLang="en-US" sz="1100" dirty="0"/>
              <a:t>こちらが大阪さん、こちらが相談員のなにわさんです。</a:t>
            </a:r>
            <a:endParaRPr lang="en-US" altLang="ja-JP" sz="1100" i="1" dirty="0"/>
          </a:p>
          <a:p>
            <a:pPr defTabSz="914158">
              <a:defRPr/>
            </a:pPr>
            <a:r>
              <a:rPr lang="ja-JP" altLang="en-US" sz="1100" i="1" dirty="0"/>
              <a:t>（２人のスタッフが大阪さん役と相談員役をする。）</a:t>
            </a:r>
            <a:br>
              <a:rPr lang="en-US" altLang="ja-JP" sz="1100" i="1" dirty="0"/>
            </a:br>
            <a:endParaRPr lang="en-US" altLang="ja-JP" sz="1100" dirty="0"/>
          </a:p>
          <a:p>
            <a:pPr defTabSz="914158">
              <a:defRPr/>
            </a:pPr>
            <a:r>
              <a:rPr lang="ja-JP" altLang="en-US" sz="1100" dirty="0"/>
              <a:t>ポイントのところは、途中で止めて説明します。</a:t>
            </a:r>
            <a:endParaRPr lang="en-US" altLang="ja-JP" sz="1100" dirty="0"/>
          </a:p>
          <a:p>
            <a:endParaRPr lang="en-US" altLang="ja-JP" sz="1100" dirty="0"/>
          </a:p>
          <a:p>
            <a:r>
              <a:rPr lang="ja-JP" altLang="en-US" sz="1100" dirty="0"/>
              <a:t>では早速やってみましょう。</a:t>
            </a:r>
            <a:endParaRPr lang="en-US" altLang="ja-JP" sz="1100" i="1" dirty="0"/>
          </a:p>
          <a:p>
            <a:r>
              <a:rPr lang="ja-JP" altLang="en-US" sz="1100" dirty="0"/>
              <a:t>＜ロールプレイ＞</a:t>
            </a:r>
            <a:endParaRPr lang="en-US" altLang="ja-JP" sz="1100" dirty="0"/>
          </a:p>
          <a:p>
            <a:endParaRPr lang="en-US" altLang="ja-JP" sz="1100" dirty="0"/>
          </a:p>
          <a:p>
            <a:r>
              <a:rPr lang="ja-JP" altLang="en-US" sz="1100" dirty="0"/>
              <a:t>はい、ありがとうございます。</a:t>
            </a:r>
            <a:endParaRPr lang="en-US" altLang="ja-JP" sz="1100" dirty="0"/>
          </a:p>
          <a:p>
            <a:r>
              <a:rPr lang="ja-JP" altLang="en-US" sz="1100" dirty="0"/>
              <a:t>相談員のなにわさんは、「よく来てくださいましたね」と相談に来たことをねぎらう言葉をかけています。</a:t>
            </a:r>
            <a:endParaRPr lang="en-US" altLang="ja-JP" sz="1100" dirty="0"/>
          </a:p>
          <a:p>
            <a:r>
              <a:rPr lang="ja-JP" altLang="en-US" sz="1100" dirty="0"/>
              <a:t>相談者の中には、相談に行くことさえ、ハードルが高いと感じる人がいます。</a:t>
            </a:r>
            <a:endParaRPr lang="en-US" altLang="ja-JP" sz="1100" dirty="0"/>
          </a:p>
          <a:p>
            <a:r>
              <a:rPr lang="ja-JP" altLang="en-US" sz="1100" dirty="0"/>
              <a:t>それでも来てくれたということは、何か解決したい問題があるととらえましょう。</a:t>
            </a:r>
            <a:endParaRPr lang="en-US" altLang="ja-JP" sz="1100" dirty="0"/>
          </a:p>
          <a:p>
            <a:r>
              <a:rPr lang="ja-JP" altLang="en-US" sz="1100" dirty="0"/>
              <a:t>とがめられたり、説教されたりするかもしれないという不安を抱えながらも、相談に来てくれたということを、ねぎらいましょう。</a:t>
            </a:r>
            <a:endParaRPr lang="en-US" altLang="ja-JP" sz="1100" dirty="0"/>
          </a:p>
          <a:p>
            <a:endParaRPr lang="ja-JP" altLang="en-US" sz="1100" dirty="0"/>
          </a:p>
        </p:txBody>
      </p:sp>
    </p:spTree>
    <p:extLst>
      <p:ext uri="{BB962C8B-B14F-4D97-AF65-F5344CB8AC3E}">
        <p14:creationId xmlns:p14="http://schemas.microsoft.com/office/powerpoint/2010/main" val="680874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t>次の場面です。</a:t>
            </a:r>
            <a:endParaRPr lang="en-US" altLang="ja-JP" sz="1200" dirty="0"/>
          </a:p>
          <a:p>
            <a:endParaRPr lang="en-US" altLang="ja-JP" sz="1200" dirty="0"/>
          </a:p>
          <a:p>
            <a:r>
              <a:rPr lang="ja-JP" altLang="en-US" sz="1200" dirty="0"/>
              <a:t>では、続きをお願いします。</a:t>
            </a:r>
            <a:endParaRPr lang="en-US" altLang="ja-JP" sz="1200" dirty="0"/>
          </a:p>
          <a:p>
            <a:r>
              <a:rPr lang="en-US" altLang="ja-JP" sz="1200" dirty="0"/>
              <a:t>&lt;</a:t>
            </a:r>
            <a:r>
              <a:rPr lang="ja-JP" altLang="en-US" sz="1200" dirty="0"/>
              <a:t>ロールプレイ</a:t>
            </a:r>
            <a:r>
              <a:rPr lang="en-US" altLang="ja-JP" sz="1200" dirty="0"/>
              <a:t>&gt;</a:t>
            </a:r>
          </a:p>
          <a:p>
            <a:endParaRPr lang="en-US" altLang="ja-JP" sz="1200" dirty="0"/>
          </a:p>
          <a:p>
            <a:r>
              <a:rPr lang="ja-JP" altLang="en-US" sz="1200" dirty="0"/>
              <a:t>はい、ありがとうございます。</a:t>
            </a:r>
            <a:endParaRPr lang="en-US" altLang="ja-JP" sz="1200" dirty="0"/>
          </a:p>
          <a:p>
            <a:r>
              <a:rPr lang="ja-JP" altLang="en-US" sz="1200" dirty="0"/>
              <a:t>相談員のなにわさんは、大阪さんが話しやすいように、「何があったのかお話ししてみてください」と伝えています。</a:t>
            </a:r>
            <a:endParaRPr lang="en-US" altLang="ja-JP" sz="1200" dirty="0"/>
          </a:p>
          <a:p>
            <a:r>
              <a:rPr lang="ja-JP" altLang="en-US" sz="1200" dirty="0"/>
              <a:t>自分が何に困っているかわからない相談者も多いので、</a:t>
            </a:r>
            <a:endParaRPr lang="en-US" altLang="ja-JP" sz="1200" dirty="0"/>
          </a:p>
          <a:p>
            <a:r>
              <a:rPr lang="ja-JP" altLang="en-US" sz="1200" dirty="0"/>
              <a:t>「何がありましたか</a:t>
            </a:r>
            <a:r>
              <a:rPr lang="en-US" altLang="ja-JP" sz="1200" dirty="0"/>
              <a:t>…</a:t>
            </a:r>
            <a:r>
              <a:rPr lang="ja-JP" altLang="en-US" sz="1200" dirty="0"/>
              <a:t>」と声をかけ、まずはどのようなことで困っているのか、相談者から話を聴きましょう。</a:t>
            </a:r>
            <a:endParaRPr lang="en-US" altLang="ja-JP" sz="1200" dirty="0"/>
          </a:p>
          <a:p>
            <a:endParaRPr lang="en-US" altLang="ja-JP" sz="1200" dirty="0"/>
          </a:p>
          <a:p>
            <a:r>
              <a:rPr lang="ja-JP" altLang="en-US" sz="1200" dirty="0"/>
              <a:t>例えば、</a:t>
            </a:r>
            <a:endParaRPr lang="en-US" altLang="ja-JP" sz="1200" dirty="0"/>
          </a:p>
          <a:p>
            <a:r>
              <a:rPr lang="ja-JP" altLang="en-US" sz="1200" dirty="0"/>
              <a:t>・何がやめられなくて困っているのか</a:t>
            </a:r>
            <a:endParaRPr lang="en-US" altLang="ja-JP" sz="1200" dirty="0"/>
          </a:p>
          <a:p>
            <a:r>
              <a:rPr lang="ja-JP" altLang="en-US" sz="1200" dirty="0"/>
              <a:t>・いつから、気になる飲み方・使い方をしているのか</a:t>
            </a:r>
            <a:endParaRPr lang="en-US" altLang="ja-JP" sz="1200" dirty="0"/>
          </a:p>
          <a:p>
            <a:r>
              <a:rPr lang="ja-JP" altLang="en-US" sz="1200" dirty="0"/>
              <a:t>・回数や量、借金の有無など</a:t>
            </a:r>
            <a:endParaRPr lang="en-US" altLang="ja-JP" sz="1200" dirty="0"/>
          </a:p>
          <a:p>
            <a:r>
              <a:rPr lang="ja-JP" altLang="en-US" sz="1200" dirty="0"/>
              <a:t>・周りの人への暴力の有無</a:t>
            </a:r>
            <a:endParaRPr lang="en-US" altLang="ja-JP" sz="1200" dirty="0"/>
          </a:p>
          <a:p>
            <a:r>
              <a:rPr lang="ja-JP" altLang="en-US" sz="1200" dirty="0"/>
              <a:t>・死にたい気持ちになったことがあるか</a:t>
            </a:r>
            <a:endParaRPr lang="en-US" altLang="ja-JP" sz="1200" dirty="0"/>
          </a:p>
          <a:p>
            <a:r>
              <a:rPr lang="ja-JP" altLang="en-US" sz="1200" dirty="0"/>
              <a:t>などを聴いていきましょう。</a:t>
            </a:r>
            <a:endParaRPr lang="en-US" altLang="ja-JP" sz="1200" dirty="0"/>
          </a:p>
        </p:txBody>
      </p:sp>
    </p:spTree>
    <p:extLst>
      <p:ext uri="{BB962C8B-B14F-4D97-AF65-F5344CB8AC3E}">
        <p14:creationId xmlns:p14="http://schemas.microsoft.com/office/powerpoint/2010/main" val="2800473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72147" y="3020077"/>
            <a:ext cx="11017647" cy="2083897"/>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944292" y="5509048"/>
            <a:ext cx="9073357" cy="2484473"/>
          </a:xfrm>
        </p:spPr>
        <p:txBody>
          <a:bodyPr/>
          <a:lstStyle>
            <a:lvl1pPr marL="0" indent="0" algn="ctr">
              <a:buNone/>
              <a:defRPr>
                <a:solidFill>
                  <a:schemeClr val="tx1">
                    <a:tint val="75000"/>
                  </a:schemeClr>
                </a:solidFill>
              </a:defRPr>
            </a:lvl1pPr>
            <a:lvl2pPr marL="648019" indent="0" algn="ctr">
              <a:buNone/>
              <a:defRPr>
                <a:solidFill>
                  <a:schemeClr val="tx1">
                    <a:tint val="75000"/>
                  </a:schemeClr>
                </a:solidFill>
              </a:defRPr>
            </a:lvl2pPr>
            <a:lvl3pPr marL="1296039" indent="0" algn="ctr">
              <a:buNone/>
              <a:defRPr>
                <a:solidFill>
                  <a:schemeClr val="tx1">
                    <a:tint val="75000"/>
                  </a:schemeClr>
                </a:solidFill>
              </a:defRPr>
            </a:lvl3pPr>
            <a:lvl4pPr marL="1944057" indent="0" algn="ctr">
              <a:buNone/>
              <a:defRPr>
                <a:solidFill>
                  <a:schemeClr val="tx1">
                    <a:tint val="75000"/>
                  </a:schemeClr>
                </a:solidFill>
              </a:defRPr>
            </a:lvl4pPr>
            <a:lvl5pPr marL="2592076" indent="0" algn="ctr">
              <a:buNone/>
              <a:defRPr>
                <a:solidFill>
                  <a:schemeClr val="tx1">
                    <a:tint val="75000"/>
                  </a:schemeClr>
                </a:solidFill>
              </a:defRPr>
            </a:lvl5pPr>
            <a:lvl6pPr marL="3240096" indent="0" algn="ctr">
              <a:buNone/>
              <a:defRPr>
                <a:solidFill>
                  <a:schemeClr val="tx1">
                    <a:tint val="75000"/>
                  </a:schemeClr>
                </a:solidFill>
              </a:defRPr>
            </a:lvl6pPr>
            <a:lvl7pPr marL="3888115" indent="0" algn="ctr">
              <a:buNone/>
              <a:defRPr>
                <a:solidFill>
                  <a:schemeClr val="tx1">
                    <a:tint val="75000"/>
                  </a:schemeClr>
                </a:solidFill>
              </a:defRPr>
            </a:lvl7pPr>
            <a:lvl8pPr marL="4536133" indent="0" algn="ctr">
              <a:buNone/>
              <a:defRPr>
                <a:solidFill>
                  <a:schemeClr val="tx1">
                    <a:tint val="75000"/>
                  </a:schemeClr>
                </a:solidFill>
              </a:defRPr>
            </a:lvl8pPr>
            <a:lvl9pPr marL="5184153"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7FE9A55-2E1E-4432-B40B-BE26AAEF31E0}" type="datetime1">
              <a:rPr kumimoji="1" lang="ja-JP" altLang="en-US" smtClean="0"/>
              <a:t>2024/12/25</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31A8A2BA-48A9-43F4-852E-BCA3C59F90C5}" type="slidenum">
              <a:rPr kumimoji="1" lang="ja-JP" altLang="en-US" smtClean="0"/>
              <a:t>‹#›</a:t>
            </a:fld>
            <a:endParaRPr kumimoji="1" lang="ja-JP" altLang="en-US" dirty="0"/>
          </a:p>
        </p:txBody>
      </p:sp>
    </p:spTree>
    <p:extLst>
      <p:ext uri="{BB962C8B-B14F-4D97-AF65-F5344CB8AC3E}">
        <p14:creationId xmlns:p14="http://schemas.microsoft.com/office/powerpoint/2010/main" val="4191660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58DC2D2-454F-4342-9888-4B25340FBD63}" type="datetime1">
              <a:rPr kumimoji="1" lang="ja-JP" altLang="en-US" smtClean="0"/>
              <a:t>2024/12/25</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31A8A2BA-48A9-43F4-852E-BCA3C59F90C5}" type="slidenum">
              <a:rPr kumimoji="1" lang="ja-JP" altLang="en-US" smtClean="0"/>
              <a:t>‹#›</a:t>
            </a:fld>
            <a:endParaRPr kumimoji="1" lang="ja-JP" altLang="en-US" dirty="0"/>
          </a:p>
        </p:txBody>
      </p:sp>
    </p:spTree>
    <p:extLst>
      <p:ext uri="{BB962C8B-B14F-4D97-AF65-F5344CB8AC3E}">
        <p14:creationId xmlns:p14="http://schemas.microsoft.com/office/powerpoint/2010/main" val="1075396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397405" y="389327"/>
            <a:ext cx="2916436" cy="829507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48097" y="389327"/>
            <a:ext cx="8533276" cy="829507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3800403-4B83-420A-ABBF-DD29318C5036}" type="datetime1">
              <a:rPr kumimoji="1" lang="ja-JP" altLang="en-US" smtClean="0"/>
              <a:t>2024/12/25</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31A8A2BA-48A9-43F4-852E-BCA3C59F90C5}" type="slidenum">
              <a:rPr kumimoji="1" lang="ja-JP" altLang="en-US" smtClean="0"/>
              <a:t>‹#›</a:t>
            </a:fld>
            <a:endParaRPr kumimoji="1" lang="ja-JP" altLang="en-US" dirty="0"/>
          </a:p>
        </p:txBody>
      </p:sp>
    </p:spTree>
    <p:extLst>
      <p:ext uri="{BB962C8B-B14F-4D97-AF65-F5344CB8AC3E}">
        <p14:creationId xmlns:p14="http://schemas.microsoft.com/office/powerpoint/2010/main" val="5127735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72146" y="3020075"/>
            <a:ext cx="11017647" cy="2083897"/>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944291" y="5509048"/>
            <a:ext cx="9073357" cy="2484473"/>
          </a:xfrm>
        </p:spPr>
        <p:txBody>
          <a:bodyPr/>
          <a:lstStyle>
            <a:lvl1pPr marL="0" indent="0" algn="ctr">
              <a:buNone/>
              <a:defRPr>
                <a:solidFill>
                  <a:schemeClr val="tx1">
                    <a:tint val="75000"/>
                  </a:schemeClr>
                </a:solidFill>
              </a:defRPr>
            </a:lvl1pPr>
            <a:lvl2pPr marL="648081" indent="0" algn="ctr">
              <a:buNone/>
              <a:defRPr>
                <a:solidFill>
                  <a:schemeClr val="tx1">
                    <a:tint val="75000"/>
                  </a:schemeClr>
                </a:solidFill>
              </a:defRPr>
            </a:lvl2pPr>
            <a:lvl3pPr marL="1296162" indent="0" algn="ctr">
              <a:buNone/>
              <a:defRPr>
                <a:solidFill>
                  <a:schemeClr val="tx1">
                    <a:tint val="75000"/>
                  </a:schemeClr>
                </a:solidFill>
              </a:defRPr>
            </a:lvl3pPr>
            <a:lvl4pPr marL="1944243" indent="0" algn="ctr">
              <a:buNone/>
              <a:defRPr>
                <a:solidFill>
                  <a:schemeClr val="tx1">
                    <a:tint val="75000"/>
                  </a:schemeClr>
                </a:solidFill>
              </a:defRPr>
            </a:lvl4pPr>
            <a:lvl5pPr marL="2592324" indent="0" algn="ctr">
              <a:buNone/>
              <a:defRPr>
                <a:solidFill>
                  <a:schemeClr val="tx1">
                    <a:tint val="75000"/>
                  </a:schemeClr>
                </a:solidFill>
              </a:defRPr>
            </a:lvl5pPr>
            <a:lvl6pPr marL="3240405" indent="0" algn="ctr">
              <a:buNone/>
              <a:defRPr>
                <a:solidFill>
                  <a:schemeClr val="tx1">
                    <a:tint val="75000"/>
                  </a:schemeClr>
                </a:solidFill>
              </a:defRPr>
            </a:lvl6pPr>
            <a:lvl7pPr marL="3888486" indent="0" algn="ctr">
              <a:buNone/>
              <a:defRPr>
                <a:solidFill>
                  <a:schemeClr val="tx1">
                    <a:tint val="75000"/>
                  </a:schemeClr>
                </a:solidFill>
              </a:defRPr>
            </a:lvl7pPr>
            <a:lvl8pPr marL="4536567" indent="0" algn="ctr">
              <a:buNone/>
              <a:defRPr>
                <a:solidFill>
                  <a:schemeClr val="tx1">
                    <a:tint val="75000"/>
                  </a:schemeClr>
                </a:solidFill>
              </a:defRPr>
            </a:lvl8pPr>
            <a:lvl9pPr marL="5184648"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5C41A12-C9F3-4888-A3B0-668E2B2BCAE2}" type="datetimeFigureOut">
              <a:rPr lang="ja-JP" altLang="en-US" smtClean="0">
                <a:solidFill>
                  <a:prstClr val="black">
                    <a:tint val="75000"/>
                  </a:prstClr>
                </a:solidFill>
              </a:rPr>
              <a:pPr/>
              <a:t>2024/12/25</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1A8A2BA-48A9-43F4-852E-BCA3C59F90C5}"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796824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5C41A12-C9F3-4888-A3B0-668E2B2BCAE2}" type="datetimeFigureOut">
              <a:rPr lang="ja-JP" altLang="en-US" smtClean="0">
                <a:solidFill>
                  <a:prstClr val="black">
                    <a:tint val="75000"/>
                  </a:prstClr>
                </a:solidFill>
              </a:rPr>
              <a:pPr/>
              <a:t>2024/12/25</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1A8A2BA-48A9-43F4-852E-BCA3C59F90C5}"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707001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23904" y="6247190"/>
            <a:ext cx="11017647" cy="1930867"/>
          </a:xfrm>
        </p:spPr>
        <p:txBody>
          <a:bodyPr anchor="t"/>
          <a:lstStyle>
            <a:lvl1pPr algn="l">
              <a:defRPr sz="57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1023904" y="4120536"/>
            <a:ext cx="11017647" cy="2126654"/>
          </a:xfrm>
        </p:spPr>
        <p:txBody>
          <a:bodyPr anchor="b"/>
          <a:lstStyle>
            <a:lvl1pPr marL="0" indent="0">
              <a:buNone/>
              <a:defRPr sz="2800">
                <a:solidFill>
                  <a:schemeClr val="tx1">
                    <a:tint val="75000"/>
                  </a:schemeClr>
                </a:solidFill>
              </a:defRPr>
            </a:lvl1pPr>
            <a:lvl2pPr marL="648081" indent="0">
              <a:buNone/>
              <a:defRPr sz="2600">
                <a:solidFill>
                  <a:schemeClr val="tx1">
                    <a:tint val="75000"/>
                  </a:schemeClr>
                </a:solidFill>
              </a:defRPr>
            </a:lvl2pPr>
            <a:lvl3pPr marL="1296162" indent="0">
              <a:buNone/>
              <a:defRPr sz="2300">
                <a:solidFill>
                  <a:schemeClr val="tx1">
                    <a:tint val="75000"/>
                  </a:schemeClr>
                </a:solidFill>
              </a:defRPr>
            </a:lvl3pPr>
            <a:lvl4pPr marL="1944243" indent="0">
              <a:buNone/>
              <a:defRPr sz="2000">
                <a:solidFill>
                  <a:schemeClr val="tx1">
                    <a:tint val="75000"/>
                  </a:schemeClr>
                </a:solidFill>
              </a:defRPr>
            </a:lvl4pPr>
            <a:lvl5pPr marL="2592324" indent="0">
              <a:buNone/>
              <a:defRPr sz="2000">
                <a:solidFill>
                  <a:schemeClr val="tx1">
                    <a:tint val="75000"/>
                  </a:schemeClr>
                </a:solidFill>
              </a:defRPr>
            </a:lvl5pPr>
            <a:lvl6pPr marL="3240405" indent="0">
              <a:buNone/>
              <a:defRPr sz="2000">
                <a:solidFill>
                  <a:schemeClr val="tx1">
                    <a:tint val="75000"/>
                  </a:schemeClr>
                </a:solidFill>
              </a:defRPr>
            </a:lvl6pPr>
            <a:lvl7pPr marL="3888486" indent="0">
              <a:buNone/>
              <a:defRPr sz="2000">
                <a:solidFill>
                  <a:schemeClr val="tx1">
                    <a:tint val="75000"/>
                  </a:schemeClr>
                </a:solidFill>
              </a:defRPr>
            </a:lvl7pPr>
            <a:lvl8pPr marL="4536567" indent="0">
              <a:buNone/>
              <a:defRPr sz="2000">
                <a:solidFill>
                  <a:schemeClr val="tx1">
                    <a:tint val="75000"/>
                  </a:schemeClr>
                </a:solidFill>
              </a:defRPr>
            </a:lvl8pPr>
            <a:lvl9pPr marL="5184648" indent="0">
              <a:buNone/>
              <a:defRPr sz="20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5C41A12-C9F3-4888-A3B0-668E2B2BCAE2}" type="datetimeFigureOut">
              <a:rPr lang="ja-JP" altLang="en-US" smtClean="0">
                <a:solidFill>
                  <a:prstClr val="black">
                    <a:tint val="75000"/>
                  </a:prstClr>
                </a:solidFill>
              </a:rPr>
              <a:pPr/>
              <a:t>2024/12/25</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1A8A2BA-48A9-43F4-852E-BCA3C59F90C5}"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360018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48097" y="2268432"/>
            <a:ext cx="5724856" cy="6415972"/>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588985" y="2268432"/>
            <a:ext cx="5724856" cy="6415972"/>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5C41A12-C9F3-4888-A3B0-668E2B2BCAE2}" type="datetimeFigureOut">
              <a:rPr lang="ja-JP" altLang="en-US" smtClean="0">
                <a:solidFill>
                  <a:prstClr val="black">
                    <a:tint val="75000"/>
                  </a:prstClr>
                </a:solidFill>
              </a:rPr>
              <a:pPr/>
              <a:t>2024/12/25</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31A8A2BA-48A9-43F4-852E-BCA3C59F90C5}"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855806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48097" y="2176165"/>
            <a:ext cx="5727107" cy="906922"/>
          </a:xfrm>
        </p:spPr>
        <p:txBody>
          <a:bodyPr anchor="b"/>
          <a:lstStyle>
            <a:lvl1pPr marL="0" indent="0">
              <a:buNone/>
              <a:defRPr sz="3400" b="1"/>
            </a:lvl1pPr>
            <a:lvl2pPr marL="648081" indent="0">
              <a:buNone/>
              <a:defRPr sz="2800" b="1"/>
            </a:lvl2pPr>
            <a:lvl3pPr marL="1296162" indent="0">
              <a:buNone/>
              <a:defRPr sz="2600" b="1"/>
            </a:lvl3pPr>
            <a:lvl4pPr marL="1944243" indent="0">
              <a:buNone/>
              <a:defRPr sz="2300" b="1"/>
            </a:lvl4pPr>
            <a:lvl5pPr marL="2592324" indent="0">
              <a:buNone/>
              <a:defRPr sz="2300" b="1"/>
            </a:lvl5pPr>
            <a:lvl6pPr marL="3240405" indent="0">
              <a:buNone/>
              <a:defRPr sz="2300" b="1"/>
            </a:lvl6pPr>
            <a:lvl7pPr marL="3888486" indent="0">
              <a:buNone/>
              <a:defRPr sz="2300" b="1"/>
            </a:lvl7pPr>
            <a:lvl8pPr marL="4536567" indent="0">
              <a:buNone/>
              <a:defRPr sz="2300" b="1"/>
            </a:lvl8pPr>
            <a:lvl9pPr marL="5184648" indent="0">
              <a:buNone/>
              <a:defRPr sz="23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48097" y="3083086"/>
            <a:ext cx="5727107" cy="5601317"/>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584485" y="2176165"/>
            <a:ext cx="5729357" cy="906922"/>
          </a:xfrm>
        </p:spPr>
        <p:txBody>
          <a:bodyPr anchor="b"/>
          <a:lstStyle>
            <a:lvl1pPr marL="0" indent="0">
              <a:buNone/>
              <a:defRPr sz="3400" b="1"/>
            </a:lvl1pPr>
            <a:lvl2pPr marL="648081" indent="0">
              <a:buNone/>
              <a:defRPr sz="2800" b="1"/>
            </a:lvl2pPr>
            <a:lvl3pPr marL="1296162" indent="0">
              <a:buNone/>
              <a:defRPr sz="2600" b="1"/>
            </a:lvl3pPr>
            <a:lvl4pPr marL="1944243" indent="0">
              <a:buNone/>
              <a:defRPr sz="2300" b="1"/>
            </a:lvl4pPr>
            <a:lvl5pPr marL="2592324" indent="0">
              <a:buNone/>
              <a:defRPr sz="2300" b="1"/>
            </a:lvl5pPr>
            <a:lvl6pPr marL="3240405" indent="0">
              <a:buNone/>
              <a:defRPr sz="2300" b="1"/>
            </a:lvl6pPr>
            <a:lvl7pPr marL="3888486" indent="0">
              <a:buNone/>
              <a:defRPr sz="2300" b="1"/>
            </a:lvl7pPr>
            <a:lvl8pPr marL="4536567" indent="0">
              <a:buNone/>
              <a:defRPr sz="2300" b="1"/>
            </a:lvl8pPr>
            <a:lvl9pPr marL="5184648" indent="0">
              <a:buNone/>
              <a:defRPr sz="23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584485" y="3083086"/>
            <a:ext cx="5729357" cy="5601317"/>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5C41A12-C9F3-4888-A3B0-668E2B2BCAE2}" type="datetimeFigureOut">
              <a:rPr lang="ja-JP" altLang="en-US" smtClean="0">
                <a:solidFill>
                  <a:prstClr val="black">
                    <a:tint val="75000"/>
                  </a:prstClr>
                </a:solidFill>
              </a:rPr>
              <a:pPr/>
              <a:t>2024/12/25</a:t>
            </a:fld>
            <a:endParaRPr lang="ja-JP" altLang="en-US" dirty="0">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31A8A2BA-48A9-43F4-852E-BCA3C59F90C5}"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2550791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5C41A12-C9F3-4888-A3B0-668E2B2BCAE2}" type="datetimeFigureOut">
              <a:rPr lang="ja-JP" altLang="en-US" smtClean="0">
                <a:solidFill>
                  <a:prstClr val="black">
                    <a:tint val="75000"/>
                  </a:prstClr>
                </a:solidFill>
              </a:rPr>
              <a:pPr/>
              <a:t>2024/12/25</a:t>
            </a:fld>
            <a:endParaRPr lang="ja-JP" altLang="en-US" dirty="0">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31A8A2BA-48A9-43F4-852E-BCA3C59F90C5}"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3422237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5C41A12-C9F3-4888-A3B0-668E2B2BCAE2}" type="datetimeFigureOut">
              <a:rPr lang="ja-JP" altLang="en-US" smtClean="0">
                <a:solidFill>
                  <a:prstClr val="black">
                    <a:tint val="75000"/>
                  </a:prstClr>
                </a:solidFill>
              </a:rPr>
              <a:pPr/>
              <a:t>2024/12/25</a:t>
            </a:fld>
            <a:endParaRPr lang="ja-JP" altLang="en-US" dirty="0">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31A8A2BA-48A9-43F4-852E-BCA3C59F90C5}"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6777561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48098" y="387074"/>
            <a:ext cx="4264388" cy="1647313"/>
          </a:xfrm>
        </p:spPr>
        <p:txBody>
          <a:bodyPr anchor="b"/>
          <a:lstStyle>
            <a:lvl1pPr algn="l">
              <a:defRPr sz="28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5067758" y="387074"/>
            <a:ext cx="7246083" cy="8297330"/>
          </a:xfrm>
        </p:spPr>
        <p:txBody>
          <a:bodyPr/>
          <a:lstStyle>
            <a:lvl1pPr>
              <a:defRPr sz="45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48098" y="2034388"/>
            <a:ext cx="4264388" cy="6650016"/>
          </a:xfrm>
        </p:spPr>
        <p:txBody>
          <a:bodyPr/>
          <a:lstStyle>
            <a:lvl1pPr marL="0" indent="0">
              <a:buNone/>
              <a:defRPr sz="2000"/>
            </a:lvl1pPr>
            <a:lvl2pPr marL="648081" indent="0">
              <a:buNone/>
              <a:defRPr sz="1700"/>
            </a:lvl2pPr>
            <a:lvl3pPr marL="1296162" indent="0">
              <a:buNone/>
              <a:defRPr sz="1400"/>
            </a:lvl3pPr>
            <a:lvl4pPr marL="1944243" indent="0">
              <a:buNone/>
              <a:defRPr sz="1300"/>
            </a:lvl4pPr>
            <a:lvl5pPr marL="2592324" indent="0">
              <a:buNone/>
              <a:defRPr sz="1300"/>
            </a:lvl5pPr>
            <a:lvl6pPr marL="3240405" indent="0">
              <a:buNone/>
              <a:defRPr sz="1300"/>
            </a:lvl6pPr>
            <a:lvl7pPr marL="3888486" indent="0">
              <a:buNone/>
              <a:defRPr sz="1300"/>
            </a:lvl7pPr>
            <a:lvl8pPr marL="4536567" indent="0">
              <a:buNone/>
              <a:defRPr sz="1300"/>
            </a:lvl8pPr>
            <a:lvl9pPr marL="5184648" indent="0">
              <a:buNone/>
              <a:defRPr sz="13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5C41A12-C9F3-4888-A3B0-668E2B2BCAE2}" type="datetimeFigureOut">
              <a:rPr lang="ja-JP" altLang="en-US" smtClean="0">
                <a:solidFill>
                  <a:prstClr val="black">
                    <a:tint val="75000"/>
                  </a:prstClr>
                </a:solidFill>
              </a:rPr>
              <a:pPr/>
              <a:t>2024/12/25</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31A8A2BA-48A9-43F4-852E-BCA3C59F90C5}"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542735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0AEF9AA-8123-4010-B750-7BB71163CFDB}" type="datetime1">
              <a:rPr kumimoji="1" lang="ja-JP" altLang="en-US" smtClean="0"/>
              <a:t>2024/12/25</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31A8A2BA-48A9-43F4-852E-BCA3C59F90C5}" type="slidenum">
              <a:rPr lang="ja-JP" altLang="en-US" smtClean="0"/>
              <a:pPr/>
              <a:t>‹#›</a:t>
            </a:fld>
            <a:endParaRPr lang="ja-JP" altLang="en-US" dirty="0"/>
          </a:p>
        </p:txBody>
      </p:sp>
    </p:spTree>
    <p:extLst>
      <p:ext uri="{BB962C8B-B14F-4D97-AF65-F5344CB8AC3E}">
        <p14:creationId xmlns:p14="http://schemas.microsoft.com/office/powerpoint/2010/main" val="22915328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40630" y="6805295"/>
            <a:ext cx="7777163" cy="803404"/>
          </a:xfrm>
        </p:spPr>
        <p:txBody>
          <a:bodyPr anchor="b"/>
          <a:lstStyle>
            <a:lvl1pPr algn="l">
              <a:defRPr sz="2800" b="1"/>
            </a:lvl1pPr>
          </a:lstStyle>
          <a:p>
            <a:r>
              <a:rPr kumimoji="1" lang="ja-JP" altLang="en-US"/>
              <a:t>マスター タイトルの書式設定</a:t>
            </a:r>
          </a:p>
        </p:txBody>
      </p:sp>
      <p:sp>
        <p:nvSpPr>
          <p:cNvPr id="3" name="図プレースホルダー 2"/>
          <p:cNvSpPr>
            <a:spLocks noGrp="1"/>
          </p:cNvSpPr>
          <p:nvPr>
            <p:ph type="pic" idx="1"/>
          </p:nvPr>
        </p:nvSpPr>
        <p:spPr>
          <a:xfrm>
            <a:off x="2540630" y="868665"/>
            <a:ext cx="7777163" cy="5833110"/>
          </a:xfrm>
        </p:spPr>
        <p:txBody>
          <a:bodyPr/>
          <a:lstStyle>
            <a:lvl1pPr marL="0" indent="0">
              <a:buNone/>
              <a:defRPr sz="4500"/>
            </a:lvl1pPr>
            <a:lvl2pPr marL="648081" indent="0">
              <a:buNone/>
              <a:defRPr sz="4000"/>
            </a:lvl2pPr>
            <a:lvl3pPr marL="1296162" indent="0">
              <a:buNone/>
              <a:defRPr sz="3400"/>
            </a:lvl3pPr>
            <a:lvl4pPr marL="1944243" indent="0">
              <a:buNone/>
              <a:defRPr sz="2800"/>
            </a:lvl4pPr>
            <a:lvl5pPr marL="2592324" indent="0">
              <a:buNone/>
              <a:defRPr sz="2800"/>
            </a:lvl5pPr>
            <a:lvl6pPr marL="3240405" indent="0">
              <a:buNone/>
              <a:defRPr sz="2800"/>
            </a:lvl6pPr>
            <a:lvl7pPr marL="3888486" indent="0">
              <a:buNone/>
              <a:defRPr sz="2800"/>
            </a:lvl7pPr>
            <a:lvl8pPr marL="4536567" indent="0">
              <a:buNone/>
              <a:defRPr sz="2800"/>
            </a:lvl8pPr>
            <a:lvl9pPr marL="5184648" indent="0">
              <a:buNone/>
              <a:defRPr sz="2800"/>
            </a:lvl9pPr>
          </a:lstStyle>
          <a:p>
            <a:endParaRPr kumimoji="1" lang="ja-JP" altLang="en-US" dirty="0"/>
          </a:p>
        </p:txBody>
      </p:sp>
      <p:sp>
        <p:nvSpPr>
          <p:cNvPr id="4" name="テキスト プレースホルダー 3"/>
          <p:cNvSpPr>
            <a:spLocks noGrp="1"/>
          </p:cNvSpPr>
          <p:nvPr>
            <p:ph type="body" sz="half" idx="2"/>
          </p:nvPr>
        </p:nvSpPr>
        <p:spPr>
          <a:xfrm>
            <a:off x="2540630" y="7608699"/>
            <a:ext cx="7777163" cy="1140966"/>
          </a:xfrm>
        </p:spPr>
        <p:txBody>
          <a:bodyPr/>
          <a:lstStyle>
            <a:lvl1pPr marL="0" indent="0">
              <a:buNone/>
              <a:defRPr sz="2000"/>
            </a:lvl1pPr>
            <a:lvl2pPr marL="648081" indent="0">
              <a:buNone/>
              <a:defRPr sz="1700"/>
            </a:lvl2pPr>
            <a:lvl3pPr marL="1296162" indent="0">
              <a:buNone/>
              <a:defRPr sz="1400"/>
            </a:lvl3pPr>
            <a:lvl4pPr marL="1944243" indent="0">
              <a:buNone/>
              <a:defRPr sz="1300"/>
            </a:lvl4pPr>
            <a:lvl5pPr marL="2592324" indent="0">
              <a:buNone/>
              <a:defRPr sz="1300"/>
            </a:lvl5pPr>
            <a:lvl6pPr marL="3240405" indent="0">
              <a:buNone/>
              <a:defRPr sz="1300"/>
            </a:lvl6pPr>
            <a:lvl7pPr marL="3888486" indent="0">
              <a:buNone/>
              <a:defRPr sz="1300"/>
            </a:lvl7pPr>
            <a:lvl8pPr marL="4536567" indent="0">
              <a:buNone/>
              <a:defRPr sz="1300"/>
            </a:lvl8pPr>
            <a:lvl9pPr marL="5184648" indent="0">
              <a:buNone/>
              <a:defRPr sz="13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5C41A12-C9F3-4888-A3B0-668E2B2BCAE2}" type="datetimeFigureOut">
              <a:rPr lang="ja-JP" altLang="en-US" smtClean="0">
                <a:solidFill>
                  <a:prstClr val="black">
                    <a:tint val="75000"/>
                  </a:prstClr>
                </a:solidFill>
              </a:rPr>
              <a:pPr/>
              <a:t>2024/12/25</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31A8A2BA-48A9-43F4-852E-BCA3C59F90C5}"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2650639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5C41A12-C9F3-4888-A3B0-668E2B2BCAE2}" type="datetimeFigureOut">
              <a:rPr lang="ja-JP" altLang="en-US" smtClean="0">
                <a:solidFill>
                  <a:prstClr val="black">
                    <a:tint val="75000"/>
                  </a:prstClr>
                </a:solidFill>
              </a:rPr>
              <a:pPr/>
              <a:t>2024/12/25</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1A8A2BA-48A9-43F4-852E-BCA3C59F90C5}"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70680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397405" y="389326"/>
            <a:ext cx="2916436" cy="829507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48097" y="389326"/>
            <a:ext cx="8533276" cy="829507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5C41A12-C9F3-4888-A3B0-668E2B2BCAE2}" type="datetimeFigureOut">
              <a:rPr lang="ja-JP" altLang="en-US" smtClean="0">
                <a:solidFill>
                  <a:prstClr val="black">
                    <a:tint val="75000"/>
                  </a:prstClr>
                </a:solidFill>
              </a:rPr>
              <a:pPr/>
              <a:t>2024/12/25</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1A8A2BA-48A9-43F4-852E-BCA3C59F90C5}"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6169663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72147" y="3020079"/>
            <a:ext cx="11017647" cy="2083897"/>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944292" y="5509048"/>
            <a:ext cx="9073357" cy="2484473"/>
          </a:xfrm>
        </p:spPr>
        <p:txBody>
          <a:bodyPr/>
          <a:lstStyle>
            <a:lvl1pPr marL="0" indent="0" algn="ctr">
              <a:buNone/>
              <a:defRPr>
                <a:solidFill>
                  <a:schemeClr val="tx1">
                    <a:tint val="75000"/>
                  </a:schemeClr>
                </a:solidFill>
              </a:defRPr>
            </a:lvl1pPr>
            <a:lvl2pPr marL="647897" indent="0" algn="ctr">
              <a:buNone/>
              <a:defRPr>
                <a:solidFill>
                  <a:schemeClr val="tx1">
                    <a:tint val="75000"/>
                  </a:schemeClr>
                </a:solidFill>
              </a:defRPr>
            </a:lvl2pPr>
            <a:lvl3pPr marL="1295791" indent="0" algn="ctr">
              <a:buNone/>
              <a:defRPr>
                <a:solidFill>
                  <a:schemeClr val="tx1">
                    <a:tint val="75000"/>
                  </a:schemeClr>
                </a:solidFill>
              </a:defRPr>
            </a:lvl3pPr>
            <a:lvl4pPr marL="1943686" indent="0" algn="ctr">
              <a:buNone/>
              <a:defRPr>
                <a:solidFill>
                  <a:schemeClr val="tx1">
                    <a:tint val="75000"/>
                  </a:schemeClr>
                </a:solidFill>
              </a:defRPr>
            </a:lvl4pPr>
            <a:lvl5pPr marL="2591580" indent="0" algn="ctr">
              <a:buNone/>
              <a:defRPr>
                <a:solidFill>
                  <a:schemeClr val="tx1">
                    <a:tint val="75000"/>
                  </a:schemeClr>
                </a:solidFill>
              </a:defRPr>
            </a:lvl5pPr>
            <a:lvl6pPr marL="3239478" indent="0" algn="ctr">
              <a:buNone/>
              <a:defRPr>
                <a:solidFill>
                  <a:schemeClr val="tx1">
                    <a:tint val="75000"/>
                  </a:schemeClr>
                </a:solidFill>
              </a:defRPr>
            </a:lvl6pPr>
            <a:lvl7pPr marL="3887372" indent="0" algn="ctr">
              <a:buNone/>
              <a:defRPr>
                <a:solidFill>
                  <a:schemeClr val="tx1">
                    <a:tint val="75000"/>
                  </a:schemeClr>
                </a:solidFill>
              </a:defRPr>
            </a:lvl7pPr>
            <a:lvl8pPr marL="4535266" indent="0" algn="ctr">
              <a:buNone/>
              <a:defRPr>
                <a:solidFill>
                  <a:schemeClr val="tx1">
                    <a:tint val="75000"/>
                  </a:schemeClr>
                </a:solidFill>
              </a:defRPr>
            </a:lvl8pPr>
            <a:lvl9pPr marL="5183164"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324C457C-1ECD-48FA-8FE2-82DCF0DF6AEE}" type="datetime1">
              <a:rPr lang="ja-JP" altLang="en-US" smtClean="0">
                <a:solidFill>
                  <a:prstClr val="black">
                    <a:tint val="75000"/>
                  </a:prstClr>
                </a:solidFill>
              </a:rPr>
              <a:t>2024/12/25</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1A8A2BA-48A9-43F4-852E-BCA3C59F90C5}"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9372153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19BD438-8A26-4CB6-8917-B3E8A93F58EB}" type="datetime1">
              <a:rPr lang="ja-JP" altLang="en-US" smtClean="0">
                <a:solidFill>
                  <a:prstClr val="black">
                    <a:tint val="75000"/>
                  </a:prstClr>
                </a:solidFill>
              </a:rPr>
              <a:t>2024/12/25</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1A8A2BA-48A9-43F4-852E-BCA3C59F90C5}"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0890876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23904" y="6247194"/>
            <a:ext cx="11017647" cy="1930867"/>
          </a:xfrm>
        </p:spPr>
        <p:txBody>
          <a:bodyPr anchor="t"/>
          <a:lstStyle>
            <a:lvl1pPr algn="l">
              <a:defRPr sz="57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1023904" y="4120538"/>
            <a:ext cx="11017647" cy="2126654"/>
          </a:xfrm>
        </p:spPr>
        <p:txBody>
          <a:bodyPr anchor="b"/>
          <a:lstStyle>
            <a:lvl1pPr marL="0" indent="0">
              <a:buNone/>
              <a:defRPr sz="2800">
                <a:solidFill>
                  <a:schemeClr val="tx1">
                    <a:tint val="75000"/>
                  </a:schemeClr>
                </a:solidFill>
              </a:defRPr>
            </a:lvl1pPr>
            <a:lvl2pPr marL="647897" indent="0">
              <a:buNone/>
              <a:defRPr sz="2600">
                <a:solidFill>
                  <a:schemeClr val="tx1">
                    <a:tint val="75000"/>
                  </a:schemeClr>
                </a:solidFill>
              </a:defRPr>
            </a:lvl2pPr>
            <a:lvl3pPr marL="1295791" indent="0">
              <a:buNone/>
              <a:defRPr sz="2300">
                <a:solidFill>
                  <a:schemeClr val="tx1">
                    <a:tint val="75000"/>
                  </a:schemeClr>
                </a:solidFill>
              </a:defRPr>
            </a:lvl3pPr>
            <a:lvl4pPr marL="1943686" indent="0">
              <a:buNone/>
              <a:defRPr sz="2000">
                <a:solidFill>
                  <a:schemeClr val="tx1">
                    <a:tint val="75000"/>
                  </a:schemeClr>
                </a:solidFill>
              </a:defRPr>
            </a:lvl4pPr>
            <a:lvl5pPr marL="2591580" indent="0">
              <a:buNone/>
              <a:defRPr sz="2000">
                <a:solidFill>
                  <a:schemeClr val="tx1">
                    <a:tint val="75000"/>
                  </a:schemeClr>
                </a:solidFill>
              </a:defRPr>
            </a:lvl5pPr>
            <a:lvl6pPr marL="3239478" indent="0">
              <a:buNone/>
              <a:defRPr sz="2000">
                <a:solidFill>
                  <a:schemeClr val="tx1">
                    <a:tint val="75000"/>
                  </a:schemeClr>
                </a:solidFill>
              </a:defRPr>
            </a:lvl6pPr>
            <a:lvl7pPr marL="3887372" indent="0">
              <a:buNone/>
              <a:defRPr sz="2000">
                <a:solidFill>
                  <a:schemeClr val="tx1">
                    <a:tint val="75000"/>
                  </a:schemeClr>
                </a:solidFill>
              </a:defRPr>
            </a:lvl7pPr>
            <a:lvl8pPr marL="4535266" indent="0">
              <a:buNone/>
              <a:defRPr sz="2000">
                <a:solidFill>
                  <a:schemeClr val="tx1">
                    <a:tint val="75000"/>
                  </a:schemeClr>
                </a:solidFill>
              </a:defRPr>
            </a:lvl8pPr>
            <a:lvl9pPr marL="5183164" indent="0">
              <a:buNone/>
              <a:defRPr sz="20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7486C34-9AD3-4649-BC4F-B54D1DBD62CC}" type="datetime1">
              <a:rPr lang="ja-JP" altLang="en-US" smtClean="0">
                <a:solidFill>
                  <a:prstClr val="black">
                    <a:tint val="75000"/>
                  </a:prstClr>
                </a:solidFill>
              </a:rPr>
              <a:t>2024/12/25</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1A8A2BA-48A9-43F4-852E-BCA3C59F90C5}"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903748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48097" y="2268432"/>
            <a:ext cx="5724856" cy="6415972"/>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588985" y="2268432"/>
            <a:ext cx="5724856" cy="6415972"/>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663BE3C-E4D4-4135-8AE6-AAA7265F507E}" type="datetime1">
              <a:rPr lang="ja-JP" altLang="en-US" smtClean="0">
                <a:solidFill>
                  <a:prstClr val="black">
                    <a:tint val="75000"/>
                  </a:prstClr>
                </a:solidFill>
              </a:rPr>
              <a:t>2024/12/25</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31A8A2BA-48A9-43F4-852E-BCA3C59F90C5}"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7572942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48097" y="2176165"/>
            <a:ext cx="5727107" cy="906922"/>
          </a:xfrm>
        </p:spPr>
        <p:txBody>
          <a:bodyPr anchor="b"/>
          <a:lstStyle>
            <a:lvl1pPr marL="0" indent="0">
              <a:buNone/>
              <a:defRPr sz="3400" b="1"/>
            </a:lvl1pPr>
            <a:lvl2pPr marL="647897" indent="0">
              <a:buNone/>
              <a:defRPr sz="2800" b="1"/>
            </a:lvl2pPr>
            <a:lvl3pPr marL="1295791" indent="0">
              <a:buNone/>
              <a:defRPr sz="2600" b="1"/>
            </a:lvl3pPr>
            <a:lvl4pPr marL="1943686" indent="0">
              <a:buNone/>
              <a:defRPr sz="2300" b="1"/>
            </a:lvl4pPr>
            <a:lvl5pPr marL="2591580" indent="0">
              <a:buNone/>
              <a:defRPr sz="2300" b="1"/>
            </a:lvl5pPr>
            <a:lvl6pPr marL="3239478" indent="0">
              <a:buNone/>
              <a:defRPr sz="2300" b="1"/>
            </a:lvl6pPr>
            <a:lvl7pPr marL="3887372" indent="0">
              <a:buNone/>
              <a:defRPr sz="2300" b="1"/>
            </a:lvl7pPr>
            <a:lvl8pPr marL="4535266" indent="0">
              <a:buNone/>
              <a:defRPr sz="2300" b="1"/>
            </a:lvl8pPr>
            <a:lvl9pPr marL="5183164" indent="0">
              <a:buNone/>
              <a:defRPr sz="23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48097" y="3083086"/>
            <a:ext cx="5727107" cy="5601317"/>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584489" y="2176165"/>
            <a:ext cx="5729357" cy="906922"/>
          </a:xfrm>
        </p:spPr>
        <p:txBody>
          <a:bodyPr anchor="b"/>
          <a:lstStyle>
            <a:lvl1pPr marL="0" indent="0">
              <a:buNone/>
              <a:defRPr sz="3400" b="1"/>
            </a:lvl1pPr>
            <a:lvl2pPr marL="647897" indent="0">
              <a:buNone/>
              <a:defRPr sz="2800" b="1"/>
            </a:lvl2pPr>
            <a:lvl3pPr marL="1295791" indent="0">
              <a:buNone/>
              <a:defRPr sz="2600" b="1"/>
            </a:lvl3pPr>
            <a:lvl4pPr marL="1943686" indent="0">
              <a:buNone/>
              <a:defRPr sz="2300" b="1"/>
            </a:lvl4pPr>
            <a:lvl5pPr marL="2591580" indent="0">
              <a:buNone/>
              <a:defRPr sz="2300" b="1"/>
            </a:lvl5pPr>
            <a:lvl6pPr marL="3239478" indent="0">
              <a:buNone/>
              <a:defRPr sz="2300" b="1"/>
            </a:lvl6pPr>
            <a:lvl7pPr marL="3887372" indent="0">
              <a:buNone/>
              <a:defRPr sz="2300" b="1"/>
            </a:lvl7pPr>
            <a:lvl8pPr marL="4535266" indent="0">
              <a:buNone/>
              <a:defRPr sz="2300" b="1"/>
            </a:lvl8pPr>
            <a:lvl9pPr marL="5183164" indent="0">
              <a:buNone/>
              <a:defRPr sz="23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584489" y="3083086"/>
            <a:ext cx="5729357" cy="5601317"/>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6523D327-99D5-42A8-8D17-C2951A75A5A4}" type="datetime1">
              <a:rPr lang="ja-JP" altLang="en-US" smtClean="0">
                <a:solidFill>
                  <a:prstClr val="black">
                    <a:tint val="75000"/>
                  </a:prstClr>
                </a:solidFill>
              </a:rPr>
              <a:t>2024/12/25</a:t>
            </a:fld>
            <a:endParaRPr lang="ja-JP" altLang="en-US" dirty="0">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31A8A2BA-48A9-43F4-852E-BCA3C59F90C5}"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8589436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C538B686-DA59-49E9-89BC-DB45B66BAB4F}" type="datetime1">
              <a:rPr lang="ja-JP" altLang="en-US" smtClean="0">
                <a:solidFill>
                  <a:prstClr val="black">
                    <a:tint val="75000"/>
                  </a:prstClr>
                </a:solidFill>
              </a:rPr>
              <a:t>2024/12/25</a:t>
            </a:fld>
            <a:endParaRPr lang="ja-JP" altLang="en-US" dirty="0">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31A8A2BA-48A9-43F4-852E-BCA3C59F90C5}"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621157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B6B4278-F697-492E-9E69-1616493C0594}" type="datetime1">
              <a:rPr lang="ja-JP" altLang="en-US" smtClean="0">
                <a:solidFill>
                  <a:prstClr val="black">
                    <a:tint val="75000"/>
                  </a:prstClr>
                </a:solidFill>
              </a:rPr>
              <a:t>2024/12/25</a:t>
            </a:fld>
            <a:endParaRPr lang="ja-JP" altLang="en-US" dirty="0">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31A8A2BA-48A9-43F4-852E-BCA3C59F90C5}"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369717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23904" y="6247191"/>
            <a:ext cx="11017647" cy="1930867"/>
          </a:xfrm>
        </p:spPr>
        <p:txBody>
          <a:bodyPr anchor="t"/>
          <a:lstStyle>
            <a:lvl1pPr algn="l">
              <a:defRPr sz="57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1023904" y="4120537"/>
            <a:ext cx="11017647" cy="2126654"/>
          </a:xfrm>
        </p:spPr>
        <p:txBody>
          <a:bodyPr anchor="b"/>
          <a:lstStyle>
            <a:lvl1pPr marL="0" indent="0">
              <a:buNone/>
              <a:defRPr sz="2800">
                <a:solidFill>
                  <a:schemeClr val="tx1">
                    <a:tint val="75000"/>
                  </a:schemeClr>
                </a:solidFill>
              </a:defRPr>
            </a:lvl1pPr>
            <a:lvl2pPr marL="648019" indent="0">
              <a:buNone/>
              <a:defRPr sz="2600">
                <a:solidFill>
                  <a:schemeClr val="tx1">
                    <a:tint val="75000"/>
                  </a:schemeClr>
                </a:solidFill>
              </a:defRPr>
            </a:lvl2pPr>
            <a:lvl3pPr marL="1296039" indent="0">
              <a:buNone/>
              <a:defRPr sz="2300">
                <a:solidFill>
                  <a:schemeClr val="tx1">
                    <a:tint val="75000"/>
                  </a:schemeClr>
                </a:solidFill>
              </a:defRPr>
            </a:lvl3pPr>
            <a:lvl4pPr marL="1944057" indent="0">
              <a:buNone/>
              <a:defRPr sz="2000">
                <a:solidFill>
                  <a:schemeClr val="tx1">
                    <a:tint val="75000"/>
                  </a:schemeClr>
                </a:solidFill>
              </a:defRPr>
            </a:lvl4pPr>
            <a:lvl5pPr marL="2592076" indent="0">
              <a:buNone/>
              <a:defRPr sz="2000">
                <a:solidFill>
                  <a:schemeClr val="tx1">
                    <a:tint val="75000"/>
                  </a:schemeClr>
                </a:solidFill>
              </a:defRPr>
            </a:lvl5pPr>
            <a:lvl6pPr marL="3240096" indent="0">
              <a:buNone/>
              <a:defRPr sz="2000">
                <a:solidFill>
                  <a:schemeClr val="tx1">
                    <a:tint val="75000"/>
                  </a:schemeClr>
                </a:solidFill>
              </a:defRPr>
            </a:lvl6pPr>
            <a:lvl7pPr marL="3888115" indent="0">
              <a:buNone/>
              <a:defRPr sz="2000">
                <a:solidFill>
                  <a:schemeClr val="tx1">
                    <a:tint val="75000"/>
                  </a:schemeClr>
                </a:solidFill>
              </a:defRPr>
            </a:lvl7pPr>
            <a:lvl8pPr marL="4536133" indent="0">
              <a:buNone/>
              <a:defRPr sz="2000">
                <a:solidFill>
                  <a:schemeClr val="tx1">
                    <a:tint val="75000"/>
                  </a:schemeClr>
                </a:solidFill>
              </a:defRPr>
            </a:lvl8pPr>
            <a:lvl9pPr marL="5184153" indent="0">
              <a:buNone/>
              <a:defRPr sz="20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B743E14-BB62-41A3-9481-42EA0A86B2AE}" type="datetime1">
              <a:rPr kumimoji="1" lang="ja-JP" altLang="en-US" smtClean="0"/>
              <a:t>2024/12/25</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31A8A2BA-48A9-43F4-852E-BCA3C59F90C5}" type="slidenum">
              <a:rPr kumimoji="1" lang="ja-JP" altLang="en-US" smtClean="0"/>
              <a:t>‹#›</a:t>
            </a:fld>
            <a:endParaRPr kumimoji="1" lang="ja-JP" altLang="en-US" dirty="0"/>
          </a:p>
        </p:txBody>
      </p:sp>
    </p:spTree>
    <p:extLst>
      <p:ext uri="{BB962C8B-B14F-4D97-AF65-F5344CB8AC3E}">
        <p14:creationId xmlns:p14="http://schemas.microsoft.com/office/powerpoint/2010/main" val="14441741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48099" y="387074"/>
            <a:ext cx="4264388" cy="1647313"/>
          </a:xfrm>
        </p:spPr>
        <p:txBody>
          <a:bodyPr anchor="b"/>
          <a:lstStyle>
            <a:lvl1pPr algn="l">
              <a:defRPr sz="28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5067758" y="387074"/>
            <a:ext cx="7246083" cy="8297330"/>
          </a:xfrm>
        </p:spPr>
        <p:txBody>
          <a:bodyPr/>
          <a:lstStyle>
            <a:lvl1pPr>
              <a:defRPr sz="45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48099" y="2034389"/>
            <a:ext cx="4264388" cy="6650016"/>
          </a:xfrm>
        </p:spPr>
        <p:txBody>
          <a:bodyPr/>
          <a:lstStyle>
            <a:lvl1pPr marL="0" indent="0">
              <a:buNone/>
              <a:defRPr sz="2000"/>
            </a:lvl1pPr>
            <a:lvl2pPr marL="647897" indent="0">
              <a:buNone/>
              <a:defRPr sz="1700"/>
            </a:lvl2pPr>
            <a:lvl3pPr marL="1295791" indent="0">
              <a:buNone/>
              <a:defRPr sz="1400"/>
            </a:lvl3pPr>
            <a:lvl4pPr marL="1943686" indent="0">
              <a:buNone/>
              <a:defRPr sz="1300"/>
            </a:lvl4pPr>
            <a:lvl5pPr marL="2591580" indent="0">
              <a:buNone/>
              <a:defRPr sz="1300"/>
            </a:lvl5pPr>
            <a:lvl6pPr marL="3239478" indent="0">
              <a:buNone/>
              <a:defRPr sz="1300"/>
            </a:lvl6pPr>
            <a:lvl7pPr marL="3887372" indent="0">
              <a:buNone/>
              <a:defRPr sz="1300"/>
            </a:lvl7pPr>
            <a:lvl8pPr marL="4535266" indent="0">
              <a:buNone/>
              <a:defRPr sz="1300"/>
            </a:lvl8pPr>
            <a:lvl9pPr marL="5183164" indent="0">
              <a:buNone/>
              <a:defRPr sz="13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C9DA65F-F332-4D06-B6A5-17F5E652372A}" type="datetime1">
              <a:rPr lang="ja-JP" altLang="en-US" smtClean="0">
                <a:solidFill>
                  <a:prstClr val="black">
                    <a:tint val="75000"/>
                  </a:prstClr>
                </a:solidFill>
              </a:rPr>
              <a:t>2024/12/25</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31A8A2BA-48A9-43F4-852E-BCA3C59F90C5}"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1973485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40630" y="6805295"/>
            <a:ext cx="7777163" cy="803404"/>
          </a:xfrm>
        </p:spPr>
        <p:txBody>
          <a:bodyPr anchor="b"/>
          <a:lstStyle>
            <a:lvl1pPr algn="l">
              <a:defRPr sz="2800" b="1"/>
            </a:lvl1pPr>
          </a:lstStyle>
          <a:p>
            <a:r>
              <a:rPr kumimoji="1" lang="ja-JP" altLang="en-US"/>
              <a:t>マスター タイトルの書式設定</a:t>
            </a:r>
          </a:p>
        </p:txBody>
      </p:sp>
      <p:sp>
        <p:nvSpPr>
          <p:cNvPr id="3" name="図プレースホルダー 2"/>
          <p:cNvSpPr>
            <a:spLocks noGrp="1"/>
          </p:cNvSpPr>
          <p:nvPr>
            <p:ph type="pic" idx="1"/>
          </p:nvPr>
        </p:nvSpPr>
        <p:spPr>
          <a:xfrm>
            <a:off x="2540630" y="868665"/>
            <a:ext cx="7777163" cy="5833110"/>
          </a:xfrm>
        </p:spPr>
        <p:txBody>
          <a:bodyPr/>
          <a:lstStyle>
            <a:lvl1pPr marL="0" indent="0">
              <a:buNone/>
              <a:defRPr sz="4500"/>
            </a:lvl1pPr>
            <a:lvl2pPr marL="647897" indent="0">
              <a:buNone/>
              <a:defRPr sz="4000"/>
            </a:lvl2pPr>
            <a:lvl3pPr marL="1295791" indent="0">
              <a:buNone/>
              <a:defRPr sz="3400"/>
            </a:lvl3pPr>
            <a:lvl4pPr marL="1943686" indent="0">
              <a:buNone/>
              <a:defRPr sz="2800"/>
            </a:lvl4pPr>
            <a:lvl5pPr marL="2591580" indent="0">
              <a:buNone/>
              <a:defRPr sz="2800"/>
            </a:lvl5pPr>
            <a:lvl6pPr marL="3239478" indent="0">
              <a:buNone/>
              <a:defRPr sz="2800"/>
            </a:lvl6pPr>
            <a:lvl7pPr marL="3887372" indent="0">
              <a:buNone/>
              <a:defRPr sz="2800"/>
            </a:lvl7pPr>
            <a:lvl8pPr marL="4535266" indent="0">
              <a:buNone/>
              <a:defRPr sz="2800"/>
            </a:lvl8pPr>
            <a:lvl9pPr marL="5183164" indent="0">
              <a:buNone/>
              <a:defRPr sz="2800"/>
            </a:lvl9pPr>
          </a:lstStyle>
          <a:p>
            <a:endParaRPr kumimoji="1" lang="ja-JP" altLang="en-US" dirty="0"/>
          </a:p>
        </p:txBody>
      </p:sp>
      <p:sp>
        <p:nvSpPr>
          <p:cNvPr id="4" name="テキスト プレースホルダー 3"/>
          <p:cNvSpPr>
            <a:spLocks noGrp="1"/>
          </p:cNvSpPr>
          <p:nvPr>
            <p:ph type="body" sz="half" idx="2"/>
          </p:nvPr>
        </p:nvSpPr>
        <p:spPr>
          <a:xfrm>
            <a:off x="2540630" y="7608699"/>
            <a:ext cx="7777163" cy="1140966"/>
          </a:xfrm>
        </p:spPr>
        <p:txBody>
          <a:bodyPr/>
          <a:lstStyle>
            <a:lvl1pPr marL="0" indent="0">
              <a:buNone/>
              <a:defRPr sz="2000"/>
            </a:lvl1pPr>
            <a:lvl2pPr marL="647897" indent="0">
              <a:buNone/>
              <a:defRPr sz="1700"/>
            </a:lvl2pPr>
            <a:lvl3pPr marL="1295791" indent="0">
              <a:buNone/>
              <a:defRPr sz="1400"/>
            </a:lvl3pPr>
            <a:lvl4pPr marL="1943686" indent="0">
              <a:buNone/>
              <a:defRPr sz="1300"/>
            </a:lvl4pPr>
            <a:lvl5pPr marL="2591580" indent="0">
              <a:buNone/>
              <a:defRPr sz="1300"/>
            </a:lvl5pPr>
            <a:lvl6pPr marL="3239478" indent="0">
              <a:buNone/>
              <a:defRPr sz="1300"/>
            </a:lvl6pPr>
            <a:lvl7pPr marL="3887372" indent="0">
              <a:buNone/>
              <a:defRPr sz="1300"/>
            </a:lvl7pPr>
            <a:lvl8pPr marL="4535266" indent="0">
              <a:buNone/>
              <a:defRPr sz="1300"/>
            </a:lvl8pPr>
            <a:lvl9pPr marL="5183164" indent="0">
              <a:buNone/>
              <a:defRPr sz="13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CE2B043-4962-4185-B616-78D3C8C41FAE}" type="datetime1">
              <a:rPr lang="ja-JP" altLang="en-US" smtClean="0">
                <a:solidFill>
                  <a:prstClr val="black">
                    <a:tint val="75000"/>
                  </a:prstClr>
                </a:solidFill>
              </a:rPr>
              <a:t>2024/12/25</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31A8A2BA-48A9-43F4-852E-BCA3C59F90C5}"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8487023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9F510EF-DCCB-422F-8587-F158E4F32CE8}" type="datetime1">
              <a:rPr lang="ja-JP" altLang="en-US" smtClean="0">
                <a:solidFill>
                  <a:prstClr val="black">
                    <a:tint val="75000"/>
                  </a:prstClr>
                </a:solidFill>
              </a:rPr>
              <a:t>2024/12/25</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1A8A2BA-48A9-43F4-852E-BCA3C59F90C5}"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3655491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397405" y="389327"/>
            <a:ext cx="2916436" cy="829507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48097" y="389327"/>
            <a:ext cx="8533276" cy="829507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97F6FD0-2C9D-4E91-B20A-1C55A4F9C85D}" type="datetime1">
              <a:rPr lang="ja-JP" altLang="en-US" smtClean="0">
                <a:solidFill>
                  <a:prstClr val="black">
                    <a:tint val="75000"/>
                  </a:prstClr>
                </a:solidFill>
              </a:rPr>
              <a:t>2024/12/25</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1A8A2BA-48A9-43F4-852E-BCA3C59F90C5}"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4834434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72147" y="3020079"/>
            <a:ext cx="11017647" cy="2083897"/>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944292" y="5509048"/>
            <a:ext cx="9073357" cy="2484473"/>
          </a:xfrm>
        </p:spPr>
        <p:txBody>
          <a:bodyPr/>
          <a:lstStyle>
            <a:lvl1pPr marL="0" indent="0" algn="ctr">
              <a:buNone/>
              <a:defRPr>
                <a:solidFill>
                  <a:schemeClr val="tx1">
                    <a:tint val="75000"/>
                  </a:schemeClr>
                </a:solidFill>
              </a:defRPr>
            </a:lvl1pPr>
            <a:lvl2pPr marL="647897" indent="0" algn="ctr">
              <a:buNone/>
              <a:defRPr>
                <a:solidFill>
                  <a:schemeClr val="tx1">
                    <a:tint val="75000"/>
                  </a:schemeClr>
                </a:solidFill>
              </a:defRPr>
            </a:lvl2pPr>
            <a:lvl3pPr marL="1295791" indent="0" algn="ctr">
              <a:buNone/>
              <a:defRPr>
                <a:solidFill>
                  <a:schemeClr val="tx1">
                    <a:tint val="75000"/>
                  </a:schemeClr>
                </a:solidFill>
              </a:defRPr>
            </a:lvl3pPr>
            <a:lvl4pPr marL="1943686" indent="0" algn="ctr">
              <a:buNone/>
              <a:defRPr>
                <a:solidFill>
                  <a:schemeClr val="tx1">
                    <a:tint val="75000"/>
                  </a:schemeClr>
                </a:solidFill>
              </a:defRPr>
            </a:lvl4pPr>
            <a:lvl5pPr marL="2591580" indent="0" algn="ctr">
              <a:buNone/>
              <a:defRPr>
                <a:solidFill>
                  <a:schemeClr val="tx1">
                    <a:tint val="75000"/>
                  </a:schemeClr>
                </a:solidFill>
              </a:defRPr>
            </a:lvl5pPr>
            <a:lvl6pPr marL="3239478" indent="0" algn="ctr">
              <a:buNone/>
              <a:defRPr>
                <a:solidFill>
                  <a:schemeClr val="tx1">
                    <a:tint val="75000"/>
                  </a:schemeClr>
                </a:solidFill>
              </a:defRPr>
            </a:lvl6pPr>
            <a:lvl7pPr marL="3887372" indent="0" algn="ctr">
              <a:buNone/>
              <a:defRPr>
                <a:solidFill>
                  <a:schemeClr val="tx1">
                    <a:tint val="75000"/>
                  </a:schemeClr>
                </a:solidFill>
              </a:defRPr>
            </a:lvl7pPr>
            <a:lvl8pPr marL="4535266" indent="0" algn="ctr">
              <a:buNone/>
              <a:defRPr>
                <a:solidFill>
                  <a:schemeClr val="tx1">
                    <a:tint val="75000"/>
                  </a:schemeClr>
                </a:solidFill>
              </a:defRPr>
            </a:lvl8pPr>
            <a:lvl9pPr marL="5183164"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3D7132AF-B860-4533-B3BA-CE98CA863439}" type="datetime1">
              <a:rPr kumimoji="1" lang="ja-JP" altLang="en-US" smtClean="0"/>
              <a:t>2024/12/25</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31A8A2BA-48A9-43F4-852E-BCA3C59F90C5}" type="slidenum">
              <a:rPr kumimoji="1" lang="ja-JP" altLang="en-US" smtClean="0"/>
              <a:t>‹#›</a:t>
            </a:fld>
            <a:endParaRPr kumimoji="1" lang="ja-JP" altLang="en-US" dirty="0"/>
          </a:p>
        </p:txBody>
      </p:sp>
    </p:spTree>
    <p:extLst>
      <p:ext uri="{BB962C8B-B14F-4D97-AF65-F5344CB8AC3E}">
        <p14:creationId xmlns:p14="http://schemas.microsoft.com/office/powerpoint/2010/main" val="11857075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3345B5D-3B9E-4285-B74E-6B211EAB75A4}" type="datetime1">
              <a:rPr kumimoji="1" lang="ja-JP" altLang="en-US" smtClean="0"/>
              <a:t>2024/12/25</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31A8A2BA-48A9-43F4-852E-BCA3C59F90C5}" type="slidenum">
              <a:rPr lang="ja-JP" altLang="en-US" smtClean="0"/>
              <a:pPr/>
              <a:t>‹#›</a:t>
            </a:fld>
            <a:endParaRPr lang="ja-JP" altLang="en-US" dirty="0"/>
          </a:p>
        </p:txBody>
      </p:sp>
    </p:spTree>
    <p:extLst>
      <p:ext uri="{BB962C8B-B14F-4D97-AF65-F5344CB8AC3E}">
        <p14:creationId xmlns:p14="http://schemas.microsoft.com/office/powerpoint/2010/main" val="3048352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23904" y="6247194"/>
            <a:ext cx="11017647" cy="1930867"/>
          </a:xfrm>
        </p:spPr>
        <p:txBody>
          <a:bodyPr anchor="t"/>
          <a:lstStyle>
            <a:lvl1pPr algn="l">
              <a:defRPr sz="57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1023904" y="4120538"/>
            <a:ext cx="11017647" cy="2126654"/>
          </a:xfrm>
        </p:spPr>
        <p:txBody>
          <a:bodyPr anchor="b"/>
          <a:lstStyle>
            <a:lvl1pPr marL="0" indent="0">
              <a:buNone/>
              <a:defRPr sz="2800">
                <a:solidFill>
                  <a:schemeClr val="tx1">
                    <a:tint val="75000"/>
                  </a:schemeClr>
                </a:solidFill>
              </a:defRPr>
            </a:lvl1pPr>
            <a:lvl2pPr marL="647897" indent="0">
              <a:buNone/>
              <a:defRPr sz="2600">
                <a:solidFill>
                  <a:schemeClr val="tx1">
                    <a:tint val="75000"/>
                  </a:schemeClr>
                </a:solidFill>
              </a:defRPr>
            </a:lvl2pPr>
            <a:lvl3pPr marL="1295791" indent="0">
              <a:buNone/>
              <a:defRPr sz="2300">
                <a:solidFill>
                  <a:schemeClr val="tx1">
                    <a:tint val="75000"/>
                  </a:schemeClr>
                </a:solidFill>
              </a:defRPr>
            </a:lvl3pPr>
            <a:lvl4pPr marL="1943686" indent="0">
              <a:buNone/>
              <a:defRPr sz="2000">
                <a:solidFill>
                  <a:schemeClr val="tx1">
                    <a:tint val="75000"/>
                  </a:schemeClr>
                </a:solidFill>
              </a:defRPr>
            </a:lvl4pPr>
            <a:lvl5pPr marL="2591580" indent="0">
              <a:buNone/>
              <a:defRPr sz="2000">
                <a:solidFill>
                  <a:schemeClr val="tx1">
                    <a:tint val="75000"/>
                  </a:schemeClr>
                </a:solidFill>
              </a:defRPr>
            </a:lvl5pPr>
            <a:lvl6pPr marL="3239478" indent="0">
              <a:buNone/>
              <a:defRPr sz="2000">
                <a:solidFill>
                  <a:schemeClr val="tx1">
                    <a:tint val="75000"/>
                  </a:schemeClr>
                </a:solidFill>
              </a:defRPr>
            </a:lvl6pPr>
            <a:lvl7pPr marL="3887372" indent="0">
              <a:buNone/>
              <a:defRPr sz="2000">
                <a:solidFill>
                  <a:schemeClr val="tx1">
                    <a:tint val="75000"/>
                  </a:schemeClr>
                </a:solidFill>
              </a:defRPr>
            </a:lvl7pPr>
            <a:lvl8pPr marL="4535266" indent="0">
              <a:buNone/>
              <a:defRPr sz="2000">
                <a:solidFill>
                  <a:schemeClr val="tx1">
                    <a:tint val="75000"/>
                  </a:schemeClr>
                </a:solidFill>
              </a:defRPr>
            </a:lvl8pPr>
            <a:lvl9pPr marL="5183164" indent="0">
              <a:buNone/>
              <a:defRPr sz="20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64B5FEA-C2A6-4D58-89FB-98EA32C0F6C6}" type="datetime1">
              <a:rPr kumimoji="1" lang="ja-JP" altLang="en-US" smtClean="0"/>
              <a:t>2024/12/25</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31A8A2BA-48A9-43F4-852E-BCA3C59F90C5}" type="slidenum">
              <a:rPr kumimoji="1" lang="ja-JP" altLang="en-US" smtClean="0"/>
              <a:t>‹#›</a:t>
            </a:fld>
            <a:endParaRPr kumimoji="1" lang="ja-JP" altLang="en-US" dirty="0"/>
          </a:p>
        </p:txBody>
      </p:sp>
    </p:spTree>
    <p:extLst>
      <p:ext uri="{BB962C8B-B14F-4D97-AF65-F5344CB8AC3E}">
        <p14:creationId xmlns:p14="http://schemas.microsoft.com/office/powerpoint/2010/main" val="7354553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48097" y="2268432"/>
            <a:ext cx="5724856" cy="6415972"/>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588985" y="2268432"/>
            <a:ext cx="5724856" cy="6415972"/>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3F8E114-435E-4AC4-A515-A2439D4A0853}" type="datetime1">
              <a:rPr kumimoji="1" lang="ja-JP" altLang="en-US" smtClean="0"/>
              <a:t>2024/12/25</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31A8A2BA-48A9-43F4-852E-BCA3C59F90C5}" type="slidenum">
              <a:rPr kumimoji="1" lang="ja-JP" altLang="en-US" smtClean="0"/>
              <a:t>‹#›</a:t>
            </a:fld>
            <a:endParaRPr kumimoji="1" lang="ja-JP" altLang="en-US" dirty="0"/>
          </a:p>
        </p:txBody>
      </p:sp>
    </p:spTree>
    <p:extLst>
      <p:ext uri="{BB962C8B-B14F-4D97-AF65-F5344CB8AC3E}">
        <p14:creationId xmlns:p14="http://schemas.microsoft.com/office/powerpoint/2010/main" val="42471722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48097" y="2176165"/>
            <a:ext cx="5727107" cy="906922"/>
          </a:xfrm>
        </p:spPr>
        <p:txBody>
          <a:bodyPr anchor="b"/>
          <a:lstStyle>
            <a:lvl1pPr marL="0" indent="0">
              <a:buNone/>
              <a:defRPr sz="3400" b="1"/>
            </a:lvl1pPr>
            <a:lvl2pPr marL="647897" indent="0">
              <a:buNone/>
              <a:defRPr sz="2800" b="1"/>
            </a:lvl2pPr>
            <a:lvl3pPr marL="1295791" indent="0">
              <a:buNone/>
              <a:defRPr sz="2600" b="1"/>
            </a:lvl3pPr>
            <a:lvl4pPr marL="1943686" indent="0">
              <a:buNone/>
              <a:defRPr sz="2300" b="1"/>
            </a:lvl4pPr>
            <a:lvl5pPr marL="2591580" indent="0">
              <a:buNone/>
              <a:defRPr sz="2300" b="1"/>
            </a:lvl5pPr>
            <a:lvl6pPr marL="3239478" indent="0">
              <a:buNone/>
              <a:defRPr sz="2300" b="1"/>
            </a:lvl6pPr>
            <a:lvl7pPr marL="3887372" indent="0">
              <a:buNone/>
              <a:defRPr sz="2300" b="1"/>
            </a:lvl7pPr>
            <a:lvl8pPr marL="4535266" indent="0">
              <a:buNone/>
              <a:defRPr sz="2300" b="1"/>
            </a:lvl8pPr>
            <a:lvl9pPr marL="5183164" indent="0">
              <a:buNone/>
              <a:defRPr sz="23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48097" y="3083086"/>
            <a:ext cx="5727107" cy="5601317"/>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584489" y="2176165"/>
            <a:ext cx="5729357" cy="906922"/>
          </a:xfrm>
        </p:spPr>
        <p:txBody>
          <a:bodyPr anchor="b"/>
          <a:lstStyle>
            <a:lvl1pPr marL="0" indent="0">
              <a:buNone/>
              <a:defRPr sz="3400" b="1"/>
            </a:lvl1pPr>
            <a:lvl2pPr marL="647897" indent="0">
              <a:buNone/>
              <a:defRPr sz="2800" b="1"/>
            </a:lvl2pPr>
            <a:lvl3pPr marL="1295791" indent="0">
              <a:buNone/>
              <a:defRPr sz="2600" b="1"/>
            </a:lvl3pPr>
            <a:lvl4pPr marL="1943686" indent="0">
              <a:buNone/>
              <a:defRPr sz="2300" b="1"/>
            </a:lvl4pPr>
            <a:lvl5pPr marL="2591580" indent="0">
              <a:buNone/>
              <a:defRPr sz="2300" b="1"/>
            </a:lvl5pPr>
            <a:lvl6pPr marL="3239478" indent="0">
              <a:buNone/>
              <a:defRPr sz="2300" b="1"/>
            </a:lvl6pPr>
            <a:lvl7pPr marL="3887372" indent="0">
              <a:buNone/>
              <a:defRPr sz="2300" b="1"/>
            </a:lvl7pPr>
            <a:lvl8pPr marL="4535266" indent="0">
              <a:buNone/>
              <a:defRPr sz="2300" b="1"/>
            </a:lvl8pPr>
            <a:lvl9pPr marL="5183164" indent="0">
              <a:buNone/>
              <a:defRPr sz="23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584489" y="3083086"/>
            <a:ext cx="5729357" cy="5601317"/>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F55C39D1-5C60-440E-A9FD-12D1AAEA1FFA}" type="datetime1">
              <a:rPr kumimoji="1" lang="ja-JP" altLang="en-US" smtClean="0"/>
              <a:t>2024/12/25</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31A8A2BA-48A9-43F4-852E-BCA3C59F90C5}" type="slidenum">
              <a:rPr kumimoji="1" lang="ja-JP" altLang="en-US" smtClean="0"/>
              <a:t>‹#›</a:t>
            </a:fld>
            <a:endParaRPr kumimoji="1" lang="ja-JP" altLang="en-US" dirty="0"/>
          </a:p>
        </p:txBody>
      </p:sp>
    </p:spTree>
    <p:extLst>
      <p:ext uri="{BB962C8B-B14F-4D97-AF65-F5344CB8AC3E}">
        <p14:creationId xmlns:p14="http://schemas.microsoft.com/office/powerpoint/2010/main" val="25256987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3BAD533-8DA6-472C-ACDB-CD7B8DABC538}" type="datetime1">
              <a:rPr kumimoji="1" lang="ja-JP" altLang="en-US" smtClean="0"/>
              <a:t>2024/12/25</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31A8A2BA-48A9-43F4-852E-BCA3C59F90C5}" type="slidenum">
              <a:rPr kumimoji="1" lang="ja-JP" altLang="en-US" smtClean="0"/>
              <a:t>‹#›</a:t>
            </a:fld>
            <a:endParaRPr kumimoji="1" lang="ja-JP" altLang="en-US" dirty="0"/>
          </a:p>
        </p:txBody>
      </p:sp>
    </p:spTree>
    <p:extLst>
      <p:ext uri="{BB962C8B-B14F-4D97-AF65-F5344CB8AC3E}">
        <p14:creationId xmlns:p14="http://schemas.microsoft.com/office/powerpoint/2010/main" val="2804311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48097" y="2268432"/>
            <a:ext cx="5724856" cy="6415972"/>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588985" y="2268432"/>
            <a:ext cx="5724856" cy="6415972"/>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6B2A9B4D-5726-4100-9FC0-B266DED95D34}" type="datetime1">
              <a:rPr kumimoji="1" lang="ja-JP" altLang="en-US" smtClean="0"/>
              <a:t>2024/12/25</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31A8A2BA-48A9-43F4-852E-BCA3C59F90C5}" type="slidenum">
              <a:rPr kumimoji="1" lang="ja-JP" altLang="en-US" smtClean="0"/>
              <a:t>‹#›</a:t>
            </a:fld>
            <a:endParaRPr kumimoji="1" lang="ja-JP" altLang="en-US" dirty="0"/>
          </a:p>
        </p:txBody>
      </p:sp>
    </p:spTree>
    <p:extLst>
      <p:ext uri="{BB962C8B-B14F-4D97-AF65-F5344CB8AC3E}">
        <p14:creationId xmlns:p14="http://schemas.microsoft.com/office/powerpoint/2010/main" val="26362415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693C56C-71EA-4AFD-8901-3F0E766E08D0}" type="datetime1">
              <a:rPr kumimoji="1" lang="ja-JP" altLang="en-US" smtClean="0"/>
              <a:t>2024/12/25</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31A8A2BA-48A9-43F4-852E-BCA3C59F90C5}" type="slidenum">
              <a:rPr kumimoji="1" lang="ja-JP" altLang="en-US" smtClean="0"/>
              <a:t>‹#›</a:t>
            </a:fld>
            <a:endParaRPr kumimoji="1" lang="ja-JP" altLang="en-US" dirty="0"/>
          </a:p>
        </p:txBody>
      </p:sp>
    </p:spTree>
    <p:extLst>
      <p:ext uri="{BB962C8B-B14F-4D97-AF65-F5344CB8AC3E}">
        <p14:creationId xmlns:p14="http://schemas.microsoft.com/office/powerpoint/2010/main" val="37053037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48099" y="387074"/>
            <a:ext cx="4264388" cy="1647313"/>
          </a:xfrm>
        </p:spPr>
        <p:txBody>
          <a:bodyPr anchor="b"/>
          <a:lstStyle>
            <a:lvl1pPr algn="l">
              <a:defRPr sz="28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5067758" y="387074"/>
            <a:ext cx="7246083" cy="8297330"/>
          </a:xfrm>
        </p:spPr>
        <p:txBody>
          <a:bodyPr/>
          <a:lstStyle>
            <a:lvl1pPr>
              <a:defRPr sz="45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48099" y="2034389"/>
            <a:ext cx="4264388" cy="6650016"/>
          </a:xfrm>
        </p:spPr>
        <p:txBody>
          <a:bodyPr/>
          <a:lstStyle>
            <a:lvl1pPr marL="0" indent="0">
              <a:buNone/>
              <a:defRPr sz="2000"/>
            </a:lvl1pPr>
            <a:lvl2pPr marL="647897" indent="0">
              <a:buNone/>
              <a:defRPr sz="1700"/>
            </a:lvl2pPr>
            <a:lvl3pPr marL="1295791" indent="0">
              <a:buNone/>
              <a:defRPr sz="1400"/>
            </a:lvl3pPr>
            <a:lvl4pPr marL="1943686" indent="0">
              <a:buNone/>
              <a:defRPr sz="1300"/>
            </a:lvl4pPr>
            <a:lvl5pPr marL="2591580" indent="0">
              <a:buNone/>
              <a:defRPr sz="1300"/>
            </a:lvl5pPr>
            <a:lvl6pPr marL="3239478" indent="0">
              <a:buNone/>
              <a:defRPr sz="1300"/>
            </a:lvl6pPr>
            <a:lvl7pPr marL="3887372" indent="0">
              <a:buNone/>
              <a:defRPr sz="1300"/>
            </a:lvl7pPr>
            <a:lvl8pPr marL="4535266" indent="0">
              <a:buNone/>
              <a:defRPr sz="1300"/>
            </a:lvl8pPr>
            <a:lvl9pPr marL="5183164" indent="0">
              <a:buNone/>
              <a:defRPr sz="13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1A3D459-B7AA-4038-87BE-4ABB500050EF}" type="datetime1">
              <a:rPr kumimoji="1" lang="ja-JP" altLang="en-US" smtClean="0"/>
              <a:t>2024/12/25</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31A8A2BA-48A9-43F4-852E-BCA3C59F90C5}" type="slidenum">
              <a:rPr kumimoji="1" lang="ja-JP" altLang="en-US" smtClean="0"/>
              <a:t>‹#›</a:t>
            </a:fld>
            <a:endParaRPr kumimoji="1" lang="ja-JP" altLang="en-US" dirty="0"/>
          </a:p>
        </p:txBody>
      </p:sp>
    </p:spTree>
    <p:extLst>
      <p:ext uri="{BB962C8B-B14F-4D97-AF65-F5344CB8AC3E}">
        <p14:creationId xmlns:p14="http://schemas.microsoft.com/office/powerpoint/2010/main" val="3293220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40630" y="6805295"/>
            <a:ext cx="7777163" cy="803404"/>
          </a:xfrm>
        </p:spPr>
        <p:txBody>
          <a:bodyPr anchor="b"/>
          <a:lstStyle>
            <a:lvl1pPr algn="l">
              <a:defRPr sz="2800" b="1"/>
            </a:lvl1pPr>
          </a:lstStyle>
          <a:p>
            <a:r>
              <a:rPr kumimoji="1" lang="ja-JP" altLang="en-US"/>
              <a:t>マスター タイトルの書式設定</a:t>
            </a:r>
          </a:p>
        </p:txBody>
      </p:sp>
      <p:sp>
        <p:nvSpPr>
          <p:cNvPr id="3" name="図プレースホルダー 2"/>
          <p:cNvSpPr>
            <a:spLocks noGrp="1"/>
          </p:cNvSpPr>
          <p:nvPr>
            <p:ph type="pic" idx="1"/>
          </p:nvPr>
        </p:nvSpPr>
        <p:spPr>
          <a:xfrm>
            <a:off x="2540630" y="868665"/>
            <a:ext cx="7777163" cy="5833110"/>
          </a:xfrm>
        </p:spPr>
        <p:txBody>
          <a:bodyPr/>
          <a:lstStyle>
            <a:lvl1pPr marL="0" indent="0">
              <a:buNone/>
              <a:defRPr sz="4500"/>
            </a:lvl1pPr>
            <a:lvl2pPr marL="647897" indent="0">
              <a:buNone/>
              <a:defRPr sz="4000"/>
            </a:lvl2pPr>
            <a:lvl3pPr marL="1295791" indent="0">
              <a:buNone/>
              <a:defRPr sz="3400"/>
            </a:lvl3pPr>
            <a:lvl4pPr marL="1943686" indent="0">
              <a:buNone/>
              <a:defRPr sz="2800"/>
            </a:lvl4pPr>
            <a:lvl5pPr marL="2591580" indent="0">
              <a:buNone/>
              <a:defRPr sz="2800"/>
            </a:lvl5pPr>
            <a:lvl6pPr marL="3239478" indent="0">
              <a:buNone/>
              <a:defRPr sz="2800"/>
            </a:lvl6pPr>
            <a:lvl7pPr marL="3887372" indent="0">
              <a:buNone/>
              <a:defRPr sz="2800"/>
            </a:lvl7pPr>
            <a:lvl8pPr marL="4535266" indent="0">
              <a:buNone/>
              <a:defRPr sz="2800"/>
            </a:lvl8pPr>
            <a:lvl9pPr marL="5183164" indent="0">
              <a:buNone/>
              <a:defRPr sz="2800"/>
            </a:lvl9pPr>
          </a:lstStyle>
          <a:p>
            <a:endParaRPr kumimoji="1" lang="ja-JP" altLang="en-US" dirty="0"/>
          </a:p>
        </p:txBody>
      </p:sp>
      <p:sp>
        <p:nvSpPr>
          <p:cNvPr id="4" name="テキスト プレースホルダー 3"/>
          <p:cNvSpPr>
            <a:spLocks noGrp="1"/>
          </p:cNvSpPr>
          <p:nvPr>
            <p:ph type="body" sz="half" idx="2"/>
          </p:nvPr>
        </p:nvSpPr>
        <p:spPr>
          <a:xfrm>
            <a:off x="2540630" y="7608699"/>
            <a:ext cx="7777163" cy="1140966"/>
          </a:xfrm>
        </p:spPr>
        <p:txBody>
          <a:bodyPr/>
          <a:lstStyle>
            <a:lvl1pPr marL="0" indent="0">
              <a:buNone/>
              <a:defRPr sz="2000"/>
            </a:lvl1pPr>
            <a:lvl2pPr marL="647897" indent="0">
              <a:buNone/>
              <a:defRPr sz="1700"/>
            </a:lvl2pPr>
            <a:lvl3pPr marL="1295791" indent="0">
              <a:buNone/>
              <a:defRPr sz="1400"/>
            </a:lvl3pPr>
            <a:lvl4pPr marL="1943686" indent="0">
              <a:buNone/>
              <a:defRPr sz="1300"/>
            </a:lvl4pPr>
            <a:lvl5pPr marL="2591580" indent="0">
              <a:buNone/>
              <a:defRPr sz="1300"/>
            </a:lvl5pPr>
            <a:lvl6pPr marL="3239478" indent="0">
              <a:buNone/>
              <a:defRPr sz="1300"/>
            </a:lvl6pPr>
            <a:lvl7pPr marL="3887372" indent="0">
              <a:buNone/>
              <a:defRPr sz="1300"/>
            </a:lvl7pPr>
            <a:lvl8pPr marL="4535266" indent="0">
              <a:buNone/>
              <a:defRPr sz="1300"/>
            </a:lvl8pPr>
            <a:lvl9pPr marL="5183164" indent="0">
              <a:buNone/>
              <a:defRPr sz="13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ED1904A-C2D6-4B62-A043-154EAA190B3C}" type="datetime1">
              <a:rPr kumimoji="1" lang="ja-JP" altLang="en-US" smtClean="0"/>
              <a:t>2024/12/25</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31A8A2BA-48A9-43F4-852E-BCA3C59F90C5}" type="slidenum">
              <a:rPr kumimoji="1" lang="ja-JP" altLang="en-US" smtClean="0"/>
              <a:t>‹#›</a:t>
            </a:fld>
            <a:endParaRPr kumimoji="1" lang="ja-JP" altLang="en-US" dirty="0"/>
          </a:p>
        </p:txBody>
      </p:sp>
    </p:spTree>
    <p:extLst>
      <p:ext uri="{BB962C8B-B14F-4D97-AF65-F5344CB8AC3E}">
        <p14:creationId xmlns:p14="http://schemas.microsoft.com/office/powerpoint/2010/main" val="4290560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6802CB9-105C-423E-9E71-C1B3AC7B45CB}" type="datetime1">
              <a:rPr kumimoji="1" lang="ja-JP" altLang="en-US" smtClean="0"/>
              <a:t>2024/12/25</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31A8A2BA-48A9-43F4-852E-BCA3C59F90C5}" type="slidenum">
              <a:rPr kumimoji="1" lang="ja-JP" altLang="en-US" smtClean="0"/>
              <a:t>‹#›</a:t>
            </a:fld>
            <a:endParaRPr kumimoji="1" lang="ja-JP" altLang="en-US" dirty="0"/>
          </a:p>
        </p:txBody>
      </p:sp>
    </p:spTree>
    <p:extLst>
      <p:ext uri="{BB962C8B-B14F-4D97-AF65-F5344CB8AC3E}">
        <p14:creationId xmlns:p14="http://schemas.microsoft.com/office/powerpoint/2010/main" val="18152288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397405" y="389327"/>
            <a:ext cx="2916436" cy="829507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48097" y="389327"/>
            <a:ext cx="8533276" cy="829507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B2CFEB5-9A9B-471F-A284-092D20C97DC2}" type="datetime1">
              <a:rPr kumimoji="1" lang="ja-JP" altLang="en-US" smtClean="0"/>
              <a:t>2024/12/25</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31A8A2BA-48A9-43F4-852E-BCA3C59F90C5}" type="slidenum">
              <a:rPr kumimoji="1" lang="ja-JP" altLang="en-US" smtClean="0"/>
              <a:t>‹#›</a:t>
            </a:fld>
            <a:endParaRPr kumimoji="1" lang="ja-JP" altLang="en-US" dirty="0"/>
          </a:p>
        </p:txBody>
      </p:sp>
    </p:spTree>
    <p:extLst>
      <p:ext uri="{BB962C8B-B14F-4D97-AF65-F5344CB8AC3E}">
        <p14:creationId xmlns:p14="http://schemas.microsoft.com/office/powerpoint/2010/main" val="702817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48097" y="2176165"/>
            <a:ext cx="5727107" cy="906922"/>
          </a:xfrm>
        </p:spPr>
        <p:txBody>
          <a:bodyPr anchor="b"/>
          <a:lstStyle>
            <a:lvl1pPr marL="0" indent="0">
              <a:buNone/>
              <a:defRPr sz="3400" b="1"/>
            </a:lvl1pPr>
            <a:lvl2pPr marL="648019" indent="0">
              <a:buNone/>
              <a:defRPr sz="2800" b="1"/>
            </a:lvl2pPr>
            <a:lvl3pPr marL="1296039" indent="0">
              <a:buNone/>
              <a:defRPr sz="2600" b="1"/>
            </a:lvl3pPr>
            <a:lvl4pPr marL="1944057" indent="0">
              <a:buNone/>
              <a:defRPr sz="2300" b="1"/>
            </a:lvl4pPr>
            <a:lvl5pPr marL="2592076" indent="0">
              <a:buNone/>
              <a:defRPr sz="2300" b="1"/>
            </a:lvl5pPr>
            <a:lvl6pPr marL="3240096" indent="0">
              <a:buNone/>
              <a:defRPr sz="2300" b="1"/>
            </a:lvl6pPr>
            <a:lvl7pPr marL="3888115" indent="0">
              <a:buNone/>
              <a:defRPr sz="2300" b="1"/>
            </a:lvl7pPr>
            <a:lvl8pPr marL="4536133" indent="0">
              <a:buNone/>
              <a:defRPr sz="2300" b="1"/>
            </a:lvl8pPr>
            <a:lvl9pPr marL="5184153" indent="0">
              <a:buNone/>
              <a:defRPr sz="23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48097" y="3083086"/>
            <a:ext cx="5727107" cy="5601317"/>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584486" y="2176165"/>
            <a:ext cx="5729357" cy="906922"/>
          </a:xfrm>
        </p:spPr>
        <p:txBody>
          <a:bodyPr anchor="b"/>
          <a:lstStyle>
            <a:lvl1pPr marL="0" indent="0">
              <a:buNone/>
              <a:defRPr sz="3400" b="1"/>
            </a:lvl1pPr>
            <a:lvl2pPr marL="648019" indent="0">
              <a:buNone/>
              <a:defRPr sz="2800" b="1"/>
            </a:lvl2pPr>
            <a:lvl3pPr marL="1296039" indent="0">
              <a:buNone/>
              <a:defRPr sz="2600" b="1"/>
            </a:lvl3pPr>
            <a:lvl4pPr marL="1944057" indent="0">
              <a:buNone/>
              <a:defRPr sz="2300" b="1"/>
            </a:lvl4pPr>
            <a:lvl5pPr marL="2592076" indent="0">
              <a:buNone/>
              <a:defRPr sz="2300" b="1"/>
            </a:lvl5pPr>
            <a:lvl6pPr marL="3240096" indent="0">
              <a:buNone/>
              <a:defRPr sz="2300" b="1"/>
            </a:lvl6pPr>
            <a:lvl7pPr marL="3888115" indent="0">
              <a:buNone/>
              <a:defRPr sz="2300" b="1"/>
            </a:lvl7pPr>
            <a:lvl8pPr marL="4536133" indent="0">
              <a:buNone/>
              <a:defRPr sz="2300" b="1"/>
            </a:lvl8pPr>
            <a:lvl9pPr marL="5184153" indent="0">
              <a:buNone/>
              <a:defRPr sz="23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584486" y="3083086"/>
            <a:ext cx="5729357" cy="5601317"/>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7046723-A52D-418D-820F-5714DFD8FDC4}" type="datetime1">
              <a:rPr kumimoji="1" lang="ja-JP" altLang="en-US" smtClean="0"/>
              <a:t>2024/12/25</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31A8A2BA-48A9-43F4-852E-BCA3C59F90C5}" type="slidenum">
              <a:rPr kumimoji="1" lang="ja-JP" altLang="en-US" smtClean="0"/>
              <a:t>‹#›</a:t>
            </a:fld>
            <a:endParaRPr kumimoji="1" lang="ja-JP" altLang="en-US" dirty="0"/>
          </a:p>
        </p:txBody>
      </p:sp>
    </p:spTree>
    <p:extLst>
      <p:ext uri="{BB962C8B-B14F-4D97-AF65-F5344CB8AC3E}">
        <p14:creationId xmlns:p14="http://schemas.microsoft.com/office/powerpoint/2010/main" val="2270602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6A254046-E8BC-4ECC-ADFB-5E434A286F01}" type="datetime1">
              <a:rPr kumimoji="1" lang="ja-JP" altLang="en-US" smtClean="0"/>
              <a:t>2024/12/25</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31A8A2BA-48A9-43F4-852E-BCA3C59F90C5}" type="slidenum">
              <a:rPr kumimoji="1" lang="ja-JP" altLang="en-US" smtClean="0"/>
              <a:t>‹#›</a:t>
            </a:fld>
            <a:endParaRPr kumimoji="1" lang="ja-JP" altLang="en-US" dirty="0"/>
          </a:p>
        </p:txBody>
      </p:sp>
    </p:spTree>
    <p:extLst>
      <p:ext uri="{BB962C8B-B14F-4D97-AF65-F5344CB8AC3E}">
        <p14:creationId xmlns:p14="http://schemas.microsoft.com/office/powerpoint/2010/main" val="1806409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457673F-4C03-4900-B11D-0280BE7D504E}" type="datetime1">
              <a:rPr kumimoji="1" lang="ja-JP" altLang="en-US" smtClean="0"/>
              <a:t>2024/12/25</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31A8A2BA-48A9-43F4-852E-BCA3C59F90C5}" type="slidenum">
              <a:rPr kumimoji="1" lang="ja-JP" altLang="en-US" smtClean="0"/>
              <a:t>‹#›</a:t>
            </a:fld>
            <a:endParaRPr kumimoji="1" lang="ja-JP" altLang="en-US" dirty="0"/>
          </a:p>
        </p:txBody>
      </p:sp>
    </p:spTree>
    <p:extLst>
      <p:ext uri="{BB962C8B-B14F-4D97-AF65-F5344CB8AC3E}">
        <p14:creationId xmlns:p14="http://schemas.microsoft.com/office/powerpoint/2010/main" val="2788724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48099" y="387074"/>
            <a:ext cx="4264388" cy="1647313"/>
          </a:xfrm>
        </p:spPr>
        <p:txBody>
          <a:bodyPr anchor="b"/>
          <a:lstStyle>
            <a:lvl1pPr algn="l">
              <a:defRPr sz="28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5067758" y="387074"/>
            <a:ext cx="7246083" cy="8297330"/>
          </a:xfrm>
        </p:spPr>
        <p:txBody>
          <a:bodyPr/>
          <a:lstStyle>
            <a:lvl1pPr>
              <a:defRPr sz="45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48099" y="2034389"/>
            <a:ext cx="4264388" cy="6650016"/>
          </a:xfrm>
        </p:spPr>
        <p:txBody>
          <a:bodyPr/>
          <a:lstStyle>
            <a:lvl1pPr marL="0" indent="0">
              <a:buNone/>
              <a:defRPr sz="2000"/>
            </a:lvl1pPr>
            <a:lvl2pPr marL="648019" indent="0">
              <a:buNone/>
              <a:defRPr sz="1700"/>
            </a:lvl2pPr>
            <a:lvl3pPr marL="1296039" indent="0">
              <a:buNone/>
              <a:defRPr sz="1400"/>
            </a:lvl3pPr>
            <a:lvl4pPr marL="1944057" indent="0">
              <a:buNone/>
              <a:defRPr sz="1300"/>
            </a:lvl4pPr>
            <a:lvl5pPr marL="2592076" indent="0">
              <a:buNone/>
              <a:defRPr sz="1300"/>
            </a:lvl5pPr>
            <a:lvl6pPr marL="3240096" indent="0">
              <a:buNone/>
              <a:defRPr sz="1300"/>
            </a:lvl6pPr>
            <a:lvl7pPr marL="3888115" indent="0">
              <a:buNone/>
              <a:defRPr sz="1300"/>
            </a:lvl7pPr>
            <a:lvl8pPr marL="4536133" indent="0">
              <a:buNone/>
              <a:defRPr sz="1300"/>
            </a:lvl8pPr>
            <a:lvl9pPr marL="5184153" indent="0">
              <a:buNone/>
              <a:defRPr sz="13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50BE71A-50E9-4BE6-8AB3-7933D2933B1D}" type="datetime1">
              <a:rPr kumimoji="1" lang="ja-JP" altLang="en-US" smtClean="0"/>
              <a:t>2024/12/25</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31A8A2BA-48A9-43F4-852E-BCA3C59F90C5}" type="slidenum">
              <a:rPr kumimoji="1" lang="ja-JP" altLang="en-US" smtClean="0"/>
              <a:t>‹#›</a:t>
            </a:fld>
            <a:endParaRPr kumimoji="1" lang="ja-JP" altLang="en-US" dirty="0"/>
          </a:p>
        </p:txBody>
      </p:sp>
    </p:spTree>
    <p:extLst>
      <p:ext uri="{BB962C8B-B14F-4D97-AF65-F5344CB8AC3E}">
        <p14:creationId xmlns:p14="http://schemas.microsoft.com/office/powerpoint/2010/main" val="1783872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40630" y="6805295"/>
            <a:ext cx="7777163" cy="803404"/>
          </a:xfrm>
        </p:spPr>
        <p:txBody>
          <a:bodyPr anchor="b"/>
          <a:lstStyle>
            <a:lvl1pPr algn="l">
              <a:defRPr sz="2800" b="1"/>
            </a:lvl1pPr>
          </a:lstStyle>
          <a:p>
            <a:r>
              <a:rPr kumimoji="1" lang="ja-JP" altLang="en-US"/>
              <a:t>マスター タイトルの書式設定</a:t>
            </a:r>
          </a:p>
        </p:txBody>
      </p:sp>
      <p:sp>
        <p:nvSpPr>
          <p:cNvPr id="3" name="図プレースホルダー 2"/>
          <p:cNvSpPr>
            <a:spLocks noGrp="1"/>
          </p:cNvSpPr>
          <p:nvPr>
            <p:ph type="pic" idx="1"/>
          </p:nvPr>
        </p:nvSpPr>
        <p:spPr>
          <a:xfrm>
            <a:off x="2540630" y="868665"/>
            <a:ext cx="7777163" cy="5833110"/>
          </a:xfrm>
        </p:spPr>
        <p:txBody>
          <a:bodyPr/>
          <a:lstStyle>
            <a:lvl1pPr marL="0" indent="0">
              <a:buNone/>
              <a:defRPr sz="4500"/>
            </a:lvl1pPr>
            <a:lvl2pPr marL="648019" indent="0">
              <a:buNone/>
              <a:defRPr sz="4000"/>
            </a:lvl2pPr>
            <a:lvl3pPr marL="1296039" indent="0">
              <a:buNone/>
              <a:defRPr sz="3400"/>
            </a:lvl3pPr>
            <a:lvl4pPr marL="1944057" indent="0">
              <a:buNone/>
              <a:defRPr sz="2800"/>
            </a:lvl4pPr>
            <a:lvl5pPr marL="2592076" indent="0">
              <a:buNone/>
              <a:defRPr sz="2800"/>
            </a:lvl5pPr>
            <a:lvl6pPr marL="3240096" indent="0">
              <a:buNone/>
              <a:defRPr sz="2800"/>
            </a:lvl6pPr>
            <a:lvl7pPr marL="3888115" indent="0">
              <a:buNone/>
              <a:defRPr sz="2800"/>
            </a:lvl7pPr>
            <a:lvl8pPr marL="4536133" indent="0">
              <a:buNone/>
              <a:defRPr sz="2800"/>
            </a:lvl8pPr>
            <a:lvl9pPr marL="5184153" indent="0">
              <a:buNone/>
              <a:defRPr sz="2800"/>
            </a:lvl9pPr>
          </a:lstStyle>
          <a:p>
            <a:endParaRPr kumimoji="1" lang="ja-JP" altLang="en-US" dirty="0"/>
          </a:p>
        </p:txBody>
      </p:sp>
      <p:sp>
        <p:nvSpPr>
          <p:cNvPr id="4" name="テキスト プレースホルダー 3"/>
          <p:cNvSpPr>
            <a:spLocks noGrp="1"/>
          </p:cNvSpPr>
          <p:nvPr>
            <p:ph type="body" sz="half" idx="2"/>
          </p:nvPr>
        </p:nvSpPr>
        <p:spPr>
          <a:xfrm>
            <a:off x="2540630" y="7608699"/>
            <a:ext cx="7777163" cy="1140966"/>
          </a:xfrm>
        </p:spPr>
        <p:txBody>
          <a:bodyPr/>
          <a:lstStyle>
            <a:lvl1pPr marL="0" indent="0">
              <a:buNone/>
              <a:defRPr sz="2000"/>
            </a:lvl1pPr>
            <a:lvl2pPr marL="648019" indent="0">
              <a:buNone/>
              <a:defRPr sz="1700"/>
            </a:lvl2pPr>
            <a:lvl3pPr marL="1296039" indent="0">
              <a:buNone/>
              <a:defRPr sz="1400"/>
            </a:lvl3pPr>
            <a:lvl4pPr marL="1944057" indent="0">
              <a:buNone/>
              <a:defRPr sz="1300"/>
            </a:lvl4pPr>
            <a:lvl5pPr marL="2592076" indent="0">
              <a:buNone/>
              <a:defRPr sz="1300"/>
            </a:lvl5pPr>
            <a:lvl6pPr marL="3240096" indent="0">
              <a:buNone/>
              <a:defRPr sz="1300"/>
            </a:lvl6pPr>
            <a:lvl7pPr marL="3888115" indent="0">
              <a:buNone/>
              <a:defRPr sz="1300"/>
            </a:lvl7pPr>
            <a:lvl8pPr marL="4536133" indent="0">
              <a:buNone/>
              <a:defRPr sz="1300"/>
            </a:lvl8pPr>
            <a:lvl9pPr marL="5184153" indent="0">
              <a:buNone/>
              <a:defRPr sz="13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8C9A53E-DF79-43B7-AA12-4212426EC93B}" type="datetime1">
              <a:rPr kumimoji="1" lang="ja-JP" altLang="en-US" smtClean="0"/>
              <a:t>2024/12/25</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31A8A2BA-48A9-43F4-852E-BCA3C59F90C5}" type="slidenum">
              <a:rPr kumimoji="1" lang="ja-JP" altLang="en-US" smtClean="0"/>
              <a:t>‹#›</a:t>
            </a:fld>
            <a:endParaRPr kumimoji="1" lang="ja-JP" altLang="en-US" dirty="0"/>
          </a:p>
        </p:txBody>
      </p:sp>
    </p:spTree>
    <p:extLst>
      <p:ext uri="{BB962C8B-B14F-4D97-AF65-F5344CB8AC3E}">
        <p14:creationId xmlns:p14="http://schemas.microsoft.com/office/powerpoint/2010/main" val="1584505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48097" y="389325"/>
            <a:ext cx="11665744" cy="1620308"/>
          </a:xfrm>
          <a:prstGeom prst="rect">
            <a:avLst/>
          </a:prstGeom>
        </p:spPr>
        <p:txBody>
          <a:bodyPr vert="horz" lIns="129603" tIns="64802" rIns="129603" bIns="64802"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648097" y="2268432"/>
            <a:ext cx="11665744" cy="6415972"/>
          </a:xfrm>
          <a:prstGeom prst="rect">
            <a:avLst/>
          </a:prstGeom>
        </p:spPr>
        <p:txBody>
          <a:bodyPr vert="horz" lIns="129603" tIns="64802" rIns="129603" bIns="64802"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648097" y="9010717"/>
            <a:ext cx="3024452" cy="517598"/>
          </a:xfrm>
          <a:prstGeom prst="rect">
            <a:avLst/>
          </a:prstGeom>
        </p:spPr>
        <p:txBody>
          <a:bodyPr vert="horz" lIns="129603" tIns="64802" rIns="129603" bIns="64802" rtlCol="0" anchor="ctr"/>
          <a:lstStyle>
            <a:lvl1pPr algn="l">
              <a:defRPr sz="1700">
                <a:solidFill>
                  <a:schemeClr val="tx1">
                    <a:tint val="75000"/>
                  </a:schemeClr>
                </a:solidFill>
                <a:latin typeface="HG丸ｺﾞｼｯｸM-PRO" panose="020F0600000000000000" pitchFamily="50" charset="-128"/>
                <a:ea typeface="HG丸ｺﾞｼｯｸM-PRO" panose="020F0600000000000000" pitchFamily="50" charset="-128"/>
              </a:defRPr>
            </a:lvl1pPr>
          </a:lstStyle>
          <a:p>
            <a:fld id="{38018547-AA15-45F0-8E09-099ED03804C9}" type="datetime1">
              <a:rPr lang="ja-JP" altLang="en-US" smtClean="0"/>
              <a:t>2024/12/25</a:t>
            </a:fld>
            <a:endParaRPr lang="ja-JP" altLang="en-US" dirty="0"/>
          </a:p>
        </p:txBody>
      </p:sp>
      <p:sp>
        <p:nvSpPr>
          <p:cNvPr id="5" name="フッター プレースホルダー 4"/>
          <p:cNvSpPr>
            <a:spLocks noGrp="1"/>
          </p:cNvSpPr>
          <p:nvPr>
            <p:ph type="ftr" sz="quarter" idx="3"/>
          </p:nvPr>
        </p:nvSpPr>
        <p:spPr>
          <a:xfrm>
            <a:off x="4428662" y="9010717"/>
            <a:ext cx="4104614" cy="517598"/>
          </a:xfrm>
          <a:prstGeom prst="rect">
            <a:avLst/>
          </a:prstGeom>
        </p:spPr>
        <p:txBody>
          <a:bodyPr vert="horz" lIns="129603" tIns="64802" rIns="129603" bIns="64802" rtlCol="0" anchor="ctr"/>
          <a:lstStyle>
            <a:lvl1pPr algn="ctr">
              <a:defRPr sz="1700">
                <a:solidFill>
                  <a:schemeClr val="tx1">
                    <a:tint val="75000"/>
                  </a:schemeClr>
                </a:solidFill>
                <a:latin typeface="HG丸ｺﾞｼｯｸM-PRO" panose="020F0600000000000000" pitchFamily="50" charset="-128"/>
                <a:ea typeface="HG丸ｺﾞｼｯｸM-PRO" panose="020F0600000000000000" pitchFamily="50" charset="-128"/>
              </a:defRPr>
            </a:lvl1pPr>
          </a:lstStyle>
          <a:p>
            <a:endParaRPr lang="ja-JP" altLang="en-US" dirty="0"/>
          </a:p>
        </p:txBody>
      </p:sp>
      <p:sp>
        <p:nvSpPr>
          <p:cNvPr id="6" name="スライド番号プレースホルダー 5"/>
          <p:cNvSpPr>
            <a:spLocks noGrp="1"/>
          </p:cNvSpPr>
          <p:nvPr>
            <p:ph type="sldNum" sz="quarter" idx="4"/>
          </p:nvPr>
        </p:nvSpPr>
        <p:spPr>
          <a:xfrm>
            <a:off x="9289389" y="9010717"/>
            <a:ext cx="3024452" cy="517598"/>
          </a:xfrm>
          <a:prstGeom prst="rect">
            <a:avLst/>
          </a:prstGeom>
        </p:spPr>
        <p:txBody>
          <a:bodyPr vert="horz" lIns="129603" tIns="64802" rIns="129603" bIns="64802" rtlCol="0" anchor="ctr"/>
          <a:lstStyle>
            <a:lvl1pPr algn="r">
              <a:defRPr sz="1700">
                <a:solidFill>
                  <a:schemeClr val="tx1">
                    <a:tint val="75000"/>
                  </a:schemeClr>
                </a:solidFill>
                <a:latin typeface="HG丸ｺﾞｼｯｸM-PRO" panose="020F0600000000000000" pitchFamily="50" charset="-128"/>
                <a:ea typeface="HG丸ｺﾞｼｯｸM-PRO" panose="020F0600000000000000" pitchFamily="50" charset="-128"/>
              </a:defRPr>
            </a:lvl1pPr>
          </a:lstStyle>
          <a:p>
            <a:fld id="{31A8A2BA-48A9-43F4-852E-BCA3C59F90C5}" type="slidenum">
              <a:rPr lang="ja-JP" altLang="en-US" smtClean="0"/>
              <a:pPr/>
              <a:t>‹#›</a:t>
            </a:fld>
            <a:endParaRPr lang="ja-JP" altLang="en-US" dirty="0"/>
          </a:p>
        </p:txBody>
      </p:sp>
    </p:spTree>
    <p:extLst>
      <p:ext uri="{BB962C8B-B14F-4D97-AF65-F5344CB8AC3E}">
        <p14:creationId xmlns:p14="http://schemas.microsoft.com/office/powerpoint/2010/main" val="275801770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1296039" rtl="0" eaLnBrk="1" latinLnBrk="0" hangingPunct="1">
        <a:spcBef>
          <a:spcPct val="0"/>
        </a:spcBef>
        <a:buNone/>
        <a:defRPr kumimoji="1" sz="6200" kern="1200">
          <a:solidFill>
            <a:schemeClr val="tx1"/>
          </a:solidFill>
          <a:latin typeface="HG丸ｺﾞｼｯｸM-PRO" panose="020F0600000000000000" pitchFamily="50" charset="-128"/>
          <a:ea typeface="HG丸ｺﾞｼｯｸM-PRO" panose="020F0600000000000000" pitchFamily="50" charset="-128"/>
          <a:cs typeface="+mj-cs"/>
        </a:defRPr>
      </a:lvl1pPr>
    </p:titleStyle>
    <p:bodyStyle>
      <a:lvl1pPr marL="486014" indent="-486014" algn="l" defTabSz="1296039" rtl="0" eaLnBrk="1" latinLnBrk="0" hangingPunct="1">
        <a:spcBef>
          <a:spcPct val="20000"/>
        </a:spcBef>
        <a:buFont typeface="Arial" panose="020B0604020202020204" pitchFamily="34" charset="0"/>
        <a:buChar char="•"/>
        <a:defRPr kumimoji="1" sz="4500" kern="1200">
          <a:solidFill>
            <a:schemeClr val="tx1"/>
          </a:solidFill>
          <a:latin typeface="HG丸ｺﾞｼｯｸM-PRO" panose="020F0600000000000000" pitchFamily="50" charset="-128"/>
          <a:ea typeface="HG丸ｺﾞｼｯｸM-PRO" panose="020F0600000000000000" pitchFamily="50" charset="-128"/>
          <a:cs typeface="+mn-cs"/>
        </a:defRPr>
      </a:lvl1pPr>
      <a:lvl2pPr marL="1053031" indent="-405012" algn="l" defTabSz="1296039" rtl="0" eaLnBrk="1" latinLnBrk="0" hangingPunct="1">
        <a:spcBef>
          <a:spcPct val="20000"/>
        </a:spcBef>
        <a:buFont typeface="Arial" panose="020B0604020202020204" pitchFamily="34" charset="0"/>
        <a:buChar char="–"/>
        <a:defRPr kumimoji="1" sz="4000" kern="1200">
          <a:solidFill>
            <a:schemeClr val="tx1"/>
          </a:solidFill>
          <a:latin typeface="HG丸ｺﾞｼｯｸM-PRO" panose="020F0600000000000000" pitchFamily="50" charset="-128"/>
          <a:ea typeface="HG丸ｺﾞｼｯｸM-PRO" panose="020F0600000000000000" pitchFamily="50" charset="-128"/>
          <a:cs typeface="+mn-cs"/>
        </a:defRPr>
      </a:lvl2pPr>
      <a:lvl3pPr marL="1620048" indent="-324011" algn="l" defTabSz="1296039" rtl="0" eaLnBrk="1" latinLnBrk="0" hangingPunct="1">
        <a:spcBef>
          <a:spcPct val="20000"/>
        </a:spcBef>
        <a:buFont typeface="Arial" panose="020B0604020202020204" pitchFamily="34" charset="0"/>
        <a:buChar char="•"/>
        <a:defRPr kumimoji="1" sz="3400" kern="1200">
          <a:solidFill>
            <a:schemeClr val="tx1"/>
          </a:solidFill>
          <a:latin typeface="HG丸ｺﾞｼｯｸM-PRO" panose="020F0600000000000000" pitchFamily="50" charset="-128"/>
          <a:ea typeface="HG丸ｺﾞｼｯｸM-PRO" panose="020F0600000000000000" pitchFamily="50" charset="-128"/>
          <a:cs typeface="+mn-cs"/>
        </a:defRPr>
      </a:lvl3pPr>
      <a:lvl4pPr marL="2268068" indent="-324011" algn="l" defTabSz="1296039" rtl="0" eaLnBrk="1" latinLnBrk="0" hangingPunct="1">
        <a:spcBef>
          <a:spcPct val="20000"/>
        </a:spcBef>
        <a:buFont typeface="Arial" panose="020B0604020202020204" pitchFamily="34" charset="0"/>
        <a:buChar char="–"/>
        <a:defRPr kumimoji="1" sz="2800" kern="1200">
          <a:solidFill>
            <a:schemeClr val="tx1"/>
          </a:solidFill>
          <a:latin typeface="HG丸ｺﾞｼｯｸM-PRO" panose="020F0600000000000000" pitchFamily="50" charset="-128"/>
          <a:ea typeface="HG丸ｺﾞｼｯｸM-PRO" panose="020F0600000000000000" pitchFamily="50" charset="-128"/>
          <a:cs typeface="+mn-cs"/>
        </a:defRPr>
      </a:lvl4pPr>
      <a:lvl5pPr marL="2916087" indent="-324011" algn="l" defTabSz="1296039" rtl="0" eaLnBrk="1" latinLnBrk="0" hangingPunct="1">
        <a:spcBef>
          <a:spcPct val="20000"/>
        </a:spcBef>
        <a:buFont typeface="Arial" panose="020B0604020202020204" pitchFamily="34" charset="0"/>
        <a:buChar char="»"/>
        <a:defRPr kumimoji="1" sz="2800" kern="1200">
          <a:solidFill>
            <a:schemeClr val="tx1"/>
          </a:solidFill>
          <a:latin typeface="HG丸ｺﾞｼｯｸM-PRO" panose="020F0600000000000000" pitchFamily="50" charset="-128"/>
          <a:ea typeface="HG丸ｺﾞｼｯｸM-PRO" panose="020F0600000000000000" pitchFamily="50" charset="-128"/>
          <a:cs typeface="+mn-cs"/>
        </a:defRPr>
      </a:lvl5pPr>
      <a:lvl6pPr marL="3564105" indent="-324011" algn="l" defTabSz="1296039"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6pPr>
      <a:lvl7pPr marL="4212125" indent="-324011" algn="l" defTabSz="1296039"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7pPr>
      <a:lvl8pPr marL="4860144" indent="-324011" algn="l" defTabSz="1296039"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8pPr>
      <a:lvl9pPr marL="5508163" indent="-324011" algn="l" defTabSz="1296039"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9pPr>
    </p:bodyStyle>
    <p:otherStyle>
      <a:defPPr>
        <a:defRPr lang="ja-JP"/>
      </a:defPPr>
      <a:lvl1pPr marL="0" algn="l" defTabSz="1296039" rtl="0" eaLnBrk="1" latinLnBrk="0" hangingPunct="1">
        <a:defRPr kumimoji="1" sz="2600" kern="1200">
          <a:solidFill>
            <a:schemeClr val="tx1"/>
          </a:solidFill>
          <a:latin typeface="+mn-lt"/>
          <a:ea typeface="+mn-ea"/>
          <a:cs typeface="+mn-cs"/>
        </a:defRPr>
      </a:lvl1pPr>
      <a:lvl2pPr marL="648019" algn="l" defTabSz="1296039" rtl="0" eaLnBrk="1" latinLnBrk="0" hangingPunct="1">
        <a:defRPr kumimoji="1" sz="2600" kern="1200">
          <a:solidFill>
            <a:schemeClr val="tx1"/>
          </a:solidFill>
          <a:latin typeface="+mn-lt"/>
          <a:ea typeface="+mn-ea"/>
          <a:cs typeface="+mn-cs"/>
        </a:defRPr>
      </a:lvl2pPr>
      <a:lvl3pPr marL="1296039" algn="l" defTabSz="1296039" rtl="0" eaLnBrk="1" latinLnBrk="0" hangingPunct="1">
        <a:defRPr kumimoji="1" sz="2600" kern="1200">
          <a:solidFill>
            <a:schemeClr val="tx1"/>
          </a:solidFill>
          <a:latin typeface="+mn-lt"/>
          <a:ea typeface="+mn-ea"/>
          <a:cs typeface="+mn-cs"/>
        </a:defRPr>
      </a:lvl3pPr>
      <a:lvl4pPr marL="1944057" algn="l" defTabSz="1296039" rtl="0" eaLnBrk="1" latinLnBrk="0" hangingPunct="1">
        <a:defRPr kumimoji="1" sz="2600" kern="1200">
          <a:solidFill>
            <a:schemeClr val="tx1"/>
          </a:solidFill>
          <a:latin typeface="+mn-lt"/>
          <a:ea typeface="+mn-ea"/>
          <a:cs typeface="+mn-cs"/>
        </a:defRPr>
      </a:lvl4pPr>
      <a:lvl5pPr marL="2592076" algn="l" defTabSz="1296039" rtl="0" eaLnBrk="1" latinLnBrk="0" hangingPunct="1">
        <a:defRPr kumimoji="1" sz="2600" kern="1200">
          <a:solidFill>
            <a:schemeClr val="tx1"/>
          </a:solidFill>
          <a:latin typeface="+mn-lt"/>
          <a:ea typeface="+mn-ea"/>
          <a:cs typeface="+mn-cs"/>
        </a:defRPr>
      </a:lvl5pPr>
      <a:lvl6pPr marL="3240096" algn="l" defTabSz="1296039" rtl="0" eaLnBrk="1" latinLnBrk="0" hangingPunct="1">
        <a:defRPr kumimoji="1" sz="2600" kern="1200">
          <a:solidFill>
            <a:schemeClr val="tx1"/>
          </a:solidFill>
          <a:latin typeface="+mn-lt"/>
          <a:ea typeface="+mn-ea"/>
          <a:cs typeface="+mn-cs"/>
        </a:defRPr>
      </a:lvl6pPr>
      <a:lvl7pPr marL="3888115" algn="l" defTabSz="1296039" rtl="0" eaLnBrk="1" latinLnBrk="0" hangingPunct="1">
        <a:defRPr kumimoji="1" sz="2600" kern="1200">
          <a:solidFill>
            <a:schemeClr val="tx1"/>
          </a:solidFill>
          <a:latin typeface="+mn-lt"/>
          <a:ea typeface="+mn-ea"/>
          <a:cs typeface="+mn-cs"/>
        </a:defRPr>
      </a:lvl7pPr>
      <a:lvl8pPr marL="4536133" algn="l" defTabSz="1296039" rtl="0" eaLnBrk="1" latinLnBrk="0" hangingPunct="1">
        <a:defRPr kumimoji="1" sz="2600" kern="1200">
          <a:solidFill>
            <a:schemeClr val="tx1"/>
          </a:solidFill>
          <a:latin typeface="+mn-lt"/>
          <a:ea typeface="+mn-ea"/>
          <a:cs typeface="+mn-cs"/>
        </a:defRPr>
      </a:lvl8pPr>
      <a:lvl9pPr marL="5184153" algn="l" defTabSz="1296039" rtl="0" eaLnBrk="1" latinLnBrk="0" hangingPunct="1">
        <a:defRPr kumimoji="1"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48097" y="389325"/>
            <a:ext cx="11665744" cy="1620308"/>
          </a:xfrm>
          <a:prstGeom prst="rect">
            <a:avLst/>
          </a:prstGeom>
        </p:spPr>
        <p:txBody>
          <a:bodyPr vert="horz" lIns="129616" tIns="64808" rIns="129616" bIns="64808"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648097" y="2268432"/>
            <a:ext cx="11665744" cy="6415972"/>
          </a:xfrm>
          <a:prstGeom prst="rect">
            <a:avLst/>
          </a:prstGeom>
        </p:spPr>
        <p:txBody>
          <a:bodyPr vert="horz" lIns="129616" tIns="64808" rIns="129616" bIns="64808"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648097" y="9010716"/>
            <a:ext cx="3024452" cy="517598"/>
          </a:xfrm>
          <a:prstGeom prst="rect">
            <a:avLst/>
          </a:prstGeom>
        </p:spPr>
        <p:txBody>
          <a:bodyPr vert="horz" lIns="129616" tIns="64808" rIns="129616" bIns="64808" rtlCol="0" anchor="ctr"/>
          <a:lstStyle>
            <a:lvl1pPr algn="l">
              <a:defRPr sz="1700">
                <a:solidFill>
                  <a:schemeClr val="tx1">
                    <a:tint val="75000"/>
                  </a:schemeClr>
                </a:solidFill>
                <a:latin typeface="HG丸ｺﾞｼｯｸM-PRO" panose="020F0600000000000000" pitchFamily="50" charset="-128"/>
                <a:ea typeface="HG丸ｺﾞｼｯｸM-PRO" panose="020F0600000000000000" pitchFamily="50" charset="-128"/>
              </a:defRPr>
            </a:lvl1pPr>
          </a:lstStyle>
          <a:p>
            <a:pPr defTabSz="1296162"/>
            <a:fld id="{45C41A12-C9F3-4888-A3B0-668E2B2BCAE2}" type="datetimeFigureOut">
              <a:rPr lang="ja-JP" altLang="en-US" smtClean="0">
                <a:solidFill>
                  <a:prstClr val="black">
                    <a:tint val="75000"/>
                  </a:prstClr>
                </a:solidFill>
              </a:rPr>
              <a:pPr defTabSz="1296162"/>
              <a:t>2024/12/25</a:t>
            </a:fld>
            <a:endParaRPr lang="ja-JP" altLang="en-US" dirty="0">
              <a:solidFill>
                <a:prstClr val="black">
                  <a:tint val="75000"/>
                </a:prstClr>
              </a:solidFill>
            </a:endParaRPr>
          </a:p>
        </p:txBody>
      </p:sp>
      <p:sp>
        <p:nvSpPr>
          <p:cNvPr id="5" name="フッター プレースホルダー 4"/>
          <p:cNvSpPr>
            <a:spLocks noGrp="1"/>
          </p:cNvSpPr>
          <p:nvPr>
            <p:ph type="ftr" sz="quarter" idx="3"/>
          </p:nvPr>
        </p:nvSpPr>
        <p:spPr>
          <a:xfrm>
            <a:off x="4428662" y="9010716"/>
            <a:ext cx="4104614" cy="517598"/>
          </a:xfrm>
          <a:prstGeom prst="rect">
            <a:avLst/>
          </a:prstGeom>
        </p:spPr>
        <p:txBody>
          <a:bodyPr vert="horz" lIns="129616" tIns="64808" rIns="129616" bIns="64808" rtlCol="0" anchor="ctr"/>
          <a:lstStyle>
            <a:lvl1pPr algn="ctr">
              <a:defRPr sz="1700">
                <a:solidFill>
                  <a:schemeClr val="tx1">
                    <a:tint val="75000"/>
                  </a:schemeClr>
                </a:solidFill>
                <a:latin typeface="HG丸ｺﾞｼｯｸM-PRO" panose="020F0600000000000000" pitchFamily="50" charset="-128"/>
                <a:ea typeface="HG丸ｺﾞｼｯｸM-PRO" panose="020F0600000000000000" pitchFamily="50" charset="-128"/>
              </a:defRPr>
            </a:lvl1pPr>
          </a:lstStyle>
          <a:p>
            <a:pPr defTabSz="1296162"/>
            <a:endParaRPr lang="ja-JP" altLang="en-US" dirty="0">
              <a:solidFill>
                <a:prstClr val="black">
                  <a:tint val="75000"/>
                </a:prstClr>
              </a:solidFill>
            </a:endParaRPr>
          </a:p>
        </p:txBody>
      </p:sp>
      <p:sp>
        <p:nvSpPr>
          <p:cNvPr id="6" name="スライド番号プレースホルダー 5"/>
          <p:cNvSpPr>
            <a:spLocks noGrp="1"/>
          </p:cNvSpPr>
          <p:nvPr>
            <p:ph type="sldNum" sz="quarter" idx="4"/>
          </p:nvPr>
        </p:nvSpPr>
        <p:spPr>
          <a:xfrm>
            <a:off x="9289389" y="9010716"/>
            <a:ext cx="3024452" cy="517598"/>
          </a:xfrm>
          <a:prstGeom prst="rect">
            <a:avLst/>
          </a:prstGeom>
        </p:spPr>
        <p:txBody>
          <a:bodyPr vert="horz" lIns="129616" tIns="64808" rIns="129616" bIns="64808" rtlCol="0" anchor="ctr"/>
          <a:lstStyle>
            <a:lvl1pPr algn="r">
              <a:defRPr sz="1700">
                <a:solidFill>
                  <a:schemeClr val="tx1">
                    <a:tint val="75000"/>
                  </a:schemeClr>
                </a:solidFill>
                <a:latin typeface="HG丸ｺﾞｼｯｸM-PRO" panose="020F0600000000000000" pitchFamily="50" charset="-128"/>
                <a:ea typeface="HG丸ｺﾞｼｯｸM-PRO" panose="020F0600000000000000" pitchFamily="50" charset="-128"/>
              </a:defRPr>
            </a:lvl1pPr>
          </a:lstStyle>
          <a:p>
            <a:pPr defTabSz="1296162"/>
            <a:fld id="{31A8A2BA-48A9-43F4-852E-BCA3C59F90C5}" type="slidenum">
              <a:rPr lang="ja-JP" altLang="en-US" smtClean="0">
                <a:solidFill>
                  <a:prstClr val="black">
                    <a:tint val="75000"/>
                  </a:prstClr>
                </a:solidFill>
              </a:rPr>
              <a:pPr defTabSz="1296162"/>
              <a:t>‹#›</a:t>
            </a:fld>
            <a:endParaRPr lang="ja-JP" altLang="en-US" dirty="0">
              <a:solidFill>
                <a:prstClr val="black">
                  <a:tint val="75000"/>
                </a:prstClr>
              </a:solidFill>
            </a:endParaRPr>
          </a:p>
        </p:txBody>
      </p:sp>
    </p:spTree>
    <p:extLst>
      <p:ext uri="{BB962C8B-B14F-4D97-AF65-F5344CB8AC3E}">
        <p14:creationId xmlns:p14="http://schemas.microsoft.com/office/powerpoint/2010/main" val="248717585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1296162" rtl="0" eaLnBrk="1" latinLnBrk="0" hangingPunct="1">
        <a:spcBef>
          <a:spcPct val="0"/>
        </a:spcBef>
        <a:buNone/>
        <a:defRPr kumimoji="1" sz="6200" kern="1200">
          <a:solidFill>
            <a:schemeClr val="tx1"/>
          </a:solidFill>
          <a:latin typeface="HG丸ｺﾞｼｯｸM-PRO" panose="020F0600000000000000" pitchFamily="50" charset="-128"/>
          <a:ea typeface="HG丸ｺﾞｼｯｸM-PRO" panose="020F0600000000000000" pitchFamily="50" charset="-128"/>
          <a:cs typeface="+mj-cs"/>
        </a:defRPr>
      </a:lvl1pPr>
    </p:titleStyle>
    <p:bodyStyle>
      <a:lvl1pPr marL="486061" indent="-486061" algn="l" defTabSz="1296162" rtl="0" eaLnBrk="1" latinLnBrk="0" hangingPunct="1">
        <a:spcBef>
          <a:spcPct val="20000"/>
        </a:spcBef>
        <a:buFont typeface="Arial" panose="020B0604020202020204" pitchFamily="34" charset="0"/>
        <a:buChar char="•"/>
        <a:defRPr kumimoji="1" sz="4500" kern="1200">
          <a:solidFill>
            <a:schemeClr val="tx1"/>
          </a:solidFill>
          <a:latin typeface="HG丸ｺﾞｼｯｸM-PRO" panose="020F0600000000000000" pitchFamily="50" charset="-128"/>
          <a:ea typeface="HG丸ｺﾞｼｯｸM-PRO" panose="020F0600000000000000" pitchFamily="50" charset="-128"/>
          <a:cs typeface="+mn-cs"/>
        </a:defRPr>
      </a:lvl1pPr>
      <a:lvl2pPr marL="1053132" indent="-405051" algn="l" defTabSz="1296162" rtl="0" eaLnBrk="1" latinLnBrk="0" hangingPunct="1">
        <a:spcBef>
          <a:spcPct val="20000"/>
        </a:spcBef>
        <a:buFont typeface="Arial" panose="020B0604020202020204" pitchFamily="34" charset="0"/>
        <a:buChar char="–"/>
        <a:defRPr kumimoji="1" sz="4000" kern="1200">
          <a:solidFill>
            <a:schemeClr val="tx1"/>
          </a:solidFill>
          <a:latin typeface="HG丸ｺﾞｼｯｸM-PRO" panose="020F0600000000000000" pitchFamily="50" charset="-128"/>
          <a:ea typeface="HG丸ｺﾞｼｯｸM-PRO" panose="020F0600000000000000" pitchFamily="50" charset="-128"/>
          <a:cs typeface="+mn-cs"/>
        </a:defRPr>
      </a:lvl2pPr>
      <a:lvl3pPr marL="1620203" indent="-324041" algn="l" defTabSz="1296162" rtl="0" eaLnBrk="1" latinLnBrk="0" hangingPunct="1">
        <a:spcBef>
          <a:spcPct val="20000"/>
        </a:spcBef>
        <a:buFont typeface="Arial" panose="020B0604020202020204" pitchFamily="34" charset="0"/>
        <a:buChar char="•"/>
        <a:defRPr kumimoji="1" sz="3400" kern="1200">
          <a:solidFill>
            <a:schemeClr val="tx1"/>
          </a:solidFill>
          <a:latin typeface="HG丸ｺﾞｼｯｸM-PRO" panose="020F0600000000000000" pitchFamily="50" charset="-128"/>
          <a:ea typeface="HG丸ｺﾞｼｯｸM-PRO" panose="020F0600000000000000" pitchFamily="50" charset="-128"/>
          <a:cs typeface="+mn-cs"/>
        </a:defRPr>
      </a:lvl3pPr>
      <a:lvl4pPr marL="2268284" indent="-324041" algn="l" defTabSz="1296162" rtl="0" eaLnBrk="1" latinLnBrk="0" hangingPunct="1">
        <a:spcBef>
          <a:spcPct val="20000"/>
        </a:spcBef>
        <a:buFont typeface="Arial" panose="020B0604020202020204" pitchFamily="34" charset="0"/>
        <a:buChar char="–"/>
        <a:defRPr kumimoji="1" sz="2800" kern="1200">
          <a:solidFill>
            <a:schemeClr val="tx1"/>
          </a:solidFill>
          <a:latin typeface="HG丸ｺﾞｼｯｸM-PRO" panose="020F0600000000000000" pitchFamily="50" charset="-128"/>
          <a:ea typeface="HG丸ｺﾞｼｯｸM-PRO" panose="020F0600000000000000" pitchFamily="50" charset="-128"/>
          <a:cs typeface="+mn-cs"/>
        </a:defRPr>
      </a:lvl4pPr>
      <a:lvl5pPr marL="2916365" indent="-324041" algn="l" defTabSz="1296162" rtl="0" eaLnBrk="1" latinLnBrk="0" hangingPunct="1">
        <a:spcBef>
          <a:spcPct val="20000"/>
        </a:spcBef>
        <a:buFont typeface="Arial" panose="020B0604020202020204" pitchFamily="34" charset="0"/>
        <a:buChar char="»"/>
        <a:defRPr kumimoji="1" sz="2800" kern="1200">
          <a:solidFill>
            <a:schemeClr val="tx1"/>
          </a:solidFill>
          <a:latin typeface="HG丸ｺﾞｼｯｸM-PRO" panose="020F0600000000000000" pitchFamily="50" charset="-128"/>
          <a:ea typeface="HG丸ｺﾞｼｯｸM-PRO" panose="020F0600000000000000" pitchFamily="50" charset="-128"/>
          <a:cs typeface="+mn-cs"/>
        </a:defRPr>
      </a:lvl5pPr>
      <a:lvl6pPr marL="3564446" indent="-324041" algn="l" defTabSz="1296162"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6pPr>
      <a:lvl7pPr marL="4212527" indent="-324041" algn="l" defTabSz="1296162"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7pPr>
      <a:lvl8pPr marL="4860608" indent="-324041" algn="l" defTabSz="1296162"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8pPr>
      <a:lvl9pPr marL="5508689" indent="-324041" algn="l" defTabSz="1296162"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9pPr>
    </p:bodyStyle>
    <p:otherStyle>
      <a:defPPr>
        <a:defRPr lang="ja-JP"/>
      </a:defPPr>
      <a:lvl1pPr marL="0" algn="l" defTabSz="1296162" rtl="0" eaLnBrk="1" latinLnBrk="0" hangingPunct="1">
        <a:defRPr kumimoji="1" sz="2600" kern="1200">
          <a:solidFill>
            <a:schemeClr val="tx1"/>
          </a:solidFill>
          <a:latin typeface="+mn-lt"/>
          <a:ea typeface="+mn-ea"/>
          <a:cs typeface="+mn-cs"/>
        </a:defRPr>
      </a:lvl1pPr>
      <a:lvl2pPr marL="648081" algn="l" defTabSz="1296162" rtl="0" eaLnBrk="1" latinLnBrk="0" hangingPunct="1">
        <a:defRPr kumimoji="1" sz="2600" kern="1200">
          <a:solidFill>
            <a:schemeClr val="tx1"/>
          </a:solidFill>
          <a:latin typeface="+mn-lt"/>
          <a:ea typeface="+mn-ea"/>
          <a:cs typeface="+mn-cs"/>
        </a:defRPr>
      </a:lvl2pPr>
      <a:lvl3pPr marL="1296162" algn="l" defTabSz="1296162" rtl="0" eaLnBrk="1" latinLnBrk="0" hangingPunct="1">
        <a:defRPr kumimoji="1" sz="2600" kern="1200">
          <a:solidFill>
            <a:schemeClr val="tx1"/>
          </a:solidFill>
          <a:latin typeface="+mn-lt"/>
          <a:ea typeface="+mn-ea"/>
          <a:cs typeface="+mn-cs"/>
        </a:defRPr>
      </a:lvl3pPr>
      <a:lvl4pPr marL="1944243" algn="l" defTabSz="1296162" rtl="0" eaLnBrk="1" latinLnBrk="0" hangingPunct="1">
        <a:defRPr kumimoji="1" sz="2600" kern="1200">
          <a:solidFill>
            <a:schemeClr val="tx1"/>
          </a:solidFill>
          <a:latin typeface="+mn-lt"/>
          <a:ea typeface="+mn-ea"/>
          <a:cs typeface="+mn-cs"/>
        </a:defRPr>
      </a:lvl4pPr>
      <a:lvl5pPr marL="2592324" algn="l" defTabSz="1296162" rtl="0" eaLnBrk="1" latinLnBrk="0" hangingPunct="1">
        <a:defRPr kumimoji="1" sz="2600" kern="1200">
          <a:solidFill>
            <a:schemeClr val="tx1"/>
          </a:solidFill>
          <a:latin typeface="+mn-lt"/>
          <a:ea typeface="+mn-ea"/>
          <a:cs typeface="+mn-cs"/>
        </a:defRPr>
      </a:lvl5pPr>
      <a:lvl6pPr marL="3240405" algn="l" defTabSz="1296162" rtl="0" eaLnBrk="1" latinLnBrk="0" hangingPunct="1">
        <a:defRPr kumimoji="1" sz="2600" kern="1200">
          <a:solidFill>
            <a:schemeClr val="tx1"/>
          </a:solidFill>
          <a:latin typeface="+mn-lt"/>
          <a:ea typeface="+mn-ea"/>
          <a:cs typeface="+mn-cs"/>
        </a:defRPr>
      </a:lvl6pPr>
      <a:lvl7pPr marL="3888486" algn="l" defTabSz="1296162" rtl="0" eaLnBrk="1" latinLnBrk="0" hangingPunct="1">
        <a:defRPr kumimoji="1" sz="2600" kern="1200">
          <a:solidFill>
            <a:schemeClr val="tx1"/>
          </a:solidFill>
          <a:latin typeface="+mn-lt"/>
          <a:ea typeface="+mn-ea"/>
          <a:cs typeface="+mn-cs"/>
        </a:defRPr>
      </a:lvl7pPr>
      <a:lvl8pPr marL="4536567" algn="l" defTabSz="1296162" rtl="0" eaLnBrk="1" latinLnBrk="0" hangingPunct="1">
        <a:defRPr kumimoji="1" sz="2600" kern="1200">
          <a:solidFill>
            <a:schemeClr val="tx1"/>
          </a:solidFill>
          <a:latin typeface="+mn-lt"/>
          <a:ea typeface="+mn-ea"/>
          <a:cs typeface="+mn-cs"/>
        </a:defRPr>
      </a:lvl8pPr>
      <a:lvl9pPr marL="5184648" algn="l" defTabSz="1296162" rtl="0" eaLnBrk="1" latinLnBrk="0" hangingPunct="1">
        <a:defRPr kumimoji="1" sz="2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48097" y="389325"/>
            <a:ext cx="11665744" cy="1620308"/>
          </a:xfrm>
          <a:prstGeom prst="rect">
            <a:avLst/>
          </a:prstGeom>
        </p:spPr>
        <p:txBody>
          <a:bodyPr vert="horz" lIns="129578" tIns="64788" rIns="129578" bIns="64788"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648097" y="2268432"/>
            <a:ext cx="11665744" cy="6415972"/>
          </a:xfrm>
          <a:prstGeom prst="rect">
            <a:avLst/>
          </a:prstGeom>
        </p:spPr>
        <p:txBody>
          <a:bodyPr vert="horz" lIns="129578" tIns="64788" rIns="129578" bIns="64788"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648097" y="9010717"/>
            <a:ext cx="3024452" cy="517598"/>
          </a:xfrm>
          <a:prstGeom prst="rect">
            <a:avLst/>
          </a:prstGeom>
        </p:spPr>
        <p:txBody>
          <a:bodyPr vert="horz" lIns="129578" tIns="64788" rIns="129578" bIns="64788" rtlCol="0" anchor="ctr"/>
          <a:lstStyle>
            <a:lvl1pPr algn="l">
              <a:defRPr sz="1700">
                <a:solidFill>
                  <a:schemeClr val="tx1">
                    <a:tint val="75000"/>
                  </a:schemeClr>
                </a:solidFill>
                <a:latin typeface="HG丸ｺﾞｼｯｸM-PRO" panose="020F0600000000000000" pitchFamily="50" charset="-128"/>
                <a:ea typeface="HG丸ｺﾞｼｯｸM-PRO" panose="020F0600000000000000" pitchFamily="50" charset="-128"/>
              </a:defRPr>
            </a:lvl1pPr>
          </a:lstStyle>
          <a:p>
            <a:fld id="{8397B9AD-86A4-4081-82C6-A4E0FC4A16FE}" type="datetime1">
              <a:rPr lang="ja-JP" altLang="en-US" smtClean="0">
                <a:solidFill>
                  <a:prstClr val="black">
                    <a:tint val="75000"/>
                  </a:prstClr>
                </a:solidFill>
              </a:rPr>
              <a:t>2024/12/25</a:t>
            </a:fld>
            <a:endParaRPr lang="ja-JP" altLang="en-US" dirty="0">
              <a:solidFill>
                <a:prstClr val="black">
                  <a:tint val="75000"/>
                </a:prstClr>
              </a:solidFill>
            </a:endParaRPr>
          </a:p>
        </p:txBody>
      </p:sp>
      <p:sp>
        <p:nvSpPr>
          <p:cNvPr id="5" name="フッター プレースホルダー 4"/>
          <p:cNvSpPr>
            <a:spLocks noGrp="1"/>
          </p:cNvSpPr>
          <p:nvPr>
            <p:ph type="ftr" sz="quarter" idx="3"/>
          </p:nvPr>
        </p:nvSpPr>
        <p:spPr>
          <a:xfrm>
            <a:off x="4428662" y="9010717"/>
            <a:ext cx="4104614" cy="517598"/>
          </a:xfrm>
          <a:prstGeom prst="rect">
            <a:avLst/>
          </a:prstGeom>
        </p:spPr>
        <p:txBody>
          <a:bodyPr vert="horz" lIns="129578" tIns="64788" rIns="129578" bIns="64788" rtlCol="0" anchor="ctr"/>
          <a:lstStyle>
            <a:lvl1pPr algn="ctr">
              <a:defRPr sz="1700">
                <a:solidFill>
                  <a:schemeClr val="tx1">
                    <a:tint val="75000"/>
                  </a:schemeClr>
                </a:solidFill>
                <a:latin typeface="HG丸ｺﾞｼｯｸM-PRO" panose="020F0600000000000000" pitchFamily="50" charset="-128"/>
                <a:ea typeface="HG丸ｺﾞｼｯｸM-PRO" panose="020F0600000000000000" pitchFamily="50" charset="-128"/>
              </a:defRPr>
            </a:lvl1p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4"/>
          </p:nvPr>
        </p:nvSpPr>
        <p:spPr>
          <a:xfrm>
            <a:off x="9289389" y="9010717"/>
            <a:ext cx="3024452" cy="517598"/>
          </a:xfrm>
          <a:prstGeom prst="rect">
            <a:avLst/>
          </a:prstGeom>
        </p:spPr>
        <p:txBody>
          <a:bodyPr vert="horz" lIns="129578" tIns="64788" rIns="129578" bIns="64788" rtlCol="0" anchor="ctr"/>
          <a:lstStyle>
            <a:lvl1pPr algn="r">
              <a:defRPr sz="1700">
                <a:solidFill>
                  <a:schemeClr val="tx1">
                    <a:tint val="75000"/>
                  </a:schemeClr>
                </a:solidFill>
                <a:latin typeface="HG丸ｺﾞｼｯｸM-PRO" panose="020F0600000000000000" pitchFamily="50" charset="-128"/>
                <a:ea typeface="HG丸ｺﾞｼｯｸM-PRO" panose="020F0600000000000000" pitchFamily="50" charset="-128"/>
              </a:defRPr>
            </a:lvl1pPr>
          </a:lstStyle>
          <a:p>
            <a:fld id="{31A8A2BA-48A9-43F4-852E-BCA3C59F90C5}"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02181383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defTabSz="1295791" rtl="0" eaLnBrk="1" latinLnBrk="0" hangingPunct="1">
        <a:spcBef>
          <a:spcPct val="0"/>
        </a:spcBef>
        <a:buNone/>
        <a:defRPr kumimoji="1" sz="6200" kern="1200">
          <a:solidFill>
            <a:schemeClr val="tx1"/>
          </a:solidFill>
          <a:latin typeface="HG丸ｺﾞｼｯｸM-PRO" panose="020F0600000000000000" pitchFamily="50" charset="-128"/>
          <a:ea typeface="HG丸ｺﾞｼｯｸM-PRO" panose="020F0600000000000000" pitchFamily="50" charset="-128"/>
          <a:cs typeface="+mj-cs"/>
        </a:defRPr>
      </a:lvl1pPr>
    </p:titleStyle>
    <p:bodyStyle>
      <a:lvl1pPr marL="485920" indent="-485920" algn="l" defTabSz="1295791" rtl="0" eaLnBrk="1" latinLnBrk="0" hangingPunct="1">
        <a:spcBef>
          <a:spcPct val="20000"/>
        </a:spcBef>
        <a:buFont typeface="Arial" panose="020B0604020202020204" pitchFamily="34" charset="0"/>
        <a:buChar char="•"/>
        <a:defRPr kumimoji="1" sz="4500" kern="1200">
          <a:solidFill>
            <a:schemeClr val="tx1"/>
          </a:solidFill>
          <a:latin typeface="HG丸ｺﾞｼｯｸM-PRO" panose="020F0600000000000000" pitchFamily="50" charset="-128"/>
          <a:ea typeface="HG丸ｺﾞｼｯｸM-PRO" panose="020F0600000000000000" pitchFamily="50" charset="-128"/>
          <a:cs typeface="+mn-cs"/>
        </a:defRPr>
      </a:lvl1pPr>
      <a:lvl2pPr marL="1052830" indent="-404934" algn="l" defTabSz="1295791" rtl="0" eaLnBrk="1" latinLnBrk="0" hangingPunct="1">
        <a:spcBef>
          <a:spcPct val="20000"/>
        </a:spcBef>
        <a:buFont typeface="Arial" panose="020B0604020202020204" pitchFamily="34" charset="0"/>
        <a:buChar char="–"/>
        <a:defRPr kumimoji="1" sz="4000" kern="1200">
          <a:solidFill>
            <a:schemeClr val="tx1"/>
          </a:solidFill>
          <a:latin typeface="HG丸ｺﾞｼｯｸM-PRO" panose="020F0600000000000000" pitchFamily="50" charset="-128"/>
          <a:ea typeface="HG丸ｺﾞｼｯｸM-PRO" panose="020F0600000000000000" pitchFamily="50" charset="-128"/>
          <a:cs typeface="+mn-cs"/>
        </a:defRPr>
      </a:lvl2pPr>
      <a:lvl3pPr marL="1619739" indent="-323948" algn="l" defTabSz="1295791" rtl="0" eaLnBrk="1" latinLnBrk="0" hangingPunct="1">
        <a:spcBef>
          <a:spcPct val="20000"/>
        </a:spcBef>
        <a:buFont typeface="Arial" panose="020B0604020202020204" pitchFamily="34" charset="0"/>
        <a:buChar char="•"/>
        <a:defRPr kumimoji="1" sz="3400" kern="1200">
          <a:solidFill>
            <a:schemeClr val="tx1"/>
          </a:solidFill>
          <a:latin typeface="HG丸ｺﾞｼｯｸM-PRO" panose="020F0600000000000000" pitchFamily="50" charset="-128"/>
          <a:ea typeface="HG丸ｺﾞｼｯｸM-PRO" panose="020F0600000000000000" pitchFamily="50" charset="-128"/>
          <a:cs typeface="+mn-cs"/>
        </a:defRPr>
      </a:lvl3pPr>
      <a:lvl4pPr marL="2267634" indent="-323948" algn="l" defTabSz="1295791" rtl="0" eaLnBrk="1" latinLnBrk="0" hangingPunct="1">
        <a:spcBef>
          <a:spcPct val="20000"/>
        </a:spcBef>
        <a:buFont typeface="Arial" panose="020B0604020202020204" pitchFamily="34" charset="0"/>
        <a:buChar char="–"/>
        <a:defRPr kumimoji="1" sz="2800" kern="1200">
          <a:solidFill>
            <a:schemeClr val="tx1"/>
          </a:solidFill>
          <a:latin typeface="HG丸ｺﾞｼｯｸM-PRO" panose="020F0600000000000000" pitchFamily="50" charset="-128"/>
          <a:ea typeface="HG丸ｺﾞｼｯｸM-PRO" panose="020F0600000000000000" pitchFamily="50" charset="-128"/>
          <a:cs typeface="+mn-cs"/>
        </a:defRPr>
      </a:lvl4pPr>
      <a:lvl5pPr marL="2915531" indent="-323948" algn="l" defTabSz="1295791" rtl="0" eaLnBrk="1" latinLnBrk="0" hangingPunct="1">
        <a:spcBef>
          <a:spcPct val="20000"/>
        </a:spcBef>
        <a:buFont typeface="Arial" panose="020B0604020202020204" pitchFamily="34" charset="0"/>
        <a:buChar char="»"/>
        <a:defRPr kumimoji="1" sz="2800" kern="1200">
          <a:solidFill>
            <a:schemeClr val="tx1"/>
          </a:solidFill>
          <a:latin typeface="HG丸ｺﾞｼｯｸM-PRO" panose="020F0600000000000000" pitchFamily="50" charset="-128"/>
          <a:ea typeface="HG丸ｺﾞｼｯｸM-PRO" panose="020F0600000000000000" pitchFamily="50" charset="-128"/>
          <a:cs typeface="+mn-cs"/>
        </a:defRPr>
      </a:lvl5pPr>
      <a:lvl6pPr marL="3563425" indent="-323948" algn="l" defTabSz="1295791"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6pPr>
      <a:lvl7pPr marL="4211320" indent="-323948" algn="l" defTabSz="1295791"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7pPr>
      <a:lvl8pPr marL="4859216" indent="-323948" algn="l" defTabSz="1295791"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8pPr>
      <a:lvl9pPr marL="5507111" indent="-323948" algn="l" defTabSz="1295791"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9pPr>
    </p:bodyStyle>
    <p:otherStyle>
      <a:defPPr>
        <a:defRPr lang="ja-JP"/>
      </a:defPPr>
      <a:lvl1pPr marL="0" algn="l" defTabSz="1295791" rtl="0" eaLnBrk="1" latinLnBrk="0" hangingPunct="1">
        <a:defRPr kumimoji="1" sz="2600" kern="1200">
          <a:solidFill>
            <a:schemeClr val="tx1"/>
          </a:solidFill>
          <a:latin typeface="+mn-lt"/>
          <a:ea typeface="+mn-ea"/>
          <a:cs typeface="+mn-cs"/>
        </a:defRPr>
      </a:lvl1pPr>
      <a:lvl2pPr marL="647897" algn="l" defTabSz="1295791" rtl="0" eaLnBrk="1" latinLnBrk="0" hangingPunct="1">
        <a:defRPr kumimoji="1" sz="2600" kern="1200">
          <a:solidFill>
            <a:schemeClr val="tx1"/>
          </a:solidFill>
          <a:latin typeface="+mn-lt"/>
          <a:ea typeface="+mn-ea"/>
          <a:cs typeface="+mn-cs"/>
        </a:defRPr>
      </a:lvl2pPr>
      <a:lvl3pPr marL="1295791" algn="l" defTabSz="1295791" rtl="0" eaLnBrk="1" latinLnBrk="0" hangingPunct="1">
        <a:defRPr kumimoji="1" sz="2600" kern="1200">
          <a:solidFill>
            <a:schemeClr val="tx1"/>
          </a:solidFill>
          <a:latin typeface="+mn-lt"/>
          <a:ea typeface="+mn-ea"/>
          <a:cs typeface="+mn-cs"/>
        </a:defRPr>
      </a:lvl3pPr>
      <a:lvl4pPr marL="1943686" algn="l" defTabSz="1295791" rtl="0" eaLnBrk="1" latinLnBrk="0" hangingPunct="1">
        <a:defRPr kumimoji="1" sz="2600" kern="1200">
          <a:solidFill>
            <a:schemeClr val="tx1"/>
          </a:solidFill>
          <a:latin typeface="+mn-lt"/>
          <a:ea typeface="+mn-ea"/>
          <a:cs typeface="+mn-cs"/>
        </a:defRPr>
      </a:lvl4pPr>
      <a:lvl5pPr marL="2591580" algn="l" defTabSz="1295791" rtl="0" eaLnBrk="1" latinLnBrk="0" hangingPunct="1">
        <a:defRPr kumimoji="1" sz="2600" kern="1200">
          <a:solidFill>
            <a:schemeClr val="tx1"/>
          </a:solidFill>
          <a:latin typeface="+mn-lt"/>
          <a:ea typeface="+mn-ea"/>
          <a:cs typeface="+mn-cs"/>
        </a:defRPr>
      </a:lvl5pPr>
      <a:lvl6pPr marL="3239478" algn="l" defTabSz="1295791" rtl="0" eaLnBrk="1" latinLnBrk="0" hangingPunct="1">
        <a:defRPr kumimoji="1" sz="2600" kern="1200">
          <a:solidFill>
            <a:schemeClr val="tx1"/>
          </a:solidFill>
          <a:latin typeface="+mn-lt"/>
          <a:ea typeface="+mn-ea"/>
          <a:cs typeface="+mn-cs"/>
        </a:defRPr>
      </a:lvl6pPr>
      <a:lvl7pPr marL="3887372" algn="l" defTabSz="1295791" rtl="0" eaLnBrk="1" latinLnBrk="0" hangingPunct="1">
        <a:defRPr kumimoji="1" sz="2600" kern="1200">
          <a:solidFill>
            <a:schemeClr val="tx1"/>
          </a:solidFill>
          <a:latin typeface="+mn-lt"/>
          <a:ea typeface="+mn-ea"/>
          <a:cs typeface="+mn-cs"/>
        </a:defRPr>
      </a:lvl7pPr>
      <a:lvl8pPr marL="4535266" algn="l" defTabSz="1295791" rtl="0" eaLnBrk="1" latinLnBrk="0" hangingPunct="1">
        <a:defRPr kumimoji="1" sz="2600" kern="1200">
          <a:solidFill>
            <a:schemeClr val="tx1"/>
          </a:solidFill>
          <a:latin typeface="+mn-lt"/>
          <a:ea typeface="+mn-ea"/>
          <a:cs typeface="+mn-cs"/>
        </a:defRPr>
      </a:lvl8pPr>
      <a:lvl9pPr marL="5183164" algn="l" defTabSz="1295791" rtl="0" eaLnBrk="1" latinLnBrk="0" hangingPunct="1">
        <a:defRPr kumimoji="1" sz="2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48097" y="389325"/>
            <a:ext cx="11665744" cy="1620308"/>
          </a:xfrm>
          <a:prstGeom prst="rect">
            <a:avLst/>
          </a:prstGeom>
        </p:spPr>
        <p:txBody>
          <a:bodyPr vert="horz" lIns="129578" tIns="64788" rIns="129578" bIns="64788"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648097" y="2268432"/>
            <a:ext cx="11665744" cy="6415972"/>
          </a:xfrm>
          <a:prstGeom prst="rect">
            <a:avLst/>
          </a:prstGeom>
        </p:spPr>
        <p:txBody>
          <a:bodyPr vert="horz" lIns="129578" tIns="64788" rIns="129578" bIns="64788"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648097" y="9010717"/>
            <a:ext cx="3024452" cy="517598"/>
          </a:xfrm>
          <a:prstGeom prst="rect">
            <a:avLst/>
          </a:prstGeom>
        </p:spPr>
        <p:txBody>
          <a:bodyPr vert="horz" lIns="129578" tIns="64788" rIns="129578" bIns="64788" rtlCol="0" anchor="ctr"/>
          <a:lstStyle>
            <a:lvl1pPr algn="l">
              <a:defRPr sz="1700">
                <a:solidFill>
                  <a:schemeClr val="tx1">
                    <a:tint val="75000"/>
                  </a:schemeClr>
                </a:solidFill>
                <a:latin typeface="HG丸ｺﾞｼｯｸM-PRO" panose="020F0600000000000000" pitchFamily="50" charset="-128"/>
                <a:ea typeface="HG丸ｺﾞｼｯｸM-PRO" panose="020F0600000000000000" pitchFamily="50" charset="-128"/>
              </a:defRPr>
            </a:lvl1pPr>
          </a:lstStyle>
          <a:p>
            <a:fld id="{018494BA-04FB-40F5-9F66-550D20ADF162}" type="datetime1">
              <a:rPr lang="ja-JP" altLang="en-US" smtClean="0"/>
              <a:t>2024/12/25</a:t>
            </a:fld>
            <a:endParaRPr lang="ja-JP" altLang="en-US" dirty="0"/>
          </a:p>
        </p:txBody>
      </p:sp>
      <p:sp>
        <p:nvSpPr>
          <p:cNvPr id="5" name="フッター プレースホルダー 4"/>
          <p:cNvSpPr>
            <a:spLocks noGrp="1"/>
          </p:cNvSpPr>
          <p:nvPr>
            <p:ph type="ftr" sz="quarter" idx="3"/>
          </p:nvPr>
        </p:nvSpPr>
        <p:spPr>
          <a:xfrm>
            <a:off x="4428662" y="9010717"/>
            <a:ext cx="4104614" cy="517598"/>
          </a:xfrm>
          <a:prstGeom prst="rect">
            <a:avLst/>
          </a:prstGeom>
        </p:spPr>
        <p:txBody>
          <a:bodyPr vert="horz" lIns="129578" tIns="64788" rIns="129578" bIns="64788" rtlCol="0" anchor="ctr"/>
          <a:lstStyle>
            <a:lvl1pPr algn="ctr">
              <a:defRPr sz="1700">
                <a:solidFill>
                  <a:schemeClr val="tx1">
                    <a:tint val="75000"/>
                  </a:schemeClr>
                </a:solidFill>
                <a:latin typeface="HG丸ｺﾞｼｯｸM-PRO" panose="020F0600000000000000" pitchFamily="50" charset="-128"/>
                <a:ea typeface="HG丸ｺﾞｼｯｸM-PRO" panose="020F0600000000000000" pitchFamily="50" charset="-128"/>
              </a:defRPr>
            </a:lvl1pPr>
          </a:lstStyle>
          <a:p>
            <a:endParaRPr lang="ja-JP" altLang="en-US" dirty="0"/>
          </a:p>
        </p:txBody>
      </p:sp>
      <p:sp>
        <p:nvSpPr>
          <p:cNvPr id="6" name="スライド番号プレースホルダー 5"/>
          <p:cNvSpPr>
            <a:spLocks noGrp="1"/>
          </p:cNvSpPr>
          <p:nvPr>
            <p:ph type="sldNum" sz="quarter" idx="4"/>
          </p:nvPr>
        </p:nvSpPr>
        <p:spPr>
          <a:xfrm>
            <a:off x="9289389" y="9010717"/>
            <a:ext cx="3024452" cy="517598"/>
          </a:xfrm>
          <a:prstGeom prst="rect">
            <a:avLst/>
          </a:prstGeom>
        </p:spPr>
        <p:txBody>
          <a:bodyPr vert="horz" lIns="129578" tIns="64788" rIns="129578" bIns="64788" rtlCol="0" anchor="ctr"/>
          <a:lstStyle>
            <a:lvl1pPr algn="r">
              <a:defRPr sz="1700">
                <a:solidFill>
                  <a:schemeClr val="tx1">
                    <a:tint val="75000"/>
                  </a:schemeClr>
                </a:solidFill>
                <a:latin typeface="HG丸ｺﾞｼｯｸM-PRO" panose="020F0600000000000000" pitchFamily="50" charset="-128"/>
                <a:ea typeface="HG丸ｺﾞｼｯｸM-PRO" panose="020F0600000000000000" pitchFamily="50" charset="-128"/>
              </a:defRPr>
            </a:lvl1pPr>
          </a:lstStyle>
          <a:p>
            <a:fld id="{31A8A2BA-48A9-43F4-852E-BCA3C59F90C5}" type="slidenum">
              <a:rPr lang="ja-JP" altLang="en-US" smtClean="0"/>
              <a:pPr/>
              <a:t>‹#›</a:t>
            </a:fld>
            <a:endParaRPr lang="ja-JP" altLang="en-US" dirty="0"/>
          </a:p>
        </p:txBody>
      </p:sp>
    </p:spTree>
    <p:extLst>
      <p:ext uri="{BB962C8B-B14F-4D97-AF65-F5344CB8AC3E}">
        <p14:creationId xmlns:p14="http://schemas.microsoft.com/office/powerpoint/2010/main" val="313297285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ctr" defTabSz="1295791" rtl="0" eaLnBrk="1" latinLnBrk="0" hangingPunct="1">
        <a:spcBef>
          <a:spcPct val="0"/>
        </a:spcBef>
        <a:buNone/>
        <a:defRPr kumimoji="1" sz="6200" kern="1200">
          <a:solidFill>
            <a:schemeClr val="tx1"/>
          </a:solidFill>
          <a:latin typeface="HG丸ｺﾞｼｯｸM-PRO" panose="020F0600000000000000" pitchFamily="50" charset="-128"/>
          <a:ea typeface="HG丸ｺﾞｼｯｸM-PRO" panose="020F0600000000000000" pitchFamily="50" charset="-128"/>
          <a:cs typeface="+mj-cs"/>
        </a:defRPr>
      </a:lvl1pPr>
    </p:titleStyle>
    <p:bodyStyle>
      <a:lvl1pPr marL="485920" indent="-485920" algn="l" defTabSz="1295791" rtl="0" eaLnBrk="1" latinLnBrk="0" hangingPunct="1">
        <a:spcBef>
          <a:spcPct val="20000"/>
        </a:spcBef>
        <a:buFont typeface="Arial" panose="020B0604020202020204" pitchFamily="34" charset="0"/>
        <a:buChar char="•"/>
        <a:defRPr kumimoji="1" sz="4500" kern="1200">
          <a:solidFill>
            <a:schemeClr val="tx1"/>
          </a:solidFill>
          <a:latin typeface="HG丸ｺﾞｼｯｸM-PRO" panose="020F0600000000000000" pitchFamily="50" charset="-128"/>
          <a:ea typeface="HG丸ｺﾞｼｯｸM-PRO" panose="020F0600000000000000" pitchFamily="50" charset="-128"/>
          <a:cs typeface="+mn-cs"/>
        </a:defRPr>
      </a:lvl1pPr>
      <a:lvl2pPr marL="1052830" indent="-404934" algn="l" defTabSz="1295791" rtl="0" eaLnBrk="1" latinLnBrk="0" hangingPunct="1">
        <a:spcBef>
          <a:spcPct val="20000"/>
        </a:spcBef>
        <a:buFont typeface="Arial" panose="020B0604020202020204" pitchFamily="34" charset="0"/>
        <a:buChar char="–"/>
        <a:defRPr kumimoji="1" sz="4000" kern="1200">
          <a:solidFill>
            <a:schemeClr val="tx1"/>
          </a:solidFill>
          <a:latin typeface="HG丸ｺﾞｼｯｸM-PRO" panose="020F0600000000000000" pitchFamily="50" charset="-128"/>
          <a:ea typeface="HG丸ｺﾞｼｯｸM-PRO" panose="020F0600000000000000" pitchFamily="50" charset="-128"/>
          <a:cs typeface="+mn-cs"/>
        </a:defRPr>
      </a:lvl2pPr>
      <a:lvl3pPr marL="1619739" indent="-323948" algn="l" defTabSz="1295791" rtl="0" eaLnBrk="1" latinLnBrk="0" hangingPunct="1">
        <a:spcBef>
          <a:spcPct val="20000"/>
        </a:spcBef>
        <a:buFont typeface="Arial" panose="020B0604020202020204" pitchFamily="34" charset="0"/>
        <a:buChar char="•"/>
        <a:defRPr kumimoji="1" sz="3400" kern="1200">
          <a:solidFill>
            <a:schemeClr val="tx1"/>
          </a:solidFill>
          <a:latin typeface="HG丸ｺﾞｼｯｸM-PRO" panose="020F0600000000000000" pitchFamily="50" charset="-128"/>
          <a:ea typeface="HG丸ｺﾞｼｯｸM-PRO" panose="020F0600000000000000" pitchFamily="50" charset="-128"/>
          <a:cs typeface="+mn-cs"/>
        </a:defRPr>
      </a:lvl3pPr>
      <a:lvl4pPr marL="2267634" indent="-323948" algn="l" defTabSz="1295791" rtl="0" eaLnBrk="1" latinLnBrk="0" hangingPunct="1">
        <a:spcBef>
          <a:spcPct val="20000"/>
        </a:spcBef>
        <a:buFont typeface="Arial" panose="020B0604020202020204" pitchFamily="34" charset="0"/>
        <a:buChar char="–"/>
        <a:defRPr kumimoji="1" sz="2800" kern="1200">
          <a:solidFill>
            <a:schemeClr val="tx1"/>
          </a:solidFill>
          <a:latin typeface="HG丸ｺﾞｼｯｸM-PRO" panose="020F0600000000000000" pitchFamily="50" charset="-128"/>
          <a:ea typeface="HG丸ｺﾞｼｯｸM-PRO" panose="020F0600000000000000" pitchFamily="50" charset="-128"/>
          <a:cs typeface="+mn-cs"/>
        </a:defRPr>
      </a:lvl4pPr>
      <a:lvl5pPr marL="2915531" indent="-323948" algn="l" defTabSz="1295791" rtl="0" eaLnBrk="1" latinLnBrk="0" hangingPunct="1">
        <a:spcBef>
          <a:spcPct val="20000"/>
        </a:spcBef>
        <a:buFont typeface="Arial" panose="020B0604020202020204" pitchFamily="34" charset="0"/>
        <a:buChar char="»"/>
        <a:defRPr kumimoji="1" sz="2800" kern="1200">
          <a:solidFill>
            <a:schemeClr val="tx1"/>
          </a:solidFill>
          <a:latin typeface="HG丸ｺﾞｼｯｸM-PRO" panose="020F0600000000000000" pitchFamily="50" charset="-128"/>
          <a:ea typeface="HG丸ｺﾞｼｯｸM-PRO" panose="020F0600000000000000" pitchFamily="50" charset="-128"/>
          <a:cs typeface="+mn-cs"/>
        </a:defRPr>
      </a:lvl5pPr>
      <a:lvl6pPr marL="3563425" indent="-323948" algn="l" defTabSz="1295791"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6pPr>
      <a:lvl7pPr marL="4211320" indent="-323948" algn="l" defTabSz="1295791"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7pPr>
      <a:lvl8pPr marL="4859216" indent="-323948" algn="l" defTabSz="1295791"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8pPr>
      <a:lvl9pPr marL="5507111" indent="-323948" algn="l" defTabSz="1295791"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9pPr>
    </p:bodyStyle>
    <p:otherStyle>
      <a:defPPr>
        <a:defRPr lang="ja-JP"/>
      </a:defPPr>
      <a:lvl1pPr marL="0" algn="l" defTabSz="1295791" rtl="0" eaLnBrk="1" latinLnBrk="0" hangingPunct="1">
        <a:defRPr kumimoji="1" sz="2600" kern="1200">
          <a:solidFill>
            <a:schemeClr val="tx1"/>
          </a:solidFill>
          <a:latin typeface="+mn-lt"/>
          <a:ea typeface="+mn-ea"/>
          <a:cs typeface="+mn-cs"/>
        </a:defRPr>
      </a:lvl1pPr>
      <a:lvl2pPr marL="647897" algn="l" defTabSz="1295791" rtl="0" eaLnBrk="1" latinLnBrk="0" hangingPunct="1">
        <a:defRPr kumimoji="1" sz="2600" kern="1200">
          <a:solidFill>
            <a:schemeClr val="tx1"/>
          </a:solidFill>
          <a:latin typeface="+mn-lt"/>
          <a:ea typeface="+mn-ea"/>
          <a:cs typeface="+mn-cs"/>
        </a:defRPr>
      </a:lvl2pPr>
      <a:lvl3pPr marL="1295791" algn="l" defTabSz="1295791" rtl="0" eaLnBrk="1" latinLnBrk="0" hangingPunct="1">
        <a:defRPr kumimoji="1" sz="2600" kern="1200">
          <a:solidFill>
            <a:schemeClr val="tx1"/>
          </a:solidFill>
          <a:latin typeface="+mn-lt"/>
          <a:ea typeface="+mn-ea"/>
          <a:cs typeface="+mn-cs"/>
        </a:defRPr>
      </a:lvl3pPr>
      <a:lvl4pPr marL="1943686" algn="l" defTabSz="1295791" rtl="0" eaLnBrk="1" latinLnBrk="0" hangingPunct="1">
        <a:defRPr kumimoji="1" sz="2600" kern="1200">
          <a:solidFill>
            <a:schemeClr val="tx1"/>
          </a:solidFill>
          <a:latin typeface="+mn-lt"/>
          <a:ea typeface="+mn-ea"/>
          <a:cs typeface="+mn-cs"/>
        </a:defRPr>
      </a:lvl4pPr>
      <a:lvl5pPr marL="2591580" algn="l" defTabSz="1295791" rtl="0" eaLnBrk="1" latinLnBrk="0" hangingPunct="1">
        <a:defRPr kumimoji="1" sz="2600" kern="1200">
          <a:solidFill>
            <a:schemeClr val="tx1"/>
          </a:solidFill>
          <a:latin typeface="+mn-lt"/>
          <a:ea typeface="+mn-ea"/>
          <a:cs typeface="+mn-cs"/>
        </a:defRPr>
      </a:lvl5pPr>
      <a:lvl6pPr marL="3239478" algn="l" defTabSz="1295791" rtl="0" eaLnBrk="1" latinLnBrk="0" hangingPunct="1">
        <a:defRPr kumimoji="1" sz="2600" kern="1200">
          <a:solidFill>
            <a:schemeClr val="tx1"/>
          </a:solidFill>
          <a:latin typeface="+mn-lt"/>
          <a:ea typeface="+mn-ea"/>
          <a:cs typeface="+mn-cs"/>
        </a:defRPr>
      </a:lvl6pPr>
      <a:lvl7pPr marL="3887372" algn="l" defTabSz="1295791" rtl="0" eaLnBrk="1" latinLnBrk="0" hangingPunct="1">
        <a:defRPr kumimoji="1" sz="2600" kern="1200">
          <a:solidFill>
            <a:schemeClr val="tx1"/>
          </a:solidFill>
          <a:latin typeface="+mn-lt"/>
          <a:ea typeface="+mn-ea"/>
          <a:cs typeface="+mn-cs"/>
        </a:defRPr>
      </a:lvl7pPr>
      <a:lvl8pPr marL="4535266" algn="l" defTabSz="1295791" rtl="0" eaLnBrk="1" latinLnBrk="0" hangingPunct="1">
        <a:defRPr kumimoji="1" sz="2600" kern="1200">
          <a:solidFill>
            <a:schemeClr val="tx1"/>
          </a:solidFill>
          <a:latin typeface="+mn-lt"/>
          <a:ea typeface="+mn-ea"/>
          <a:cs typeface="+mn-cs"/>
        </a:defRPr>
      </a:lvl8pPr>
      <a:lvl9pPr marL="5183164" algn="l" defTabSz="1295791" rtl="0" eaLnBrk="1" latinLnBrk="0" hangingPunct="1">
        <a:defRPr kumimoji="1"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2.bp.blogspot.com/-ql7YrRym47o/WlGpjDHr21I/AAAAAAABJoA/BIS_8wEVaC8ESPtcsqCDyy7kpX44SAckACLcBGAs/s800/pose_shinpai_fukidashi_woman.png" TargetMode="External"/><Relationship Id="rId7"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35.xml"/><Relationship Id="rId6" Type="http://schemas.openxmlformats.org/officeDocument/2006/relationships/image" Target="../media/image9.png"/><Relationship Id="rId5" Type="http://schemas.openxmlformats.org/officeDocument/2006/relationships/hyperlink" Target="http://1.bp.blogspot.com/-YR1mom7kRK0/UnIDJ3huhmI/AAAAAAAAZ2o/ivSQMa-OzX4/s800/knock_woman.png" TargetMode="External"/><Relationship Id="rId10"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35.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hyperlink" Target="http://2.bp.blogspot.com/-pFOv6JJOGbc/Wb8gR79McsI/AAAAAAABGwk/X4rTOgVBt206izOmKKUpVGV49o4NDxAYACLcBGAs/s800/group_young_people.png" TargetMode="External"/><Relationship Id="rId2" Type="http://schemas.openxmlformats.org/officeDocument/2006/relationships/notesSlide" Target="../notesSlides/notesSlide22.xml"/><Relationship Id="rId1" Type="http://schemas.openxmlformats.org/officeDocument/2006/relationships/slideLayout" Target="../slideLayouts/slideLayout35.xml"/><Relationship Id="rId5" Type="http://schemas.openxmlformats.org/officeDocument/2006/relationships/hyperlink" Target="http://2.bp.blogspot.com/-lxg0cJKcjls/VpjCc9IsR3I/AAAAAAAA3Ag/2jhFOL0scH4/s800/group_people.png" TargetMode="Externa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35.xml"/><Relationship Id="rId5" Type="http://schemas.openxmlformats.org/officeDocument/2006/relationships/image" Target="../media/image2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35.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0C8CE6F2-0D51-4907-AEAB-435702DDD687}"/>
              </a:ext>
            </a:extLst>
          </p:cNvPr>
          <p:cNvSpPr txBox="1">
            <a:spLocks/>
          </p:cNvSpPr>
          <p:nvPr/>
        </p:nvSpPr>
        <p:spPr>
          <a:xfrm>
            <a:off x="972145" y="6733133"/>
            <a:ext cx="11017647" cy="1930867"/>
          </a:xfrm>
          <a:prstGeom prst="rect">
            <a:avLst/>
          </a:prstGeom>
        </p:spPr>
        <p:txBody>
          <a:bodyPr vert="horz" lIns="129578" tIns="64788" rIns="129578" bIns="64788" rtlCol="0" anchor="ctr">
            <a:normAutofit/>
          </a:bodyPr>
          <a:lstStyle>
            <a:lvl1pPr algn="ctr" defTabSz="914400" rtl="0" eaLnBrk="1" latinLnBrk="0" hangingPunct="1">
              <a:spcBef>
                <a:spcPct val="0"/>
              </a:spcBef>
              <a:buNone/>
              <a:defRPr kumimoji="1" sz="4400" kern="1200">
                <a:solidFill>
                  <a:schemeClr val="tx1"/>
                </a:solidFill>
                <a:latin typeface="HG丸ｺﾞｼｯｸM-PRO" panose="020F0600000000000000" pitchFamily="50" charset="-128"/>
                <a:ea typeface="HG丸ｺﾞｼｯｸM-PRO" panose="020F0600000000000000" pitchFamily="50" charset="-128"/>
                <a:cs typeface="+mj-cs"/>
              </a:defRPr>
            </a:lvl1pPr>
          </a:lstStyle>
          <a:p>
            <a:r>
              <a:rPr lang="en-US" altLang="ja-JP" sz="6000" dirty="0">
                <a:solidFill>
                  <a:prstClr val="black"/>
                </a:solidFill>
              </a:rPr>
              <a:t>Ⅰ</a:t>
            </a:r>
            <a:r>
              <a:rPr lang="ja-JP" altLang="en-US" sz="6000" dirty="0">
                <a:solidFill>
                  <a:prstClr val="black"/>
                </a:solidFill>
              </a:rPr>
              <a:t> 相談の受け方編</a:t>
            </a:r>
          </a:p>
        </p:txBody>
      </p:sp>
      <p:pic>
        <p:nvPicPr>
          <p:cNvPr id="6" name="Picture 2" descr="説明を受けるカップル・夫婦のイラスト">
            <a:extLst>
              <a:ext uri="{FF2B5EF4-FFF2-40B4-BE49-F238E27FC236}">
                <a16:creationId xmlns:a16="http://schemas.microsoft.com/office/drawing/2014/main" id="{0BB9E6E9-AA88-4890-875C-F5A4F01A01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3257" y="182130"/>
            <a:ext cx="3385953" cy="2759552"/>
          </a:xfrm>
          <a:prstGeom prst="rect">
            <a:avLst/>
          </a:prstGeom>
          <a:noFill/>
          <a:extLst>
            <a:ext uri="{909E8E84-426E-40DD-AFC4-6F175D3DCCD1}">
              <a14:hiddenFill xmlns:a14="http://schemas.microsoft.com/office/drawing/2010/main">
                <a:solidFill>
                  <a:srgbClr val="FFFFFF"/>
                </a:solidFill>
              </a14:hiddenFill>
            </a:ext>
          </a:extLst>
        </p:spPr>
      </p:pic>
      <p:sp>
        <p:nvSpPr>
          <p:cNvPr id="10" name="タイトル 3">
            <a:extLst>
              <a:ext uri="{FF2B5EF4-FFF2-40B4-BE49-F238E27FC236}">
                <a16:creationId xmlns:a16="http://schemas.microsoft.com/office/drawing/2014/main" id="{A91B4B38-95E5-4FE5-A6C4-3FF7B78A0DEF}"/>
              </a:ext>
            </a:extLst>
          </p:cNvPr>
          <p:cNvSpPr txBox="1">
            <a:spLocks/>
          </p:cNvSpPr>
          <p:nvPr/>
        </p:nvSpPr>
        <p:spPr>
          <a:xfrm>
            <a:off x="1" y="3270986"/>
            <a:ext cx="12961937" cy="2759552"/>
          </a:xfrm>
          <a:prstGeom prst="rect">
            <a:avLst/>
          </a:prstGeom>
        </p:spPr>
        <p:txBody>
          <a:bodyPr vert="horz" lIns="129616" tIns="64808" rIns="129616" bIns="64808" rtlCol="0" anchor="ctr">
            <a:normAutofit/>
          </a:bodyPr>
          <a:lstStyle>
            <a:lvl1pPr algn="ctr" defTabSz="1296162" rtl="0" eaLnBrk="1" latinLnBrk="0" hangingPunct="1">
              <a:spcBef>
                <a:spcPct val="0"/>
              </a:spcBef>
              <a:buNone/>
              <a:defRPr kumimoji="1" sz="6200" kern="1200">
                <a:solidFill>
                  <a:schemeClr val="tx1"/>
                </a:solidFill>
                <a:latin typeface="HG丸ｺﾞｼｯｸM-PRO" panose="020F0600000000000000" pitchFamily="50" charset="-128"/>
                <a:ea typeface="HG丸ｺﾞｼｯｸM-PRO" panose="020F0600000000000000" pitchFamily="50" charset="-128"/>
                <a:cs typeface="+mj-cs"/>
              </a:defRPr>
            </a:lvl1pPr>
          </a:lstStyle>
          <a:p>
            <a:r>
              <a:rPr lang="ja-JP" altLang="en-US" sz="6500" b="1"/>
              <a:t>依存症相談対応</a:t>
            </a:r>
            <a:br>
              <a:rPr lang="en-US" altLang="ja-JP" sz="6500" b="1"/>
            </a:br>
            <a:r>
              <a:rPr lang="ja-JP" altLang="en-US" sz="6500" b="1"/>
              <a:t>人材養成テキスト</a:t>
            </a:r>
            <a:endParaRPr lang="ja-JP" altLang="en-US" sz="6500" b="1" dirty="0"/>
          </a:p>
        </p:txBody>
      </p:sp>
    </p:spTree>
    <p:extLst>
      <p:ext uri="{BB962C8B-B14F-4D97-AF65-F5344CB8AC3E}">
        <p14:creationId xmlns:p14="http://schemas.microsoft.com/office/powerpoint/2010/main" val="2083438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60000"/>
            <a:ext cx="12960000" cy="1080000"/>
          </a:xfrm>
          <a:solidFill>
            <a:schemeClr val="accent6">
              <a:lumMod val="20000"/>
              <a:lumOff val="80000"/>
            </a:schemeClr>
          </a:solidFill>
        </p:spPr>
        <p:txBody>
          <a:bodyPr>
            <a:normAutofit/>
          </a:bodyPr>
          <a:lstStyle/>
          <a:p>
            <a:r>
              <a:rPr kumimoji="1" lang="ja-JP" altLang="en-US" sz="5500" b="1" dirty="0"/>
              <a:t>実際にやってみましょう　③</a:t>
            </a:r>
          </a:p>
        </p:txBody>
      </p:sp>
      <p:sp>
        <p:nvSpPr>
          <p:cNvPr id="3" name="コンテンツ プレースホルダー 2"/>
          <p:cNvSpPr>
            <a:spLocks noGrp="1"/>
          </p:cNvSpPr>
          <p:nvPr>
            <p:ph idx="1"/>
          </p:nvPr>
        </p:nvSpPr>
        <p:spPr>
          <a:xfrm>
            <a:off x="108137" y="1667217"/>
            <a:ext cx="12709536" cy="8029278"/>
          </a:xfrm>
        </p:spPr>
        <p:txBody>
          <a:bodyPr>
            <a:noAutofit/>
          </a:bodyPr>
          <a:lstStyle/>
          <a:p>
            <a:pPr marL="0" indent="0">
              <a:buNone/>
            </a:pPr>
            <a:r>
              <a:rPr lang="ja-JP" altLang="en-US" sz="3800" dirty="0">
                <a:highlight>
                  <a:srgbClr val="B9DCE9"/>
                </a:highlight>
              </a:rPr>
              <a:t>大阪さん</a:t>
            </a:r>
            <a:r>
              <a:rPr lang="ja-JP" altLang="en-US" sz="3800" dirty="0"/>
              <a:t>：「お酒を何度もやめたいと思って、　　</a:t>
            </a:r>
            <a:endParaRPr lang="en-US" altLang="ja-JP" sz="3800" dirty="0"/>
          </a:p>
          <a:p>
            <a:pPr marL="2160063" indent="-2160063">
              <a:buNone/>
            </a:pPr>
            <a:r>
              <a:rPr lang="ja-JP" altLang="en-US" sz="3800" dirty="0"/>
              <a:t>　　　　　　チャレンジしたんですが</a:t>
            </a:r>
            <a:r>
              <a:rPr lang="en-US" altLang="ja-JP" sz="3800" dirty="0"/>
              <a:t>…</a:t>
            </a:r>
            <a:r>
              <a:rPr lang="ja-JP" altLang="en-US" sz="3800" dirty="0"/>
              <a:t>気づいたら</a:t>
            </a:r>
            <a:endParaRPr lang="en-US" altLang="ja-JP" sz="3800" dirty="0"/>
          </a:p>
          <a:p>
            <a:pPr marL="2160063" indent="-2160063">
              <a:buNone/>
            </a:pPr>
            <a:r>
              <a:rPr lang="ja-JP" altLang="en-US" sz="3800" dirty="0"/>
              <a:t>　　　　　　飲んでしまっているんです。」</a:t>
            </a:r>
            <a:endParaRPr lang="en-US" altLang="ja-JP" sz="3800" dirty="0"/>
          </a:p>
          <a:p>
            <a:pPr marL="2160063" indent="-2160063">
              <a:buNone/>
            </a:pPr>
            <a:r>
              <a:rPr kumimoji="1" lang="ja-JP" altLang="en-US" sz="3800" dirty="0">
                <a:highlight>
                  <a:srgbClr val="FFCCCC"/>
                </a:highlight>
              </a:rPr>
              <a:t>相 談 員 </a:t>
            </a:r>
            <a:r>
              <a:rPr kumimoji="1" lang="ja-JP" altLang="en-US" sz="3800" dirty="0"/>
              <a:t>：「そうなんですね。チャレンジ</a:t>
            </a:r>
            <a:r>
              <a:rPr lang="ja-JP" altLang="en-US" sz="3800" dirty="0"/>
              <a:t>されて</a:t>
            </a:r>
            <a:endParaRPr lang="en-US" altLang="ja-JP" sz="3800" dirty="0"/>
          </a:p>
          <a:p>
            <a:pPr marL="2160063" indent="-2160063">
              <a:buNone/>
            </a:pPr>
            <a:r>
              <a:rPr lang="ja-JP" altLang="en-US" sz="3800" dirty="0"/>
              <a:t>　　　　　　いるのはいいことですね。</a:t>
            </a:r>
            <a:r>
              <a:rPr lang="en-US" altLang="ja-JP" sz="3800" dirty="0"/>
              <a:t>｣</a:t>
            </a:r>
            <a:endParaRPr kumimoji="1" lang="en-US" altLang="ja-JP" sz="3800" dirty="0"/>
          </a:p>
          <a:p>
            <a:pPr marL="2160063" indent="-2160063">
              <a:buNone/>
            </a:pPr>
            <a:r>
              <a:rPr lang="ja-JP" altLang="en-US" sz="3800" dirty="0"/>
              <a:t>　　　</a:t>
            </a:r>
            <a:r>
              <a:rPr kumimoji="1" lang="ja-JP" altLang="en-US" sz="3800" dirty="0"/>
              <a:t>　 </a:t>
            </a:r>
            <a:r>
              <a:rPr kumimoji="1" lang="ja-JP" altLang="en-US" sz="3800" b="1" u="sng" dirty="0">
                <a:solidFill>
                  <a:srgbClr val="0070C0"/>
                </a:solidFill>
              </a:rPr>
              <a:t>→　「こ」肯定する</a:t>
            </a:r>
            <a:endParaRPr kumimoji="1" lang="en-US" altLang="ja-JP" sz="3800" b="1" u="sng" dirty="0">
              <a:solidFill>
                <a:srgbClr val="0070C0"/>
              </a:solidFill>
            </a:endParaRPr>
          </a:p>
          <a:p>
            <a:pPr marL="2160063" indent="-2160063">
              <a:buNone/>
            </a:pPr>
            <a:endParaRPr kumimoji="1" lang="en-US" altLang="ja-JP" sz="1000" b="1" u="sng" dirty="0">
              <a:solidFill>
                <a:srgbClr val="0070C0"/>
              </a:solidFill>
            </a:endParaRPr>
          </a:p>
          <a:p>
            <a:pPr marL="0" indent="0">
              <a:buNone/>
            </a:pPr>
            <a:r>
              <a:rPr lang="ja-JP" altLang="en-US" sz="3800" dirty="0">
                <a:highlight>
                  <a:srgbClr val="B9DCE9"/>
                </a:highlight>
              </a:rPr>
              <a:t>大阪さん</a:t>
            </a:r>
            <a:r>
              <a:rPr lang="ja-JP" altLang="en-US" sz="3800" dirty="0"/>
              <a:t>：「そのたびに妻とケンカになってしまって、</a:t>
            </a:r>
            <a:endParaRPr lang="en-US" altLang="ja-JP" sz="3800" dirty="0"/>
          </a:p>
          <a:p>
            <a:pPr marL="0" indent="0">
              <a:buNone/>
            </a:pPr>
            <a:r>
              <a:rPr lang="ja-JP" altLang="en-US" sz="3800" dirty="0"/>
              <a:t>　　　　　　つらいんです。」</a:t>
            </a:r>
            <a:endParaRPr lang="en-US" altLang="ja-JP" sz="3800" dirty="0"/>
          </a:p>
          <a:p>
            <a:pPr marL="2151063" indent="-2151063">
              <a:buNone/>
            </a:pPr>
            <a:r>
              <a:rPr kumimoji="1" lang="ja-JP" altLang="en-US" sz="3800" dirty="0">
                <a:highlight>
                  <a:srgbClr val="FFCCCC"/>
                </a:highlight>
              </a:rPr>
              <a:t>相 談 員 </a:t>
            </a:r>
            <a:r>
              <a:rPr lang="ja-JP" altLang="en-US" sz="3800" dirty="0"/>
              <a:t>：</a:t>
            </a:r>
            <a:r>
              <a:rPr kumimoji="1" lang="ja-JP" altLang="en-US" sz="3800" dirty="0"/>
              <a:t>「花子さんとケンカになって</a:t>
            </a:r>
            <a:r>
              <a:rPr lang="ja-JP" altLang="en-US" sz="3800" dirty="0"/>
              <a:t>、</a:t>
            </a:r>
            <a:endParaRPr lang="en-US" altLang="ja-JP" sz="3800" dirty="0"/>
          </a:p>
          <a:p>
            <a:pPr marL="2151063" indent="-2151063">
              <a:buNone/>
            </a:pPr>
            <a:r>
              <a:rPr lang="ja-JP" altLang="en-US" sz="3800" dirty="0"/>
              <a:t>　　　　　　つらいん</a:t>
            </a:r>
            <a:r>
              <a:rPr kumimoji="1" lang="ja-JP" altLang="en-US" sz="3800" dirty="0"/>
              <a:t>ですね。」</a:t>
            </a:r>
            <a:endParaRPr kumimoji="1" lang="en-US" altLang="ja-JP" sz="3800" dirty="0"/>
          </a:p>
          <a:p>
            <a:pPr marL="0" indent="0">
              <a:buNone/>
            </a:pPr>
            <a:r>
              <a:rPr lang="ja-JP" altLang="en-US" sz="3800" dirty="0"/>
              <a:t>　　　　 </a:t>
            </a:r>
            <a:r>
              <a:rPr lang="ja-JP" altLang="en-US" sz="3800" b="1" u="sng" dirty="0">
                <a:solidFill>
                  <a:srgbClr val="0070C0"/>
                </a:solidFill>
              </a:rPr>
              <a:t>→　「きょう」共感する</a:t>
            </a:r>
            <a:endParaRPr kumimoji="1" lang="ja-JP" altLang="en-US" sz="3800" b="1" u="sng" dirty="0">
              <a:solidFill>
                <a:srgbClr val="0070C0"/>
              </a:solidFill>
            </a:endParaRPr>
          </a:p>
        </p:txBody>
      </p:sp>
      <p:sp>
        <p:nvSpPr>
          <p:cNvPr id="4" name="スライド番号プレースホルダー 3"/>
          <p:cNvSpPr>
            <a:spLocks noGrp="1"/>
          </p:cNvSpPr>
          <p:nvPr>
            <p:ph type="sldNum" sz="quarter" idx="12"/>
          </p:nvPr>
        </p:nvSpPr>
        <p:spPr/>
        <p:txBody>
          <a:bodyPr/>
          <a:lstStyle/>
          <a:p>
            <a:fld id="{31A8A2BA-48A9-43F4-852E-BCA3C59F90C5}" type="slidenum">
              <a:rPr lang="ja-JP" altLang="en-US" smtClean="0"/>
              <a:pPr/>
              <a:t>9</a:t>
            </a:fld>
            <a:endParaRPr lang="ja-JP" altLang="en-US" dirty="0"/>
          </a:p>
        </p:txBody>
      </p:sp>
    </p:spTree>
    <p:extLst>
      <p:ext uri="{BB962C8B-B14F-4D97-AF65-F5344CB8AC3E}">
        <p14:creationId xmlns:p14="http://schemas.microsoft.com/office/powerpoint/2010/main" val="1813730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34112" y="1908597"/>
            <a:ext cx="12291775" cy="5904656"/>
          </a:xfrm>
        </p:spPr>
        <p:txBody>
          <a:bodyPr anchor="ctr" anchorCtr="0">
            <a:noAutofit/>
          </a:bodyPr>
          <a:lstStyle/>
          <a:p>
            <a:pPr marL="0" indent="0">
              <a:buNone/>
            </a:pPr>
            <a:r>
              <a:rPr lang="ja-JP" altLang="en-US" sz="4200" dirty="0">
                <a:highlight>
                  <a:srgbClr val="B9DCE9"/>
                </a:highlight>
              </a:rPr>
              <a:t>大阪さん</a:t>
            </a:r>
            <a:r>
              <a:rPr lang="ja-JP" altLang="en-US" sz="4200" dirty="0"/>
              <a:t>：「ケンカになると頭がカーッとなって</a:t>
            </a:r>
            <a:endParaRPr lang="en-US" altLang="ja-JP" sz="4200" dirty="0"/>
          </a:p>
          <a:p>
            <a:pPr marL="0" indent="0">
              <a:buNone/>
            </a:pPr>
            <a:r>
              <a:rPr lang="ja-JP" altLang="en-US" sz="4200" dirty="0"/>
              <a:t>　　　　　　しまって</a:t>
            </a:r>
            <a:r>
              <a:rPr lang="en-US" altLang="ja-JP" sz="4200" dirty="0"/>
              <a:t>…</a:t>
            </a:r>
            <a:r>
              <a:rPr lang="ja-JP" altLang="en-US" sz="4200" dirty="0"/>
              <a:t>あまり人には</a:t>
            </a:r>
            <a:endParaRPr lang="en-US" altLang="ja-JP" sz="4200" dirty="0"/>
          </a:p>
          <a:p>
            <a:pPr marL="0" indent="0">
              <a:buNone/>
            </a:pPr>
            <a:r>
              <a:rPr lang="ja-JP" altLang="en-US" sz="4200" dirty="0"/>
              <a:t>　　　　　　言いたくないのですが</a:t>
            </a:r>
            <a:r>
              <a:rPr lang="en-US" altLang="ja-JP" sz="4200" dirty="0"/>
              <a:t>…</a:t>
            </a:r>
            <a:r>
              <a:rPr lang="ja-JP" altLang="en-US" sz="4200" dirty="0"/>
              <a:t>」</a:t>
            </a:r>
            <a:endParaRPr lang="en-US" altLang="ja-JP" sz="4200" dirty="0"/>
          </a:p>
          <a:p>
            <a:pPr marL="0" indent="0">
              <a:buNone/>
            </a:pPr>
            <a:endParaRPr lang="en-US" altLang="ja-JP" sz="1000" dirty="0"/>
          </a:p>
          <a:p>
            <a:pPr marL="0" indent="0">
              <a:buNone/>
            </a:pPr>
            <a:r>
              <a:rPr lang="ja-JP" altLang="en-US" sz="4200" dirty="0">
                <a:highlight>
                  <a:srgbClr val="FFCCCC"/>
                </a:highlight>
              </a:rPr>
              <a:t>相 談 員 </a:t>
            </a:r>
            <a:r>
              <a:rPr lang="ja-JP" altLang="en-US" sz="4200" dirty="0"/>
              <a:t>：「相談内容については、勝手に他の方</a:t>
            </a:r>
            <a:endParaRPr lang="en-US" altLang="ja-JP" sz="4200" dirty="0"/>
          </a:p>
          <a:p>
            <a:pPr marL="0" indent="0">
              <a:buNone/>
            </a:pPr>
            <a:r>
              <a:rPr lang="ja-JP" altLang="en-US" sz="4200" dirty="0"/>
              <a:t>　　　　　　に伝えることはありませんので、</a:t>
            </a:r>
            <a:endParaRPr lang="en-US" altLang="ja-JP" sz="4200" dirty="0"/>
          </a:p>
          <a:p>
            <a:pPr marL="0" indent="0">
              <a:buNone/>
            </a:pPr>
            <a:r>
              <a:rPr lang="ja-JP" altLang="en-US" sz="4200"/>
              <a:t>　　　　　　安心</a:t>
            </a:r>
            <a:r>
              <a:rPr lang="ja-JP" altLang="en-US" sz="4200" dirty="0"/>
              <a:t>してください。」</a:t>
            </a:r>
            <a:endParaRPr lang="en-US" altLang="ja-JP" sz="4200" dirty="0"/>
          </a:p>
          <a:p>
            <a:pPr marL="0" indent="0">
              <a:buNone/>
            </a:pPr>
            <a:r>
              <a:rPr lang="ja-JP" altLang="en-US" sz="4200" dirty="0"/>
              <a:t>　　　　</a:t>
            </a:r>
            <a:r>
              <a:rPr lang="ja-JP" altLang="en-US" sz="4200" b="1" u="sng" dirty="0">
                <a:solidFill>
                  <a:srgbClr val="0070C0"/>
                </a:solidFill>
              </a:rPr>
              <a:t>→　「ひ」秘密を守ると約束する</a:t>
            </a:r>
            <a:endParaRPr lang="en-US" altLang="ja-JP" sz="4200" b="1" u="sng" dirty="0">
              <a:solidFill>
                <a:srgbClr val="0070C0"/>
              </a:solidFill>
            </a:endParaRPr>
          </a:p>
        </p:txBody>
      </p:sp>
      <p:sp>
        <p:nvSpPr>
          <p:cNvPr id="4" name="タイトル 1"/>
          <p:cNvSpPr>
            <a:spLocks noGrp="1"/>
          </p:cNvSpPr>
          <p:nvPr>
            <p:ph type="title"/>
          </p:nvPr>
        </p:nvSpPr>
        <p:spPr>
          <a:xfrm>
            <a:off x="0" y="360000"/>
            <a:ext cx="12960000" cy="1080000"/>
          </a:xfrm>
          <a:solidFill>
            <a:schemeClr val="accent6">
              <a:lumMod val="20000"/>
              <a:lumOff val="80000"/>
            </a:schemeClr>
          </a:solidFill>
        </p:spPr>
        <p:txBody>
          <a:bodyPr>
            <a:normAutofit/>
          </a:bodyPr>
          <a:lstStyle/>
          <a:p>
            <a:r>
              <a:rPr kumimoji="1" lang="ja-JP" altLang="en-US" sz="5500" b="1" dirty="0"/>
              <a:t>実際にやってみましょう　④</a:t>
            </a:r>
          </a:p>
        </p:txBody>
      </p:sp>
      <p:sp>
        <p:nvSpPr>
          <p:cNvPr id="2" name="スライド番号プレースホルダー 1"/>
          <p:cNvSpPr>
            <a:spLocks noGrp="1"/>
          </p:cNvSpPr>
          <p:nvPr>
            <p:ph type="sldNum" sz="quarter" idx="12"/>
          </p:nvPr>
        </p:nvSpPr>
        <p:spPr/>
        <p:txBody>
          <a:bodyPr/>
          <a:lstStyle/>
          <a:p>
            <a:fld id="{31A8A2BA-48A9-43F4-852E-BCA3C59F90C5}" type="slidenum">
              <a:rPr lang="ja-JP" altLang="en-US" smtClean="0"/>
              <a:pPr/>
              <a:t>10</a:t>
            </a:fld>
            <a:endParaRPr lang="ja-JP" altLang="en-US" dirty="0"/>
          </a:p>
        </p:txBody>
      </p:sp>
    </p:spTree>
    <p:extLst>
      <p:ext uri="{BB962C8B-B14F-4D97-AF65-F5344CB8AC3E}">
        <p14:creationId xmlns:p14="http://schemas.microsoft.com/office/powerpoint/2010/main" val="552733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60000"/>
            <a:ext cx="12960000" cy="1080000"/>
          </a:xfrm>
          <a:solidFill>
            <a:schemeClr val="accent6">
              <a:lumMod val="20000"/>
              <a:lumOff val="80000"/>
            </a:schemeClr>
          </a:solidFill>
        </p:spPr>
        <p:txBody>
          <a:bodyPr>
            <a:normAutofit/>
          </a:bodyPr>
          <a:lstStyle/>
          <a:p>
            <a:r>
              <a:rPr kumimoji="1" lang="ja-JP" altLang="en-US" sz="5500" b="1" dirty="0"/>
              <a:t>実際にやって</a:t>
            </a:r>
            <a:r>
              <a:rPr lang="ja-JP" altLang="en-US" sz="5500" b="1" dirty="0"/>
              <a:t>みましょう</a:t>
            </a:r>
            <a:r>
              <a:rPr kumimoji="1" lang="ja-JP" altLang="en-US" sz="5500" b="1" dirty="0"/>
              <a:t>　⑤</a:t>
            </a:r>
          </a:p>
        </p:txBody>
      </p:sp>
      <p:sp>
        <p:nvSpPr>
          <p:cNvPr id="3" name="コンテンツ プレースホルダー 2"/>
          <p:cNvSpPr>
            <a:spLocks noGrp="1"/>
          </p:cNvSpPr>
          <p:nvPr>
            <p:ph idx="1"/>
          </p:nvPr>
        </p:nvSpPr>
        <p:spPr>
          <a:xfrm>
            <a:off x="182880" y="1871891"/>
            <a:ext cx="12596178" cy="5978067"/>
          </a:xfrm>
        </p:spPr>
        <p:txBody>
          <a:bodyPr anchor="ctr" anchorCtr="0">
            <a:noAutofit/>
          </a:bodyPr>
          <a:lstStyle/>
          <a:p>
            <a:pPr marL="0" indent="0">
              <a:buNone/>
            </a:pPr>
            <a:r>
              <a:rPr lang="ja-JP" altLang="en-US" sz="4200" dirty="0">
                <a:highlight>
                  <a:srgbClr val="B9DCE9"/>
                </a:highlight>
              </a:rPr>
              <a:t>大阪さん</a:t>
            </a:r>
            <a:r>
              <a:rPr lang="ja-JP" altLang="en-US" sz="4200" dirty="0"/>
              <a:t>：「そうですか、安心しました。実は</a:t>
            </a:r>
            <a:endParaRPr lang="en-US" altLang="ja-JP" sz="4200" dirty="0"/>
          </a:p>
          <a:p>
            <a:pPr marL="0" indent="0">
              <a:buNone/>
            </a:pPr>
            <a:r>
              <a:rPr lang="ja-JP" altLang="en-US" sz="4200" dirty="0"/>
              <a:t>　　　　　　お酒が入ると暴れてしまうんです。</a:t>
            </a:r>
            <a:endParaRPr lang="en-US" altLang="ja-JP" sz="4200" dirty="0"/>
          </a:p>
          <a:p>
            <a:pPr marL="2160063" indent="0">
              <a:buNone/>
            </a:pPr>
            <a:r>
              <a:rPr lang="ja-JP" altLang="en-US" sz="4200" dirty="0"/>
              <a:t>　　妻には心配かけて申し訳ないと思うの</a:t>
            </a:r>
            <a:endParaRPr lang="en-US" altLang="ja-JP" sz="4200" dirty="0"/>
          </a:p>
          <a:p>
            <a:pPr marL="2160063" indent="0">
              <a:buNone/>
            </a:pPr>
            <a:r>
              <a:rPr lang="ja-JP" altLang="en-US" sz="4200" dirty="0"/>
              <a:t>　　ですが</a:t>
            </a:r>
            <a:r>
              <a:rPr lang="en-US" altLang="ja-JP" sz="4200" dirty="0"/>
              <a:t>…</a:t>
            </a:r>
            <a:r>
              <a:rPr lang="ja-JP" altLang="en-US" sz="4200" dirty="0"/>
              <a:t>」</a:t>
            </a:r>
            <a:endParaRPr lang="en-US" altLang="ja-JP" sz="4200" dirty="0"/>
          </a:p>
          <a:p>
            <a:pPr marL="2160063" indent="0">
              <a:buNone/>
            </a:pPr>
            <a:endParaRPr lang="ja-JP" altLang="en-US" sz="1000" dirty="0"/>
          </a:p>
          <a:p>
            <a:pPr marL="0" indent="0">
              <a:buNone/>
            </a:pPr>
            <a:r>
              <a:rPr lang="ja-JP" altLang="en-US" sz="4200" dirty="0">
                <a:highlight>
                  <a:srgbClr val="FFCCCC"/>
                </a:highlight>
              </a:rPr>
              <a:t>相 談 員 </a:t>
            </a:r>
            <a:r>
              <a:rPr lang="ja-JP" altLang="en-US" sz="4200" dirty="0"/>
              <a:t>：「花子さんに心配かけて申し訳ないと</a:t>
            </a:r>
            <a:endParaRPr lang="en-US" altLang="ja-JP" sz="4200" dirty="0"/>
          </a:p>
          <a:p>
            <a:pPr marL="0" indent="0">
              <a:buNone/>
            </a:pPr>
            <a:r>
              <a:rPr lang="ja-JP" altLang="en-US" sz="4200" dirty="0"/>
              <a:t>　　　　　　思っているんですね。」</a:t>
            </a:r>
            <a:endParaRPr lang="en-US" altLang="ja-JP" sz="4200" dirty="0"/>
          </a:p>
          <a:p>
            <a:pPr marL="0" indent="0">
              <a:buNone/>
            </a:pPr>
            <a:r>
              <a:rPr lang="ja-JP" altLang="en-US" sz="4200" b="1" i="1" dirty="0">
                <a:solidFill>
                  <a:srgbClr val="0070C0"/>
                </a:solidFill>
              </a:rPr>
              <a:t>　　　　</a:t>
            </a:r>
            <a:r>
              <a:rPr lang="ja-JP" altLang="en-US" sz="4200" b="1" u="sng" dirty="0">
                <a:solidFill>
                  <a:srgbClr val="0070C0"/>
                </a:solidFill>
              </a:rPr>
              <a:t>→　「きょう」共感する</a:t>
            </a:r>
          </a:p>
        </p:txBody>
      </p:sp>
      <p:sp>
        <p:nvSpPr>
          <p:cNvPr id="4" name="スライド番号プレースホルダー 3"/>
          <p:cNvSpPr>
            <a:spLocks noGrp="1"/>
          </p:cNvSpPr>
          <p:nvPr>
            <p:ph type="sldNum" sz="quarter" idx="12"/>
          </p:nvPr>
        </p:nvSpPr>
        <p:spPr/>
        <p:txBody>
          <a:bodyPr/>
          <a:lstStyle/>
          <a:p>
            <a:fld id="{31A8A2BA-48A9-43F4-852E-BCA3C59F90C5}" type="slidenum">
              <a:rPr lang="ja-JP" altLang="en-US" smtClean="0"/>
              <a:pPr/>
              <a:t>11</a:t>
            </a:fld>
            <a:endParaRPr lang="ja-JP" altLang="en-US" dirty="0"/>
          </a:p>
        </p:txBody>
      </p:sp>
    </p:spTree>
    <p:extLst>
      <p:ext uri="{BB962C8B-B14F-4D97-AF65-F5344CB8AC3E}">
        <p14:creationId xmlns:p14="http://schemas.microsoft.com/office/powerpoint/2010/main" val="913716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60000"/>
            <a:ext cx="12960000" cy="1080000"/>
          </a:xfrm>
          <a:solidFill>
            <a:schemeClr val="accent6">
              <a:lumMod val="20000"/>
              <a:lumOff val="80000"/>
            </a:schemeClr>
          </a:solidFill>
        </p:spPr>
        <p:txBody>
          <a:bodyPr>
            <a:normAutofit/>
          </a:bodyPr>
          <a:lstStyle/>
          <a:p>
            <a:r>
              <a:rPr kumimoji="1" lang="ja-JP" altLang="en-US" sz="5500" b="1" dirty="0"/>
              <a:t>実際にやって</a:t>
            </a:r>
            <a:r>
              <a:rPr lang="ja-JP" altLang="en-US" sz="5500" b="1" dirty="0"/>
              <a:t>みましょう</a:t>
            </a:r>
            <a:r>
              <a:rPr kumimoji="1" lang="ja-JP" altLang="en-US" sz="5500" b="1" dirty="0"/>
              <a:t>　⑥</a:t>
            </a:r>
          </a:p>
        </p:txBody>
      </p:sp>
      <p:sp>
        <p:nvSpPr>
          <p:cNvPr id="3" name="コンテンツ プレースホルダー 2"/>
          <p:cNvSpPr>
            <a:spLocks noGrp="1"/>
          </p:cNvSpPr>
          <p:nvPr>
            <p:ph idx="1"/>
          </p:nvPr>
        </p:nvSpPr>
        <p:spPr>
          <a:xfrm>
            <a:off x="160720" y="1764581"/>
            <a:ext cx="12640498" cy="6480695"/>
          </a:xfrm>
        </p:spPr>
        <p:txBody>
          <a:bodyPr anchor="ctr" anchorCtr="0">
            <a:noAutofit/>
          </a:bodyPr>
          <a:lstStyle/>
          <a:p>
            <a:pPr marL="0" indent="0">
              <a:buNone/>
            </a:pPr>
            <a:r>
              <a:rPr lang="ja-JP" altLang="en-US" sz="4000" dirty="0">
                <a:highlight>
                  <a:srgbClr val="B9DCE9"/>
                </a:highlight>
              </a:rPr>
              <a:t>大阪さん</a:t>
            </a:r>
            <a:r>
              <a:rPr lang="ja-JP" altLang="en-US" sz="4000" dirty="0"/>
              <a:t>：「はい。家族には迷惑ばかりかけて</a:t>
            </a:r>
            <a:endParaRPr lang="en-US" altLang="ja-JP" sz="4000" dirty="0"/>
          </a:p>
          <a:p>
            <a:pPr marL="0" indent="0">
              <a:buNone/>
            </a:pPr>
            <a:r>
              <a:rPr lang="ja-JP" altLang="en-US" sz="4000" dirty="0"/>
              <a:t>　　　　　　きたので。お酒をやめるにはどうしたら</a:t>
            </a:r>
            <a:endParaRPr lang="en-US" altLang="ja-JP" sz="4000" dirty="0"/>
          </a:p>
          <a:p>
            <a:pPr marL="0" indent="0">
              <a:buNone/>
            </a:pPr>
            <a:r>
              <a:rPr lang="ja-JP" altLang="en-US" sz="4000" dirty="0"/>
              <a:t>　　　　　　いいでしょう。」</a:t>
            </a:r>
            <a:endParaRPr lang="en-US" altLang="ja-JP" sz="4000" dirty="0"/>
          </a:p>
          <a:p>
            <a:pPr marL="0" indent="0">
              <a:buNone/>
            </a:pPr>
            <a:endParaRPr lang="en-US" altLang="ja-JP" sz="1000" dirty="0"/>
          </a:p>
          <a:p>
            <a:pPr marL="0" indent="0">
              <a:buNone/>
            </a:pPr>
            <a:r>
              <a:rPr lang="ja-JP" altLang="en-US" sz="4000" dirty="0">
                <a:solidFill>
                  <a:prstClr val="black"/>
                </a:solidFill>
                <a:highlight>
                  <a:srgbClr val="FFCCCC"/>
                </a:highlight>
              </a:rPr>
              <a:t>相 談 員 </a:t>
            </a:r>
            <a:r>
              <a:rPr lang="ja-JP" altLang="en-US" sz="4000" dirty="0">
                <a:solidFill>
                  <a:prstClr val="black"/>
                </a:solidFill>
              </a:rPr>
              <a:t>：「お酒をやめたいと思っているんですね。</a:t>
            </a:r>
            <a:endParaRPr lang="en-US" altLang="ja-JP" sz="4000" dirty="0">
              <a:solidFill>
                <a:prstClr val="black"/>
              </a:solidFill>
            </a:endParaRPr>
          </a:p>
          <a:p>
            <a:pPr marL="0" indent="0">
              <a:buNone/>
            </a:pPr>
            <a:r>
              <a:rPr lang="ja-JP" altLang="en-US" sz="4000" dirty="0">
                <a:solidFill>
                  <a:prstClr val="black"/>
                </a:solidFill>
              </a:rPr>
              <a:t>　　　　   　専門の相談機関である保健所では、</a:t>
            </a:r>
            <a:endParaRPr lang="en-US" altLang="ja-JP" sz="4000" dirty="0">
              <a:solidFill>
                <a:prstClr val="black"/>
              </a:solidFill>
            </a:endParaRPr>
          </a:p>
          <a:p>
            <a:pPr marL="0" indent="0">
              <a:buNone/>
            </a:pPr>
            <a:r>
              <a:rPr lang="ja-JP" altLang="en-US" sz="4000" dirty="0">
                <a:solidFill>
                  <a:prstClr val="black"/>
                </a:solidFill>
              </a:rPr>
              <a:t>　　　　　　お酒に関する困りごとについて、相談に</a:t>
            </a:r>
            <a:endParaRPr lang="en-US" altLang="ja-JP" sz="4000" dirty="0">
              <a:solidFill>
                <a:prstClr val="black"/>
              </a:solidFill>
            </a:endParaRPr>
          </a:p>
          <a:p>
            <a:pPr marL="0" indent="0">
              <a:buNone/>
            </a:pPr>
            <a:r>
              <a:rPr lang="ja-JP" altLang="en-US" sz="4000" dirty="0">
                <a:solidFill>
                  <a:prstClr val="black"/>
                </a:solidFill>
              </a:rPr>
              <a:t>　　　　　　のってもらえます。保健所に相談して</a:t>
            </a:r>
            <a:endParaRPr lang="en-US" altLang="ja-JP" sz="4000" dirty="0">
              <a:solidFill>
                <a:prstClr val="black"/>
              </a:solidFill>
            </a:endParaRPr>
          </a:p>
          <a:p>
            <a:pPr marL="0" indent="0">
              <a:buNone/>
            </a:pPr>
            <a:r>
              <a:rPr lang="ja-JP" altLang="en-US" sz="4000" dirty="0">
                <a:solidFill>
                  <a:prstClr val="black"/>
                </a:solidFill>
              </a:rPr>
              <a:t>　　　　　　みませんか？」</a:t>
            </a:r>
            <a:endParaRPr lang="en-US" altLang="ja-JP" sz="4000" dirty="0"/>
          </a:p>
        </p:txBody>
      </p:sp>
      <p:sp>
        <p:nvSpPr>
          <p:cNvPr id="4" name="スライド番号プレースホルダー 3"/>
          <p:cNvSpPr>
            <a:spLocks noGrp="1"/>
          </p:cNvSpPr>
          <p:nvPr>
            <p:ph type="sldNum" sz="quarter" idx="12"/>
          </p:nvPr>
        </p:nvSpPr>
        <p:spPr/>
        <p:txBody>
          <a:bodyPr/>
          <a:lstStyle/>
          <a:p>
            <a:fld id="{31A8A2BA-48A9-43F4-852E-BCA3C59F90C5}" type="slidenum">
              <a:rPr lang="ja-JP" altLang="en-US" smtClean="0"/>
              <a:pPr/>
              <a:t>12</a:t>
            </a:fld>
            <a:endParaRPr lang="ja-JP" altLang="en-US" dirty="0"/>
          </a:p>
        </p:txBody>
      </p:sp>
    </p:spTree>
    <p:extLst>
      <p:ext uri="{BB962C8B-B14F-4D97-AF65-F5344CB8AC3E}">
        <p14:creationId xmlns:p14="http://schemas.microsoft.com/office/powerpoint/2010/main" val="957037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60000"/>
            <a:ext cx="12960000" cy="1080000"/>
          </a:xfrm>
          <a:solidFill>
            <a:schemeClr val="accent6">
              <a:lumMod val="20000"/>
              <a:lumOff val="80000"/>
            </a:schemeClr>
          </a:solidFill>
        </p:spPr>
        <p:txBody>
          <a:bodyPr>
            <a:normAutofit/>
          </a:bodyPr>
          <a:lstStyle/>
          <a:p>
            <a:r>
              <a:rPr kumimoji="1" lang="ja-JP" altLang="en-US" sz="5600" b="1" dirty="0"/>
              <a:t>実際にやって</a:t>
            </a:r>
            <a:r>
              <a:rPr lang="ja-JP" altLang="en-US" sz="5500" b="1" dirty="0"/>
              <a:t>みましょう</a:t>
            </a:r>
            <a:r>
              <a:rPr kumimoji="1" lang="ja-JP" altLang="en-US" sz="5600" b="1" dirty="0"/>
              <a:t>　⑦</a:t>
            </a:r>
          </a:p>
        </p:txBody>
      </p:sp>
      <p:sp>
        <p:nvSpPr>
          <p:cNvPr id="3" name="コンテンツ プレースホルダー 2"/>
          <p:cNvSpPr>
            <a:spLocks noGrp="1"/>
          </p:cNvSpPr>
          <p:nvPr>
            <p:ph idx="1"/>
          </p:nvPr>
        </p:nvSpPr>
        <p:spPr>
          <a:xfrm>
            <a:off x="215179" y="1948994"/>
            <a:ext cx="12529642" cy="6552728"/>
          </a:xfrm>
        </p:spPr>
        <p:txBody>
          <a:bodyPr>
            <a:noAutofit/>
          </a:bodyPr>
          <a:lstStyle/>
          <a:p>
            <a:pPr marL="0" indent="0">
              <a:buNone/>
            </a:pPr>
            <a:r>
              <a:rPr lang="ja-JP" altLang="en-US" sz="4000" dirty="0">
                <a:highlight>
                  <a:srgbClr val="B9DCE9"/>
                </a:highlight>
              </a:rPr>
              <a:t>大阪さん</a:t>
            </a:r>
            <a:r>
              <a:rPr lang="ja-JP" altLang="en-US" sz="4000" dirty="0"/>
              <a:t>：「保健所ですか</a:t>
            </a:r>
            <a:r>
              <a:rPr lang="en-US" altLang="ja-JP" sz="4000" dirty="0"/>
              <a:t>…</a:t>
            </a:r>
            <a:r>
              <a:rPr lang="ja-JP" altLang="en-US" sz="4000" dirty="0"/>
              <a:t>相談してみようかな。」</a:t>
            </a:r>
            <a:endParaRPr lang="en-US" altLang="ja-JP" sz="4000" dirty="0"/>
          </a:p>
          <a:p>
            <a:pPr marL="0" indent="0">
              <a:buNone/>
            </a:pPr>
            <a:endParaRPr lang="en-US" altLang="ja-JP" sz="1000" dirty="0"/>
          </a:p>
          <a:p>
            <a:pPr marL="0" indent="0">
              <a:buNone/>
            </a:pPr>
            <a:r>
              <a:rPr lang="ja-JP" altLang="en-US" sz="4000" dirty="0">
                <a:highlight>
                  <a:srgbClr val="FFCCCC"/>
                </a:highlight>
              </a:rPr>
              <a:t>相 談 員 </a:t>
            </a:r>
            <a:r>
              <a:rPr lang="ja-JP" altLang="en-US" sz="4000" dirty="0"/>
              <a:t>：「そうしましょう。問題の解決には</a:t>
            </a:r>
            <a:endParaRPr lang="en-US" altLang="ja-JP" sz="4000" dirty="0"/>
          </a:p>
          <a:p>
            <a:pPr marL="0" indent="0">
              <a:buNone/>
            </a:pPr>
            <a:r>
              <a:rPr lang="en-US" altLang="ja-JP" sz="4000" dirty="0"/>
              <a:t>               </a:t>
            </a:r>
            <a:r>
              <a:rPr lang="ja-JP" altLang="en-US" sz="4000" dirty="0"/>
              <a:t>　時間がかかるかもしれませんが、</a:t>
            </a:r>
            <a:endParaRPr lang="en-US" altLang="ja-JP" sz="4000" dirty="0"/>
          </a:p>
          <a:p>
            <a:pPr marL="0" indent="0">
              <a:buNone/>
            </a:pPr>
            <a:r>
              <a:rPr lang="en-US" altLang="ja-JP" sz="4000" dirty="0"/>
              <a:t>               </a:t>
            </a:r>
            <a:r>
              <a:rPr lang="ja-JP" altLang="en-US" sz="4000" dirty="0"/>
              <a:t>　これから一緒に考えていきましょう。」</a:t>
            </a:r>
            <a:endParaRPr lang="en-US" altLang="ja-JP" sz="4000" dirty="0"/>
          </a:p>
          <a:p>
            <a:pPr marL="0" indent="0">
              <a:buNone/>
            </a:pPr>
            <a:r>
              <a:rPr lang="ja-JP" altLang="en-US" sz="4000" b="1" i="1" dirty="0">
                <a:solidFill>
                  <a:srgbClr val="0070C0"/>
                </a:solidFill>
              </a:rPr>
              <a:t>　　　　</a:t>
            </a:r>
            <a:r>
              <a:rPr lang="ja-JP" altLang="en-US" sz="4000" b="1" u="sng" dirty="0">
                <a:solidFill>
                  <a:srgbClr val="0070C0"/>
                </a:solidFill>
              </a:rPr>
              <a:t>→ 　「な」長く関わる</a:t>
            </a:r>
            <a:endParaRPr lang="en-US" altLang="ja-JP" sz="4000" b="1" u="sng" dirty="0">
              <a:solidFill>
                <a:srgbClr val="0070C0"/>
              </a:solidFill>
            </a:endParaRPr>
          </a:p>
          <a:p>
            <a:pPr marL="0" indent="0">
              <a:buNone/>
            </a:pPr>
            <a:r>
              <a:rPr lang="ja-JP" altLang="en-US" sz="4000" b="1" dirty="0">
                <a:solidFill>
                  <a:srgbClr val="0070C0"/>
                </a:solidFill>
              </a:rPr>
              <a:t>　　　　　　 </a:t>
            </a:r>
            <a:r>
              <a:rPr lang="ja-JP" altLang="en-US" sz="4000" b="1" u="sng" dirty="0">
                <a:solidFill>
                  <a:srgbClr val="0070C0"/>
                </a:solidFill>
              </a:rPr>
              <a:t>「い」一緒に考える</a:t>
            </a:r>
            <a:endParaRPr lang="en-US" altLang="ja-JP" sz="4000" b="1" u="sng" dirty="0">
              <a:solidFill>
                <a:srgbClr val="0070C0"/>
              </a:solidFill>
            </a:endParaRPr>
          </a:p>
          <a:p>
            <a:pPr marL="0" indent="0">
              <a:buNone/>
            </a:pPr>
            <a:endParaRPr lang="en-US" altLang="ja-JP" sz="1000" b="1" u="sng" dirty="0">
              <a:solidFill>
                <a:srgbClr val="0070C0"/>
              </a:solidFill>
            </a:endParaRPr>
          </a:p>
          <a:p>
            <a:pPr marL="0" indent="0">
              <a:buNone/>
            </a:pPr>
            <a:r>
              <a:rPr lang="ja-JP" altLang="en-US" sz="4000" dirty="0">
                <a:highlight>
                  <a:srgbClr val="B9DCE9"/>
                </a:highlight>
              </a:rPr>
              <a:t>大阪さん</a:t>
            </a:r>
            <a:r>
              <a:rPr lang="ja-JP" altLang="en-US" sz="4000" dirty="0"/>
              <a:t>：「ありがとうございます。</a:t>
            </a:r>
            <a:endParaRPr lang="en-US" altLang="ja-JP" sz="4000" dirty="0"/>
          </a:p>
          <a:p>
            <a:pPr marL="0" indent="0">
              <a:buNone/>
            </a:pPr>
            <a:r>
              <a:rPr lang="en-US" altLang="ja-JP" sz="4000" dirty="0"/>
              <a:t>               </a:t>
            </a:r>
            <a:r>
              <a:rPr lang="ja-JP" altLang="en-US" sz="4000" dirty="0"/>
              <a:t>　よろしくお願いします。」</a:t>
            </a:r>
          </a:p>
        </p:txBody>
      </p:sp>
      <p:sp>
        <p:nvSpPr>
          <p:cNvPr id="4" name="スライド番号プレースホルダー 3"/>
          <p:cNvSpPr>
            <a:spLocks noGrp="1"/>
          </p:cNvSpPr>
          <p:nvPr>
            <p:ph type="sldNum" sz="quarter" idx="12"/>
          </p:nvPr>
        </p:nvSpPr>
        <p:spPr/>
        <p:txBody>
          <a:bodyPr/>
          <a:lstStyle/>
          <a:p>
            <a:fld id="{31A8A2BA-48A9-43F4-852E-BCA3C59F90C5}" type="slidenum">
              <a:rPr lang="ja-JP" altLang="en-US" smtClean="0"/>
              <a:pPr/>
              <a:t>13</a:t>
            </a:fld>
            <a:endParaRPr lang="ja-JP" altLang="en-US" dirty="0"/>
          </a:p>
        </p:txBody>
      </p:sp>
    </p:spTree>
    <p:extLst>
      <p:ext uri="{BB962C8B-B14F-4D97-AF65-F5344CB8AC3E}">
        <p14:creationId xmlns:p14="http://schemas.microsoft.com/office/powerpoint/2010/main" val="3235414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60000"/>
            <a:ext cx="12960000" cy="1080000"/>
          </a:xfrm>
          <a:solidFill>
            <a:schemeClr val="accent6">
              <a:lumMod val="20000"/>
              <a:lumOff val="80000"/>
            </a:schemeClr>
          </a:solidFill>
        </p:spPr>
        <p:txBody>
          <a:bodyPr>
            <a:normAutofit/>
          </a:bodyPr>
          <a:lstStyle/>
          <a:p>
            <a:r>
              <a:rPr lang="ja-JP" altLang="en-US" sz="5100" b="1" dirty="0"/>
              <a:t>　</a:t>
            </a:r>
            <a:r>
              <a:rPr lang="ja-JP" altLang="en-US" sz="5500" b="1" dirty="0"/>
              <a:t>相談を受けるときのポイント</a:t>
            </a:r>
          </a:p>
        </p:txBody>
      </p:sp>
      <p:sp>
        <p:nvSpPr>
          <p:cNvPr id="19" name="角丸四角形 18"/>
          <p:cNvSpPr/>
          <p:nvPr/>
        </p:nvSpPr>
        <p:spPr>
          <a:xfrm>
            <a:off x="508680" y="1671066"/>
            <a:ext cx="11942640" cy="1080000"/>
          </a:xfrm>
          <a:prstGeom prst="roundRect">
            <a:avLst/>
          </a:prstGeom>
          <a:solidFill>
            <a:schemeClr val="accent5">
              <a:lumMod val="20000"/>
              <a:lumOff val="80000"/>
            </a:schemeClr>
          </a:solidFill>
          <a:ln w="34925"/>
        </p:spPr>
        <p:style>
          <a:lnRef idx="2">
            <a:schemeClr val="accent1">
              <a:shade val="50000"/>
            </a:schemeClr>
          </a:lnRef>
          <a:fillRef idx="1">
            <a:schemeClr val="accent1"/>
          </a:fillRef>
          <a:effectRef idx="0">
            <a:schemeClr val="accent1"/>
          </a:effectRef>
          <a:fontRef idx="minor">
            <a:schemeClr val="lt1"/>
          </a:fontRef>
        </p:style>
        <p:txBody>
          <a:bodyPr lIns="129603" tIns="0" rIns="129603" bIns="72000" rtlCol="0" anchor="ctr"/>
          <a:lstStyle/>
          <a:p>
            <a:pPr marL="0" marR="0" lvl="0" indent="0" algn="ctr" defTabSz="1296039" rtl="0" eaLnBrk="1" fontAlgn="auto" latinLnBrk="0" hangingPunct="1">
              <a:lnSpc>
                <a:spcPct val="100000"/>
              </a:lnSpc>
              <a:spcBef>
                <a:spcPts val="0"/>
              </a:spcBef>
              <a:spcAft>
                <a:spcPts val="0"/>
              </a:spcAft>
              <a:buClrTx/>
              <a:buSzTx/>
              <a:buFontTx/>
              <a:buNone/>
              <a:tabLst/>
              <a:defRPr/>
            </a:pPr>
            <a:r>
              <a:rPr kumimoji="1" lang="ja-JP" altLang="en-US" sz="5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ね　 こ 　きょう　 ひ　 ま　 な　 い</a:t>
            </a:r>
          </a:p>
        </p:txBody>
      </p:sp>
      <p:sp>
        <p:nvSpPr>
          <p:cNvPr id="7" name="スライド番号プレースホルダー 6"/>
          <p:cNvSpPr>
            <a:spLocks noGrp="1"/>
          </p:cNvSpPr>
          <p:nvPr>
            <p:ph type="sldNum" sz="quarter" idx="12"/>
          </p:nvPr>
        </p:nvSpPr>
        <p:spPr>
          <a:xfrm>
            <a:off x="9289389" y="9167864"/>
            <a:ext cx="3024452" cy="517598"/>
          </a:xfrm>
        </p:spPr>
        <p:txBody>
          <a:bodyPr/>
          <a:lstStyle/>
          <a:p>
            <a:pPr marL="0" marR="0" lvl="0" indent="0" algn="r" defTabSz="1296039" rtl="0" eaLnBrk="1" fontAlgn="auto" latinLnBrk="0" hangingPunct="1">
              <a:lnSpc>
                <a:spcPct val="100000"/>
              </a:lnSpc>
              <a:spcBef>
                <a:spcPts val="0"/>
              </a:spcBef>
              <a:spcAft>
                <a:spcPts val="0"/>
              </a:spcAft>
              <a:buClrTx/>
              <a:buSzTx/>
              <a:buFontTx/>
              <a:buNone/>
              <a:tabLst/>
              <a:defRPr/>
            </a:pPr>
            <a:fld id="{31A8A2BA-48A9-43F4-852E-BCA3C59F90C5}" type="slidenum">
              <a:rPr kumimoji="1" lang="ja-JP" altLang="en-US" sz="1700" b="0" i="0" u="none" strike="noStrike" kern="1200" cap="none" spc="0" normalizeH="0" baseline="0" noProof="0" smtClean="0">
                <a:ln>
                  <a:noFill/>
                </a:ln>
                <a:solidFill>
                  <a:prstClr val="black">
                    <a:tint val="75000"/>
                  </a:prstClr>
                </a:solidFill>
                <a:effectLst/>
                <a:uLnTx/>
                <a:uFillTx/>
                <a:latin typeface="HG丸ｺﾞｼｯｸM-PRO" panose="020F0600000000000000" pitchFamily="50" charset="-128"/>
                <a:ea typeface="HG丸ｺﾞｼｯｸM-PRO" panose="020F0600000000000000" pitchFamily="50" charset="-128"/>
                <a:cs typeface="+mn-cs"/>
              </a:rPr>
              <a:pPr marL="0" marR="0" lvl="0" indent="0" algn="r" defTabSz="1296039" rtl="0" eaLnBrk="1" fontAlgn="auto" latinLnBrk="0" hangingPunct="1">
                <a:lnSpc>
                  <a:spcPct val="100000"/>
                </a:lnSpc>
                <a:spcBef>
                  <a:spcPts val="0"/>
                </a:spcBef>
                <a:spcAft>
                  <a:spcPts val="0"/>
                </a:spcAft>
                <a:buClrTx/>
                <a:buSzTx/>
                <a:buFontTx/>
                <a:buNone/>
                <a:tabLst/>
                <a:defRPr/>
              </a:pPr>
              <a:t>14</a:t>
            </a:fld>
            <a:endParaRPr kumimoji="1" lang="ja-JP" altLang="en-US" sz="1700" b="0" i="0" u="none" strike="noStrike" kern="1200" cap="none" spc="0" normalizeH="0" baseline="0" noProof="0" dirty="0">
              <a:ln>
                <a:noFill/>
              </a:ln>
              <a:solidFill>
                <a:prstClr val="black">
                  <a:tint val="75000"/>
                </a:prstClr>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 name="テキスト ボックス 2">
            <a:extLst>
              <a:ext uri="{FF2B5EF4-FFF2-40B4-BE49-F238E27FC236}">
                <a16:creationId xmlns:a16="http://schemas.microsoft.com/office/drawing/2014/main" id="{4B5C73BF-1768-433E-BD56-97D18231FF58}"/>
              </a:ext>
            </a:extLst>
          </p:cNvPr>
          <p:cNvSpPr txBox="1"/>
          <p:nvPr/>
        </p:nvSpPr>
        <p:spPr>
          <a:xfrm>
            <a:off x="936353" y="2884611"/>
            <a:ext cx="10369152" cy="6411371"/>
          </a:xfrm>
          <a:prstGeom prst="rect">
            <a:avLst/>
          </a:prstGeom>
          <a:noFill/>
        </p:spPr>
        <p:txBody>
          <a:bodyPr wrap="square" rtlCol="0">
            <a:spAutoFit/>
          </a:bodyPr>
          <a:lstStyle/>
          <a:p>
            <a:pPr marL="457200" indent="-457200">
              <a:lnSpc>
                <a:spcPct val="150000"/>
              </a:lnSpc>
              <a:buFont typeface="Wingdings" panose="05000000000000000000" pitchFamily="2" charset="2"/>
              <a:buChar char="l"/>
            </a:pPr>
            <a:r>
              <a:rPr lang="ja-JP" altLang="en-US" sz="4000" dirty="0">
                <a:latin typeface="HG丸ｺﾞｼｯｸM-PRO" panose="020F0600000000000000" pitchFamily="50" charset="-128"/>
                <a:ea typeface="HG丸ｺﾞｼｯｸM-PRO" panose="020F0600000000000000" pitchFamily="50" charset="-128"/>
              </a:rPr>
              <a:t>ねぎらう</a:t>
            </a:r>
            <a:endParaRPr lang="en-US" altLang="ja-JP" sz="4000" dirty="0">
              <a:latin typeface="HG丸ｺﾞｼｯｸM-PRO" panose="020F0600000000000000" pitchFamily="50" charset="-128"/>
              <a:ea typeface="HG丸ｺﾞｼｯｸM-PRO" panose="020F0600000000000000" pitchFamily="50" charset="-128"/>
            </a:endParaRPr>
          </a:p>
          <a:p>
            <a:pPr marL="457200" indent="-457200">
              <a:lnSpc>
                <a:spcPct val="150000"/>
              </a:lnSpc>
              <a:buFont typeface="Wingdings" panose="05000000000000000000" pitchFamily="2" charset="2"/>
              <a:buChar char="l"/>
            </a:pPr>
            <a:r>
              <a:rPr kumimoji="1" lang="ja-JP" altLang="en-US" sz="4000" dirty="0">
                <a:latin typeface="HG丸ｺﾞｼｯｸM-PRO" panose="020F0600000000000000" pitchFamily="50" charset="-128"/>
                <a:ea typeface="HG丸ｺﾞｼｯｸM-PRO" panose="020F0600000000000000" pitchFamily="50" charset="-128"/>
              </a:rPr>
              <a:t>肯定する</a:t>
            </a:r>
            <a:endParaRPr kumimoji="1" lang="en-US" altLang="ja-JP" sz="4000" dirty="0">
              <a:latin typeface="HG丸ｺﾞｼｯｸM-PRO" panose="020F0600000000000000" pitchFamily="50" charset="-128"/>
              <a:ea typeface="HG丸ｺﾞｼｯｸM-PRO" panose="020F0600000000000000" pitchFamily="50" charset="-128"/>
            </a:endParaRPr>
          </a:p>
          <a:p>
            <a:pPr marL="457200" indent="-457200">
              <a:lnSpc>
                <a:spcPct val="150000"/>
              </a:lnSpc>
              <a:buFont typeface="Wingdings" panose="05000000000000000000" pitchFamily="2" charset="2"/>
              <a:buChar char="l"/>
            </a:pPr>
            <a:r>
              <a:rPr lang="ja-JP" altLang="en-US" sz="4000" dirty="0">
                <a:latin typeface="HG丸ｺﾞｼｯｸM-PRO" panose="020F0600000000000000" pitchFamily="50" charset="-128"/>
                <a:ea typeface="HG丸ｺﾞｼｯｸM-PRO" panose="020F0600000000000000" pitchFamily="50" charset="-128"/>
              </a:rPr>
              <a:t>共感する</a:t>
            </a:r>
            <a:endParaRPr lang="en-US" altLang="ja-JP" sz="4000" dirty="0">
              <a:latin typeface="HG丸ｺﾞｼｯｸM-PRO" panose="020F0600000000000000" pitchFamily="50" charset="-128"/>
              <a:ea typeface="HG丸ｺﾞｼｯｸM-PRO" panose="020F0600000000000000" pitchFamily="50" charset="-128"/>
            </a:endParaRPr>
          </a:p>
          <a:p>
            <a:pPr marL="457200" indent="-457200">
              <a:lnSpc>
                <a:spcPct val="150000"/>
              </a:lnSpc>
              <a:buFont typeface="Wingdings" panose="05000000000000000000" pitchFamily="2" charset="2"/>
              <a:buChar char="l"/>
            </a:pPr>
            <a:r>
              <a:rPr kumimoji="1" lang="ja-JP" altLang="en-US" sz="4000" dirty="0">
                <a:latin typeface="HG丸ｺﾞｼｯｸM-PRO" panose="020F0600000000000000" pitchFamily="50" charset="-128"/>
                <a:ea typeface="HG丸ｺﾞｼｯｸM-PRO" panose="020F0600000000000000" pitchFamily="50" charset="-128"/>
              </a:rPr>
              <a:t>秘密を守ると約束する</a:t>
            </a:r>
            <a:endParaRPr kumimoji="1" lang="en-US" altLang="ja-JP" sz="4000" dirty="0">
              <a:latin typeface="HG丸ｺﾞｼｯｸM-PRO" panose="020F0600000000000000" pitchFamily="50" charset="-128"/>
              <a:ea typeface="HG丸ｺﾞｼｯｸM-PRO" panose="020F0600000000000000" pitchFamily="50" charset="-128"/>
            </a:endParaRPr>
          </a:p>
          <a:p>
            <a:pPr marL="457200" indent="-457200">
              <a:lnSpc>
                <a:spcPct val="150000"/>
              </a:lnSpc>
              <a:buFont typeface="Wingdings" panose="05000000000000000000" pitchFamily="2" charset="2"/>
              <a:buChar char="l"/>
            </a:pPr>
            <a:r>
              <a:rPr lang="ja-JP" altLang="en-US" sz="4000" dirty="0">
                <a:latin typeface="HG丸ｺﾞｼｯｸM-PRO" panose="020F0600000000000000" pitchFamily="50" charset="-128"/>
                <a:ea typeface="HG丸ｺﾞｼｯｸM-PRO" panose="020F0600000000000000" pitchFamily="50" charset="-128"/>
              </a:rPr>
              <a:t>まず、じっくり話を聴く</a:t>
            </a:r>
            <a:endParaRPr lang="en-US" altLang="ja-JP" sz="4000" dirty="0">
              <a:latin typeface="HG丸ｺﾞｼｯｸM-PRO" panose="020F0600000000000000" pitchFamily="50" charset="-128"/>
              <a:ea typeface="HG丸ｺﾞｼｯｸM-PRO" panose="020F0600000000000000" pitchFamily="50" charset="-128"/>
            </a:endParaRPr>
          </a:p>
          <a:p>
            <a:pPr marL="457200" indent="-457200">
              <a:lnSpc>
                <a:spcPct val="150000"/>
              </a:lnSpc>
              <a:buFont typeface="Wingdings" panose="05000000000000000000" pitchFamily="2" charset="2"/>
              <a:buChar char="l"/>
            </a:pPr>
            <a:r>
              <a:rPr lang="ja-JP" altLang="en-US" sz="4000" dirty="0">
                <a:latin typeface="HG丸ｺﾞｼｯｸM-PRO" panose="020F0600000000000000" pitchFamily="50" charset="-128"/>
                <a:ea typeface="HG丸ｺﾞｼｯｸM-PRO" panose="020F0600000000000000" pitchFamily="50" charset="-128"/>
              </a:rPr>
              <a:t>長く関わる</a:t>
            </a:r>
            <a:endParaRPr lang="en-US" altLang="ja-JP" sz="4000" dirty="0">
              <a:latin typeface="HG丸ｺﾞｼｯｸM-PRO" panose="020F0600000000000000" pitchFamily="50" charset="-128"/>
              <a:ea typeface="HG丸ｺﾞｼｯｸM-PRO" panose="020F0600000000000000" pitchFamily="50" charset="-128"/>
            </a:endParaRPr>
          </a:p>
          <a:p>
            <a:pPr marL="457200" indent="-457200">
              <a:lnSpc>
                <a:spcPct val="150000"/>
              </a:lnSpc>
              <a:buFont typeface="Wingdings" panose="05000000000000000000" pitchFamily="2" charset="2"/>
              <a:buChar char="l"/>
            </a:pPr>
            <a:r>
              <a:rPr lang="ja-JP" altLang="en-US" sz="4000" dirty="0">
                <a:latin typeface="HG丸ｺﾞｼｯｸM-PRO" panose="020F0600000000000000" pitchFamily="50" charset="-128"/>
                <a:ea typeface="HG丸ｺﾞｼｯｸM-PRO" panose="020F0600000000000000" pitchFamily="50" charset="-128"/>
              </a:rPr>
              <a:t>一緒に考える</a:t>
            </a:r>
            <a:endParaRPr lang="en-US" altLang="ja-JP" sz="4000" dirty="0">
              <a:latin typeface="HG丸ｺﾞｼｯｸM-PRO" panose="020F0600000000000000" pitchFamily="50" charset="-128"/>
              <a:ea typeface="HG丸ｺﾞｼｯｸM-PRO" panose="020F0600000000000000" pitchFamily="50" charset="-128"/>
            </a:endParaRPr>
          </a:p>
        </p:txBody>
      </p:sp>
      <p:pic>
        <p:nvPicPr>
          <p:cNvPr id="22" name="Picture 2">
            <a:extLst>
              <a:ext uri="{FF2B5EF4-FFF2-40B4-BE49-F238E27FC236}">
                <a16:creationId xmlns:a16="http://schemas.microsoft.com/office/drawing/2014/main" id="{1D366210-AD06-45A1-A93E-1746ABB6818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649321" y="5136194"/>
            <a:ext cx="3011717" cy="3642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720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4" name="タイトル 1"/>
          <p:cNvSpPr txBox="1">
            <a:spLocks/>
          </p:cNvSpPr>
          <p:nvPr/>
        </p:nvSpPr>
        <p:spPr>
          <a:xfrm>
            <a:off x="1403155" y="3993262"/>
            <a:ext cx="10155627" cy="1735326"/>
          </a:xfrm>
          <a:prstGeom prst="rect">
            <a:avLst/>
          </a:prstGeom>
          <a:noFill/>
        </p:spPr>
        <p:txBody>
          <a:bodyPr vert="horz" lIns="129565" tIns="64781" rIns="129565" bIns="64781" rtlCol="0" anchor="ctr">
            <a:normAutofit/>
          </a:bodyPr>
          <a:lstStyle>
            <a:lvl1pPr algn="ctr" defTabSz="914400" rtl="0" eaLnBrk="1" latinLnBrk="0" hangingPunct="1">
              <a:spcBef>
                <a:spcPct val="0"/>
              </a:spcBef>
              <a:buNone/>
              <a:defRPr kumimoji="1" sz="4400" kern="1200">
                <a:solidFill>
                  <a:schemeClr val="tx1"/>
                </a:solidFill>
                <a:latin typeface="HG丸ｺﾞｼｯｸM-PRO" panose="020F0600000000000000" pitchFamily="50" charset="-128"/>
                <a:ea typeface="HG丸ｺﾞｼｯｸM-PRO" panose="020F0600000000000000" pitchFamily="50" charset="-128"/>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65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２．支援者のこころ構え</a:t>
            </a:r>
          </a:p>
        </p:txBody>
      </p:sp>
      <p:sp>
        <p:nvSpPr>
          <p:cNvPr id="2" name="スライド番号プレースホルダー 1"/>
          <p:cNvSpPr>
            <a:spLocks noGrp="1"/>
          </p:cNvSpPr>
          <p:nvPr>
            <p:ph type="sldNum" sz="quarter" idx="12"/>
          </p:nvPr>
        </p:nvSpPr>
        <p:spPr/>
        <p:txBody>
          <a:bodyPr/>
          <a:lstStyle/>
          <a:p>
            <a:pPr marL="0" marR="0" lvl="0" indent="0" algn="r" defTabSz="1295791" rtl="0" eaLnBrk="1" fontAlgn="auto" latinLnBrk="0" hangingPunct="1">
              <a:lnSpc>
                <a:spcPct val="100000"/>
              </a:lnSpc>
              <a:spcBef>
                <a:spcPts val="0"/>
              </a:spcBef>
              <a:spcAft>
                <a:spcPts val="0"/>
              </a:spcAft>
              <a:buClrTx/>
              <a:buSzTx/>
              <a:buFontTx/>
              <a:buNone/>
              <a:tabLst/>
              <a:defRPr/>
            </a:pPr>
            <a:fld id="{A24D864A-CA6E-45FD-BD41-DEE502F3FE45}" type="slidenum">
              <a:rPr kumimoji="1" lang="en-US" altLang="ja-JP" sz="1700" b="0" i="0" u="none" strike="noStrike" kern="1200" cap="none" spc="0" normalizeH="0" baseline="0" noProof="0" smtClean="0">
                <a:ln>
                  <a:noFill/>
                </a:ln>
                <a:solidFill>
                  <a:prstClr val="black">
                    <a:tint val="75000"/>
                  </a:prstClr>
                </a:solidFill>
                <a:effectLst/>
                <a:uLnTx/>
                <a:uFillTx/>
                <a:latin typeface="HG丸ｺﾞｼｯｸM-PRO" panose="020F0600000000000000" pitchFamily="50" charset="-128"/>
                <a:ea typeface="HG丸ｺﾞｼｯｸM-PRO" panose="020F0600000000000000" pitchFamily="50" charset="-128"/>
                <a:cs typeface="+mn-cs"/>
              </a:rPr>
              <a:pPr marL="0" marR="0" lvl="0" indent="0" algn="r" defTabSz="1295791" rtl="0" eaLnBrk="1" fontAlgn="auto" latinLnBrk="0" hangingPunct="1">
                <a:lnSpc>
                  <a:spcPct val="100000"/>
                </a:lnSpc>
                <a:spcBef>
                  <a:spcPts val="0"/>
                </a:spcBef>
                <a:spcAft>
                  <a:spcPts val="0"/>
                </a:spcAft>
                <a:buClrTx/>
                <a:buSzTx/>
                <a:buFontTx/>
                <a:buNone/>
                <a:tabLst/>
                <a:defRPr/>
              </a:pPr>
              <a:t>15</a:t>
            </a:fld>
            <a:endParaRPr kumimoji="1" lang="ja-JP" altLang="en-US" sz="1700" b="0" i="0" u="none" strike="noStrike" kern="1200" cap="none" spc="0" normalizeH="0" baseline="0" noProof="0" dirty="0">
              <a:ln>
                <a:noFill/>
              </a:ln>
              <a:solidFill>
                <a:prstClr val="black">
                  <a:tint val="75000"/>
                </a:prstClr>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5" name="サブタイトル 2"/>
          <p:cNvSpPr>
            <a:spLocks noGrp="1" noChangeArrowheads="1"/>
          </p:cNvSpPr>
          <p:nvPr>
            <p:ph type="subTitle" idx="1"/>
          </p:nvPr>
        </p:nvSpPr>
        <p:spPr>
          <a:xfrm>
            <a:off x="0" y="5813579"/>
            <a:ext cx="12961938" cy="1037382"/>
          </a:xfrm>
        </p:spPr>
        <p:txBody>
          <a:bodyPr/>
          <a:lstStyle/>
          <a:p>
            <a:pPr eaLnBrk="1" hangingPunct="1"/>
            <a:r>
              <a:rPr lang="ja-JP" altLang="en-US" dirty="0">
                <a:solidFill>
                  <a:schemeClr val="tx1"/>
                </a:solidFill>
              </a:rPr>
              <a:t>～本人・家族とあなたのために～</a:t>
            </a:r>
          </a:p>
        </p:txBody>
      </p:sp>
    </p:spTree>
    <p:extLst>
      <p:ext uri="{BB962C8B-B14F-4D97-AF65-F5344CB8AC3E}">
        <p14:creationId xmlns:p14="http://schemas.microsoft.com/office/powerpoint/2010/main" val="1500225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7399833"/>
            <a:ext cx="12961938" cy="1817572"/>
          </a:xfrm>
          <a:solidFill>
            <a:schemeClr val="accent6">
              <a:lumMod val="20000"/>
              <a:lumOff val="80000"/>
            </a:schemeClr>
          </a:solidFill>
        </p:spPr>
        <p:txBody>
          <a:bodyPr tIns="0" bIns="72000">
            <a:normAutofit/>
          </a:bodyPr>
          <a:lstStyle/>
          <a:p>
            <a:pPr algn="l"/>
            <a:r>
              <a:rPr lang="ja-JP" altLang="en-US" sz="4000" b="1" dirty="0"/>
              <a:t>　</a:t>
            </a:r>
            <a:r>
              <a:rPr lang="ja-JP" altLang="en-US" sz="4500" b="1" dirty="0"/>
              <a:t>陥りやすい場面①</a:t>
            </a:r>
            <a:br>
              <a:rPr lang="en-US" altLang="ja-JP" sz="4500" b="1" dirty="0"/>
            </a:br>
            <a:r>
              <a:rPr lang="ja-JP" altLang="en-US" sz="4500" b="1" dirty="0"/>
              <a:t>　 依存症に対する間違ったイメージで対応する</a:t>
            </a:r>
          </a:p>
        </p:txBody>
      </p:sp>
      <p:sp>
        <p:nvSpPr>
          <p:cNvPr id="19" name="コンテンツ プレースホルダー 2"/>
          <p:cNvSpPr txBox="1">
            <a:spLocks noChangeArrowheads="1"/>
          </p:cNvSpPr>
          <p:nvPr/>
        </p:nvSpPr>
        <p:spPr>
          <a:xfrm>
            <a:off x="683239" y="1798590"/>
            <a:ext cx="11849709" cy="6316953"/>
          </a:xfrm>
          <a:prstGeom prst="rect">
            <a:avLst/>
          </a:prstGeom>
        </p:spPr>
        <p:txBody>
          <a:bodyPr vert="horz" lIns="129578" tIns="64788" rIns="129578" bIns="64788"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HG丸ｺﾞｼｯｸM-PRO" panose="020F0600000000000000" pitchFamily="50" charset="-128"/>
                <a:ea typeface="HG丸ｺﾞｼｯｸM-PRO" panose="020F06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HG丸ｺﾞｼｯｸM-PRO" panose="020F0600000000000000" pitchFamily="50" charset="-128"/>
                <a:ea typeface="HG丸ｺﾞｼｯｸM-PRO" panose="020F06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HG丸ｺﾞｼｯｸM-PRO" panose="020F0600000000000000" pitchFamily="50" charset="-128"/>
                <a:ea typeface="HG丸ｺﾞｼｯｸM-PRO" panose="020F06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1" lang="ja-JP" altLang="en-US" sz="5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6" name="コンテンツ プレースホルダー 2"/>
          <p:cNvSpPr txBox="1">
            <a:spLocks/>
          </p:cNvSpPr>
          <p:nvPr/>
        </p:nvSpPr>
        <p:spPr>
          <a:xfrm>
            <a:off x="529829" y="2717288"/>
            <a:ext cx="12156529" cy="3878964"/>
          </a:xfrm>
          <a:prstGeom prst="rect">
            <a:avLst/>
          </a:prstGeom>
        </p:spPr>
        <p:txBody>
          <a:bodyPr vert="horz" lIns="129578" tIns="64788" rIns="129578" bIns="64788"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HG丸ｺﾞｼｯｸM-PRO" panose="020F0600000000000000" pitchFamily="50" charset="-128"/>
                <a:ea typeface="HG丸ｺﾞｼｯｸM-PRO" panose="020F06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HG丸ｺﾞｼｯｸM-PRO" panose="020F0600000000000000" pitchFamily="50" charset="-128"/>
                <a:ea typeface="HG丸ｺﾞｼｯｸM-PRO" panose="020F06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HG丸ｺﾞｼｯｸM-PRO" panose="020F0600000000000000" pitchFamily="50" charset="-128"/>
                <a:ea typeface="HG丸ｺﾞｼｯｸM-PRO" panose="020F06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1" lang="ja-JP" altLang="en-US" sz="6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9" name="吹き出し: 円形 8">
            <a:extLst>
              <a:ext uri="{FF2B5EF4-FFF2-40B4-BE49-F238E27FC236}">
                <a16:creationId xmlns:a16="http://schemas.microsoft.com/office/drawing/2014/main" id="{CDA1C074-4F0A-4E5D-90AA-F022170C07AB}"/>
              </a:ext>
            </a:extLst>
          </p:cNvPr>
          <p:cNvSpPr/>
          <p:nvPr/>
        </p:nvSpPr>
        <p:spPr>
          <a:xfrm>
            <a:off x="683239" y="1078121"/>
            <a:ext cx="4593323" cy="2088397"/>
          </a:xfrm>
          <a:prstGeom prst="wedgeEllipseCallout">
            <a:avLst>
              <a:gd name="adj1" fmla="val 44134"/>
              <a:gd name="adj2" fmla="val 63520"/>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29578" tIns="0" rIns="129578" bIns="72000" anchor="ctr"/>
          <a:lstStyle/>
          <a:p>
            <a:pPr marL="0" marR="0" lvl="0" indent="0" algn="ctr" defTabSz="1295791" rtl="0" eaLnBrk="1" fontAlgn="auto" latinLnBrk="0" hangingPunct="1">
              <a:lnSpc>
                <a:spcPct val="100000"/>
              </a:lnSpc>
              <a:spcBef>
                <a:spcPts val="0"/>
              </a:spcBef>
              <a:spcAft>
                <a:spcPts val="0"/>
              </a:spcAft>
              <a:buClrTx/>
              <a:buSzTx/>
              <a:buFontTx/>
              <a:buNone/>
              <a:tabLst/>
              <a:defRPr/>
            </a:pPr>
            <a:r>
              <a:rPr kumimoji="1" lang="ja-JP" altLang="en-US" sz="45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意志が弱い</a:t>
            </a:r>
          </a:p>
        </p:txBody>
      </p:sp>
      <p:sp>
        <p:nvSpPr>
          <p:cNvPr id="10" name="吹き出し: 円形 9">
            <a:extLst>
              <a:ext uri="{FF2B5EF4-FFF2-40B4-BE49-F238E27FC236}">
                <a16:creationId xmlns:a16="http://schemas.microsoft.com/office/drawing/2014/main" id="{02519796-C398-43AE-A9BA-B4321C4269C9}"/>
              </a:ext>
            </a:extLst>
          </p:cNvPr>
          <p:cNvSpPr/>
          <p:nvPr/>
        </p:nvSpPr>
        <p:spPr>
          <a:xfrm>
            <a:off x="274853" y="3465418"/>
            <a:ext cx="3980880" cy="2090647"/>
          </a:xfrm>
          <a:prstGeom prst="wedgeEllipseCallout">
            <a:avLst>
              <a:gd name="adj1" fmla="val 65403"/>
              <a:gd name="adj2" fmla="val 12628"/>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29578" tIns="0" rIns="129578" bIns="72000" anchor="ctr"/>
          <a:lstStyle/>
          <a:p>
            <a:pPr marL="0" marR="0" lvl="0" indent="0" algn="ctr" defTabSz="1295791" rtl="0" eaLnBrk="1" fontAlgn="auto" latinLnBrk="0" hangingPunct="1">
              <a:lnSpc>
                <a:spcPct val="100000"/>
              </a:lnSpc>
              <a:spcBef>
                <a:spcPts val="0"/>
              </a:spcBef>
              <a:spcAft>
                <a:spcPts val="0"/>
              </a:spcAft>
              <a:buClrTx/>
              <a:buSzTx/>
              <a:buFontTx/>
              <a:buNone/>
              <a:tabLst/>
              <a:defRPr/>
            </a:pPr>
            <a:r>
              <a:rPr kumimoji="1" lang="ja-JP" altLang="en-US" sz="45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治らない</a:t>
            </a:r>
          </a:p>
        </p:txBody>
      </p:sp>
      <p:sp>
        <p:nvSpPr>
          <p:cNvPr id="11" name="吹き出し: 円形 10">
            <a:extLst>
              <a:ext uri="{FF2B5EF4-FFF2-40B4-BE49-F238E27FC236}">
                <a16:creationId xmlns:a16="http://schemas.microsoft.com/office/drawing/2014/main" id="{A3A123B5-1508-4564-ADF4-AEF7D30EDEA2}"/>
              </a:ext>
            </a:extLst>
          </p:cNvPr>
          <p:cNvSpPr/>
          <p:nvPr/>
        </p:nvSpPr>
        <p:spPr>
          <a:xfrm>
            <a:off x="5868526" y="322027"/>
            <a:ext cx="6565879" cy="1984109"/>
          </a:xfrm>
          <a:prstGeom prst="wedgeEllipseCallout">
            <a:avLst>
              <a:gd name="adj1" fmla="val -35094"/>
              <a:gd name="adj2" fmla="val 93398"/>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29578" tIns="0" rIns="129578" bIns="72000" anchor="ctr"/>
          <a:lstStyle/>
          <a:p>
            <a:pPr marL="0" marR="0" lvl="0" indent="0" algn="ctr" defTabSz="1295791" rtl="0" eaLnBrk="1" fontAlgn="auto" latinLnBrk="0" hangingPunct="1">
              <a:lnSpc>
                <a:spcPct val="100000"/>
              </a:lnSpc>
              <a:spcBef>
                <a:spcPts val="0"/>
              </a:spcBef>
              <a:spcAft>
                <a:spcPts val="0"/>
              </a:spcAft>
              <a:buClrTx/>
              <a:buSzTx/>
              <a:buFontTx/>
              <a:buNone/>
              <a:tabLst/>
              <a:defRPr/>
            </a:pPr>
            <a:r>
              <a:rPr kumimoji="1" lang="ja-JP" altLang="en-US" sz="45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放っておけばいい</a:t>
            </a:r>
          </a:p>
        </p:txBody>
      </p:sp>
      <p:sp>
        <p:nvSpPr>
          <p:cNvPr id="12" name="吹き出し: 円形 11">
            <a:extLst>
              <a:ext uri="{FF2B5EF4-FFF2-40B4-BE49-F238E27FC236}">
                <a16:creationId xmlns:a16="http://schemas.microsoft.com/office/drawing/2014/main" id="{43F8F6FB-C1AD-4E0F-8457-D7D27AD39897}"/>
              </a:ext>
            </a:extLst>
          </p:cNvPr>
          <p:cNvSpPr/>
          <p:nvPr/>
        </p:nvSpPr>
        <p:spPr>
          <a:xfrm>
            <a:off x="7609178" y="3198637"/>
            <a:ext cx="4923770" cy="2079473"/>
          </a:xfrm>
          <a:prstGeom prst="wedgeEllipseCallout">
            <a:avLst>
              <a:gd name="adj1" fmla="val -57577"/>
              <a:gd name="adj2" fmla="val 46054"/>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29578" tIns="0" rIns="129578" bIns="72000" anchor="ctr"/>
          <a:lstStyle/>
          <a:p>
            <a:pPr marL="0" marR="0" lvl="0" indent="0" algn="ctr" defTabSz="1295791" rtl="0" eaLnBrk="1" fontAlgn="auto" latinLnBrk="0" hangingPunct="1">
              <a:lnSpc>
                <a:spcPct val="100000"/>
              </a:lnSpc>
              <a:spcBef>
                <a:spcPts val="0"/>
              </a:spcBef>
              <a:spcAft>
                <a:spcPts val="0"/>
              </a:spcAft>
              <a:buClrTx/>
              <a:buSzTx/>
              <a:buFontTx/>
              <a:buNone/>
              <a:tabLst/>
              <a:defRPr/>
            </a:pPr>
            <a:r>
              <a:rPr kumimoji="1" lang="ja-JP" altLang="en-US" sz="45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やめる気が</a:t>
            </a:r>
            <a:endParaRPr kumimoji="1" lang="en-US" altLang="ja-JP" sz="45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1295791" rtl="0" eaLnBrk="1" fontAlgn="auto" latinLnBrk="0" hangingPunct="1">
              <a:lnSpc>
                <a:spcPct val="100000"/>
              </a:lnSpc>
              <a:spcBef>
                <a:spcPts val="0"/>
              </a:spcBef>
              <a:spcAft>
                <a:spcPts val="0"/>
              </a:spcAft>
              <a:buClrTx/>
              <a:buSzTx/>
              <a:buFontTx/>
              <a:buNone/>
              <a:tabLst/>
              <a:defRPr/>
            </a:pPr>
            <a:r>
              <a:rPr kumimoji="1" lang="ja-JP" altLang="en-US" sz="45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ない</a:t>
            </a:r>
          </a:p>
        </p:txBody>
      </p:sp>
      <p:pic>
        <p:nvPicPr>
          <p:cNvPr id="1126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10709" y="3239516"/>
            <a:ext cx="3339294" cy="3962930"/>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p:txBody>
          <a:bodyPr/>
          <a:lstStyle/>
          <a:p>
            <a:pPr marL="0" marR="0" lvl="0" indent="0" algn="r" defTabSz="1295791" rtl="0" eaLnBrk="1" fontAlgn="auto" latinLnBrk="0" hangingPunct="1">
              <a:lnSpc>
                <a:spcPct val="100000"/>
              </a:lnSpc>
              <a:spcBef>
                <a:spcPts val="0"/>
              </a:spcBef>
              <a:spcAft>
                <a:spcPts val="0"/>
              </a:spcAft>
              <a:buClrTx/>
              <a:buSzTx/>
              <a:buFontTx/>
              <a:buNone/>
              <a:tabLst/>
              <a:defRPr/>
            </a:pPr>
            <a:fld id="{31A8A2BA-48A9-43F4-852E-BCA3C59F90C5}" type="slidenum">
              <a:rPr kumimoji="1" lang="ja-JP" altLang="en-US" sz="1700" b="0" i="0" u="none" strike="noStrike" kern="1200" cap="none" spc="0" normalizeH="0" baseline="0" noProof="0" smtClean="0">
                <a:ln>
                  <a:noFill/>
                </a:ln>
                <a:solidFill>
                  <a:prstClr val="black">
                    <a:tint val="75000"/>
                  </a:prstClr>
                </a:solidFill>
                <a:effectLst/>
                <a:uLnTx/>
                <a:uFillTx/>
                <a:latin typeface="HG丸ｺﾞｼｯｸM-PRO" panose="020F0600000000000000" pitchFamily="50" charset="-128"/>
                <a:ea typeface="HG丸ｺﾞｼｯｸM-PRO" panose="020F0600000000000000" pitchFamily="50" charset="-128"/>
                <a:cs typeface="+mn-cs"/>
              </a:rPr>
              <a:pPr marL="0" marR="0" lvl="0" indent="0" algn="r" defTabSz="1295791" rtl="0" eaLnBrk="1" fontAlgn="auto" latinLnBrk="0" hangingPunct="1">
                <a:lnSpc>
                  <a:spcPct val="100000"/>
                </a:lnSpc>
                <a:spcBef>
                  <a:spcPts val="0"/>
                </a:spcBef>
                <a:spcAft>
                  <a:spcPts val="0"/>
                </a:spcAft>
                <a:buClrTx/>
                <a:buSzTx/>
                <a:buFontTx/>
                <a:buNone/>
                <a:tabLst/>
                <a:defRPr/>
              </a:pPr>
              <a:t>16</a:t>
            </a:fld>
            <a:endParaRPr kumimoji="1" lang="ja-JP" altLang="en-US" sz="1700" b="0" i="0" u="none" strike="noStrike" kern="1200" cap="none" spc="0" normalizeH="0" baseline="0" noProof="0" dirty="0">
              <a:ln>
                <a:noFill/>
              </a:ln>
              <a:solidFill>
                <a:prstClr val="black">
                  <a:tint val="75000"/>
                </a:prstClr>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1951107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510333"/>
            <a:ext cx="12961938" cy="1817572"/>
          </a:xfrm>
          <a:solidFill>
            <a:schemeClr val="accent6">
              <a:lumMod val="20000"/>
              <a:lumOff val="80000"/>
            </a:schemeClr>
          </a:solidFill>
        </p:spPr>
        <p:txBody>
          <a:bodyPr tIns="0" bIns="72000">
            <a:normAutofit/>
          </a:bodyPr>
          <a:lstStyle/>
          <a:p>
            <a:pPr algn="l"/>
            <a:r>
              <a:rPr lang="ja-JP" altLang="en-US" sz="4500" b="1" dirty="0"/>
              <a:t>　支援者のこころ構え①</a:t>
            </a:r>
            <a:br>
              <a:rPr lang="en-US" altLang="ja-JP" sz="4500" b="1" dirty="0"/>
            </a:br>
            <a:r>
              <a:rPr lang="ja-JP" altLang="en-US" sz="4500" b="1" dirty="0"/>
              <a:t>　  依存症について正しい知識を持って関わる</a:t>
            </a:r>
          </a:p>
        </p:txBody>
      </p:sp>
      <p:sp>
        <p:nvSpPr>
          <p:cNvPr id="3" name="コンテンツ プレースホルダー 2"/>
          <p:cNvSpPr>
            <a:spLocks noGrp="1"/>
          </p:cNvSpPr>
          <p:nvPr>
            <p:ph idx="1"/>
          </p:nvPr>
        </p:nvSpPr>
        <p:spPr>
          <a:xfrm>
            <a:off x="867203" y="1798586"/>
            <a:ext cx="11665744" cy="7145461"/>
          </a:xfrm>
        </p:spPr>
        <p:txBody>
          <a:bodyPr/>
          <a:lstStyle/>
          <a:p>
            <a:pPr marL="0" indent="0">
              <a:buNone/>
            </a:pPr>
            <a:r>
              <a:rPr kumimoji="1" lang="ja-JP" altLang="en-US" dirty="0"/>
              <a:t>　</a:t>
            </a:r>
          </a:p>
        </p:txBody>
      </p:sp>
      <p:sp>
        <p:nvSpPr>
          <p:cNvPr id="19" name="コンテンツ プレースホルダー 2"/>
          <p:cNvSpPr txBox="1">
            <a:spLocks noChangeArrowheads="1"/>
          </p:cNvSpPr>
          <p:nvPr/>
        </p:nvSpPr>
        <p:spPr>
          <a:xfrm>
            <a:off x="683239" y="1798590"/>
            <a:ext cx="11849709" cy="6316953"/>
          </a:xfrm>
          <a:prstGeom prst="rect">
            <a:avLst/>
          </a:prstGeom>
        </p:spPr>
        <p:txBody>
          <a:bodyPr vert="horz" lIns="129578" tIns="64788" rIns="129578" bIns="64788"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HG丸ｺﾞｼｯｸM-PRO" panose="020F0600000000000000" pitchFamily="50" charset="-128"/>
                <a:ea typeface="HG丸ｺﾞｼｯｸM-PRO" panose="020F06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HG丸ｺﾞｼｯｸM-PRO" panose="020F0600000000000000" pitchFamily="50" charset="-128"/>
                <a:ea typeface="HG丸ｺﾞｼｯｸM-PRO" panose="020F06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HG丸ｺﾞｼｯｸM-PRO" panose="020F0600000000000000" pitchFamily="50" charset="-128"/>
                <a:ea typeface="HG丸ｺﾞｼｯｸM-PRO" panose="020F06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1" lang="ja-JP" altLang="en-US" sz="5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6" name="コンテンツ プレースホルダー 2"/>
          <p:cNvSpPr txBox="1">
            <a:spLocks/>
          </p:cNvSpPr>
          <p:nvPr/>
        </p:nvSpPr>
        <p:spPr>
          <a:xfrm>
            <a:off x="529829" y="2717288"/>
            <a:ext cx="12156529" cy="3878964"/>
          </a:xfrm>
          <a:prstGeom prst="rect">
            <a:avLst/>
          </a:prstGeom>
        </p:spPr>
        <p:txBody>
          <a:bodyPr vert="horz" lIns="129578" tIns="64788" rIns="129578" bIns="64788"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HG丸ｺﾞｼｯｸM-PRO" panose="020F0600000000000000" pitchFamily="50" charset="-128"/>
                <a:ea typeface="HG丸ｺﾞｼｯｸM-PRO" panose="020F06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HG丸ｺﾞｼｯｸM-PRO" panose="020F0600000000000000" pitchFamily="50" charset="-128"/>
                <a:ea typeface="HG丸ｺﾞｼｯｸM-PRO" panose="020F06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HG丸ｺﾞｼｯｸM-PRO" panose="020F0600000000000000" pitchFamily="50" charset="-128"/>
                <a:ea typeface="HG丸ｺﾞｼｯｸM-PRO" panose="020F06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1" lang="ja-JP" altLang="en-US" sz="6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9" name="吹き出し: 円形 8">
            <a:extLst>
              <a:ext uri="{FF2B5EF4-FFF2-40B4-BE49-F238E27FC236}">
                <a16:creationId xmlns:a16="http://schemas.microsoft.com/office/drawing/2014/main" id="{CDA1C074-4F0A-4E5D-90AA-F022170C07AB}"/>
              </a:ext>
            </a:extLst>
          </p:cNvPr>
          <p:cNvSpPr/>
          <p:nvPr/>
        </p:nvSpPr>
        <p:spPr>
          <a:xfrm>
            <a:off x="683238" y="2717287"/>
            <a:ext cx="6920545" cy="2680965"/>
          </a:xfrm>
          <a:prstGeom prst="wedgeEllipseCallout">
            <a:avLst>
              <a:gd name="adj1" fmla="val 34873"/>
              <a:gd name="adj2" fmla="val 65479"/>
            </a:avLst>
          </a:prstGeom>
          <a:solidFill>
            <a:srgbClr val="DBFDE1"/>
          </a:solidFill>
          <a:ln>
            <a:solidFill>
              <a:srgbClr val="099921"/>
            </a:solidFill>
          </a:ln>
        </p:spPr>
        <p:style>
          <a:lnRef idx="2">
            <a:schemeClr val="accent1"/>
          </a:lnRef>
          <a:fillRef idx="1">
            <a:schemeClr val="lt1"/>
          </a:fillRef>
          <a:effectRef idx="0">
            <a:schemeClr val="accent1"/>
          </a:effectRef>
          <a:fontRef idx="minor">
            <a:schemeClr val="dk1"/>
          </a:fontRef>
        </p:style>
        <p:txBody>
          <a:bodyPr lIns="129578" tIns="0" rIns="129578" bIns="72000" anchor="ctr"/>
          <a:lstStyle/>
          <a:p>
            <a:pPr marL="0" marR="0" lvl="0" indent="0" algn="l" defTabSz="1295791"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物質の使用や行為を自分でコントロール できなくなる病気</a:t>
            </a:r>
          </a:p>
        </p:txBody>
      </p:sp>
      <p:sp>
        <p:nvSpPr>
          <p:cNvPr id="10" name="吹き出し: 円形 9">
            <a:extLst>
              <a:ext uri="{FF2B5EF4-FFF2-40B4-BE49-F238E27FC236}">
                <a16:creationId xmlns:a16="http://schemas.microsoft.com/office/drawing/2014/main" id="{02519796-C398-43AE-A9BA-B4321C4269C9}"/>
              </a:ext>
            </a:extLst>
          </p:cNvPr>
          <p:cNvSpPr/>
          <p:nvPr/>
        </p:nvSpPr>
        <p:spPr>
          <a:xfrm>
            <a:off x="508972" y="6324678"/>
            <a:ext cx="4799706" cy="2463397"/>
          </a:xfrm>
          <a:prstGeom prst="wedgeEllipseCallout">
            <a:avLst>
              <a:gd name="adj1" fmla="val 64144"/>
              <a:gd name="adj2" fmla="val 3459"/>
            </a:avLst>
          </a:prstGeom>
          <a:solidFill>
            <a:srgbClr val="DBFDE1"/>
          </a:solidFill>
          <a:ln>
            <a:solidFill>
              <a:srgbClr val="099921"/>
            </a:solidFill>
          </a:ln>
        </p:spPr>
        <p:style>
          <a:lnRef idx="2">
            <a:schemeClr val="accent1"/>
          </a:lnRef>
          <a:fillRef idx="1">
            <a:schemeClr val="lt1"/>
          </a:fillRef>
          <a:effectRef idx="0">
            <a:schemeClr val="accent1"/>
          </a:effectRef>
          <a:fontRef idx="minor">
            <a:schemeClr val="dk1"/>
          </a:fontRef>
        </p:style>
        <p:txBody>
          <a:bodyPr lIns="129578" tIns="0" rIns="129578" bIns="72000" anchor="ctr"/>
          <a:lstStyle/>
          <a:p>
            <a:pPr marL="0" marR="0" lvl="0" indent="0" algn="ctr" defTabSz="1295791"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誰でもなる　</a:t>
            </a:r>
            <a:endParaRPr kumimoji="1" lang="en-US" altLang="ja-JP" sz="4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1295791"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可能性がある</a:t>
            </a:r>
          </a:p>
        </p:txBody>
      </p:sp>
      <p:sp>
        <p:nvSpPr>
          <p:cNvPr id="12" name="吹き出し: 円形 11">
            <a:extLst>
              <a:ext uri="{FF2B5EF4-FFF2-40B4-BE49-F238E27FC236}">
                <a16:creationId xmlns:a16="http://schemas.microsoft.com/office/drawing/2014/main" id="{43F8F6FB-C1AD-4E0F-8457-D7D27AD39897}"/>
              </a:ext>
            </a:extLst>
          </p:cNvPr>
          <p:cNvSpPr/>
          <p:nvPr/>
        </p:nvSpPr>
        <p:spPr>
          <a:xfrm>
            <a:off x="8482999" y="4057771"/>
            <a:ext cx="4203359" cy="2010715"/>
          </a:xfrm>
          <a:prstGeom prst="wedgeEllipseCallout">
            <a:avLst>
              <a:gd name="adj1" fmla="val -37145"/>
              <a:gd name="adj2" fmla="val 73814"/>
            </a:avLst>
          </a:prstGeom>
          <a:solidFill>
            <a:srgbClr val="DBFDE1"/>
          </a:solidFill>
          <a:ln>
            <a:solidFill>
              <a:srgbClr val="099921"/>
            </a:solidFill>
          </a:ln>
        </p:spPr>
        <p:style>
          <a:lnRef idx="2">
            <a:schemeClr val="accent1"/>
          </a:lnRef>
          <a:fillRef idx="1">
            <a:schemeClr val="lt1"/>
          </a:fillRef>
          <a:effectRef idx="0">
            <a:schemeClr val="accent1"/>
          </a:effectRef>
          <a:fontRef idx="minor">
            <a:schemeClr val="dk1"/>
          </a:fontRef>
        </p:style>
        <p:txBody>
          <a:bodyPr lIns="129578" tIns="0" rIns="129578" bIns="72000" anchor="ctr"/>
          <a:lstStyle/>
          <a:p>
            <a:pPr marL="0" marR="0" lvl="0" indent="0" algn="ctr" defTabSz="1295791"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回復が</a:t>
            </a:r>
            <a:endParaRPr kumimoji="1" lang="en-US" altLang="ja-JP" sz="4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1295791"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可能である</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23774" y="5794293"/>
            <a:ext cx="2760017" cy="3524171"/>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p:txBody>
          <a:bodyPr/>
          <a:lstStyle/>
          <a:p>
            <a:pPr marL="0" marR="0" lvl="0" indent="0" algn="r" defTabSz="1295791" rtl="0" eaLnBrk="1" fontAlgn="auto" latinLnBrk="0" hangingPunct="1">
              <a:lnSpc>
                <a:spcPct val="100000"/>
              </a:lnSpc>
              <a:spcBef>
                <a:spcPts val="0"/>
              </a:spcBef>
              <a:spcAft>
                <a:spcPts val="0"/>
              </a:spcAft>
              <a:buClrTx/>
              <a:buSzTx/>
              <a:buFontTx/>
              <a:buNone/>
              <a:tabLst/>
              <a:defRPr/>
            </a:pPr>
            <a:fld id="{31A8A2BA-48A9-43F4-852E-BCA3C59F90C5}" type="slidenum">
              <a:rPr kumimoji="1" lang="ja-JP" altLang="en-US" sz="1700" b="0" i="0" u="none" strike="noStrike" kern="1200" cap="none" spc="0" normalizeH="0" baseline="0" noProof="0" smtClean="0">
                <a:ln>
                  <a:noFill/>
                </a:ln>
                <a:solidFill>
                  <a:prstClr val="black">
                    <a:tint val="75000"/>
                  </a:prstClr>
                </a:solidFill>
                <a:effectLst/>
                <a:uLnTx/>
                <a:uFillTx/>
                <a:latin typeface="HG丸ｺﾞｼｯｸM-PRO" panose="020F0600000000000000" pitchFamily="50" charset="-128"/>
                <a:ea typeface="HG丸ｺﾞｼｯｸM-PRO" panose="020F0600000000000000" pitchFamily="50" charset="-128"/>
                <a:cs typeface="+mn-cs"/>
              </a:rPr>
              <a:pPr marL="0" marR="0" lvl="0" indent="0" algn="r" defTabSz="1295791" rtl="0" eaLnBrk="1" fontAlgn="auto" latinLnBrk="0" hangingPunct="1">
                <a:lnSpc>
                  <a:spcPct val="100000"/>
                </a:lnSpc>
                <a:spcBef>
                  <a:spcPts val="0"/>
                </a:spcBef>
                <a:spcAft>
                  <a:spcPts val="0"/>
                </a:spcAft>
                <a:buClrTx/>
                <a:buSzTx/>
                <a:buFontTx/>
                <a:buNone/>
                <a:tabLst/>
                <a:defRPr/>
              </a:pPr>
              <a:t>17</a:t>
            </a:fld>
            <a:endParaRPr kumimoji="1" lang="ja-JP" altLang="en-US" sz="1700" b="0" i="0" u="none" strike="noStrike" kern="1200" cap="none" spc="0" normalizeH="0" baseline="0" noProof="0" dirty="0">
              <a:ln>
                <a:noFill/>
              </a:ln>
              <a:solidFill>
                <a:prstClr val="black">
                  <a:tint val="75000"/>
                </a:prstClr>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1146383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7399833"/>
            <a:ext cx="12961938" cy="1817572"/>
          </a:xfrm>
          <a:solidFill>
            <a:schemeClr val="accent5">
              <a:lumMod val="20000"/>
              <a:lumOff val="80000"/>
            </a:schemeClr>
          </a:solidFill>
        </p:spPr>
        <p:txBody>
          <a:bodyPr tIns="0" bIns="72000">
            <a:noAutofit/>
          </a:bodyPr>
          <a:lstStyle/>
          <a:p>
            <a:pPr algn="l"/>
            <a:br>
              <a:rPr lang="en-US" altLang="ja-JP" sz="4000" b="1" dirty="0"/>
            </a:br>
            <a:r>
              <a:rPr lang="ja-JP" altLang="en-US" sz="4500" b="1" dirty="0"/>
              <a:t>　陥りやすい場面②</a:t>
            </a:r>
            <a:br>
              <a:rPr lang="en-US" altLang="ja-JP" sz="4500" b="1" dirty="0"/>
            </a:br>
            <a:r>
              <a:rPr lang="ja-JP" altLang="en-US" sz="4500" b="1" dirty="0"/>
              <a:t>　 本人の依存を、なんとかやめさせようとする</a:t>
            </a:r>
            <a:br>
              <a:rPr lang="en-US" altLang="ja-JP" sz="4000" b="1" dirty="0"/>
            </a:br>
            <a:r>
              <a:rPr lang="ja-JP" altLang="en-US" sz="4000" b="1" dirty="0"/>
              <a:t>　</a:t>
            </a:r>
          </a:p>
        </p:txBody>
      </p:sp>
      <p:sp>
        <p:nvSpPr>
          <p:cNvPr id="19" name="コンテンツ プレースホルダー 2"/>
          <p:cNvSpPr txBox="1">
            <a:spLocks noChangeArrowheads="1"/>
          </p:cNvSpPr>
          <p:nvPr/>
        </p:nvSpPr>
        <p:spPr>
          <a:xfrm>
            <a:off x="683239" y="1798590"/>
            <a:ext cx="11849709" cy="6316953"/>
          </a:xfrm>
          <a:prstGeom prst="rect">
            <a:avLst/>
          </a:prstGeom>
        </p:spPr>
        <p:txBody>
          <a:bodyPr vert="horz" lIns="129578" tIns="64788" rIns="129578" bIns="64788"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HG丸ｺﾞｼｯｸM-PRO" panose="020F0600000000000000" pitchFamily="50" charset="-128"/>
                <a:ea typeface="HG丸ｺﾞｼｯｸM-PRO" panose="020F06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HG丸ｺﾞｼｯｸM-PRO" panose="020F0600000000000000" pitchFamily="50" charset="-128"/>
                <a:ea typeface="HG丸ｺﾞｼｯｸM-PRO" panose="020F06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HG丸ｺﾞｼｯｸM-PRO" panose="020F0600000000000000" pitchFamily="50" charset="-128"/>
                <a:ea typeface="HG丸ｺﾞｼｯｸM-PRO" panose="020F06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1" lang="ja-JP" altLang="en-US" sz="5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nvGrpSpPr>
          <p:cNvPr id="7" name="グループ化 6">
            <a:extLst>
              <a:ext uri="{FF2B5EF4-FFF2-40B4-BE49-F238E27FC236}">
                <a16:creationId xmlns:a16="http://schemas.microsoft.com/office/drawing/2014/main" id="{89B5EE2E-96F3-49E9-9D93-3108FD2BC8DD}"/>
              </a:ext>
            </a:extLst>
          </p:cNvPr>
          <p:cNvGrpSpPr/>
          <p:nvPr/>
        </p:nvGrpSpPr>
        <p:grpSpPr>
          <a:xfrm>
            <a:off x="496097" y="350834"/>
            <a:ext cx="5166363" cy="4984334"/>
            <a:chOff x="-287783" y="-137360"/>
            <a:chExt cx="7169993" cy="7737718"/>
          </a:xfrm>
        </p:grpSpPr>
        <p:pic>
          <p:nvPicPr>
            <p:cNvPr id="3086" name="Picture 14">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87783" y="-137360"/>
              <a:ext cx="7169993" cy="7737718"/>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a:hlinkClick r:id="rId5"/>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933693" y="627215"/>
              <a:ext cx="1743023" cy="202098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6">
              <a:hlinkClick r:id="rId5"/>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425702" y="627215"/>
              <a:ext cx="1743023" cy="202098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6">
              <a:hlinkClick r:id="rId5"/>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70250" y="648265"/>
              <a:ext cx="1743023" cy="202098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6">
              <a:hlinkClick r:id="rId5"/>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789222" y="2648195"/>
              <a:ext cx="1743023" cy="202098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6">
              <a:hlinkClick r:id="rId5"/>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5361" y="2648195"/>
              <a:ext cx="1743023" cy="2020980"/>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吹き出し: 円形 3">
            <a:extLst>
              <a:ext uri="{FF2B5EF4-FFF2-40B4-BE49-F238E27FC236}">
                <a16:creationId xmlns:a16="http://schemas.microsoft.com/office/drawing/2014/main" id="{98AFDCDC-1D83-44B0-A0D7-C59231DA3A1A}"/>
              </a:ext>
            </a:extLst>
          </p:cNvPr>
          <p:cNvSpPr/>
          <p:nvPr/>
        </p:nvSpPr>
        <p:spPr>
          <a:xfrm>
            <a:off x="5744356" y="455870"/>
            <a:ext cx="4958247" cy="2026115"/>
          </a:xfrm>
          <a:prstGeom prst="wedgeEllipseCallout">
            <a:avLst>
              <a:gd name="adj1" fmla="val -55736"/>
              <a:gd name="adj2" fmla="val 40081"/>
            </a:avLst>
          </a:prstGeom>
          <a:solidFill>
            <a:srgbClr val="EBFFEB"/>
          </a:solidFill>
          <a:ln>
            <a:solidFill>
              <a:srgbClr val="00B800"/>
            </a:solidFill>
          </a:ln>
        </p:spPr>
        <p:style>
          <a:lnRef idx="2">
            <a:schemeClr val="accent1">
              <a:shade val="50000"/>
            </a:schemeClr>
          </a:lnRef>
          <a:fillRef idx="1">
            <a:schemeClr val="accent1"/>
          </a:fillRef>
          <a:effectRef idx="0">
            <a:schemeClr val="accent1"/>
          </a:effectRef>
          <a:fontRef idx="minor">
            <a:schemeClr val="lt1"/>
          </a:fontRef>
        </p:style>
        <p:txBody>
          <a:bodyPr lIns="129578" tIns="0" rIns="129578" bIns="72000" rtlCol="0" anchor="ctr"/>
          <a:lstStyle/>
          <a:p>
            <a:pPr marL="0" marR="0" lvl="0" indent="0" algn="ctr" defTabSz="1295791" rtl="0" eaLnBrk="1" fontAlgn="auto" latinLnBrk="0" hangingPunct="1">
              <a:lnSpc>
                <a:spcPct val="100000"/>
              </a:lnSpc>
              <a:spcBef>
                <a:spcPts val="0"/>
              </a:spcBef>
              <a:spcAft>
                <a:spcPts val="0"/>
              </a:spcAft>
              <a:buClrTx/>
              <a:buSzTx/>
              <a:buFontTx/>
              <a:buNone/>
              <a:tabLst/>
              <a:defRPr/>
            </a:pPr>
            <a:r>
              <a:rPr kumimoji="1" lang="ja-JP" altLang="en-US" sz="5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頻回の訪問</a:t>
            </a:r>
          </a:p>
        </p:txBody>
      </p:sp>
      <p:sp>
        <p:nvSpPr>
          <p:cNvPr id="11" name="吹き出し: 円形 10">
            <a:extLst>
              <a:ext uri="{FF2B5EF4-FFF2-40B4-BE49-F238E27FC236}">
                <a16:creationId xmlns:a16="http://schemas.microsoft.com/office/drawing/2014/main" id="{20B962BA-E5B9-402B-8C4E-A0873CB583EB}"/>
              </a:ext>
            </a:extLst>
          </p:cNvPr>
          <p:cNvSpPr/>
          <p:nvPr/>
        </p:nvSpPr>
        <p:spPr>
          <a:xfrm>
            <a:off x="3985650" y="4778302"/>
            <a:ext cx="4442299" cy="2375778"/>
          </a:xfrm>
          <a:prstGeom prst="wedgeEllipseCallout">
            <a:avLst>
              <a:gd name="adj1" fmla="val 62701"/>
              <a:gd name="adj2" fmla="val -22471"/>
            </a:avLst>
          </a:prstGeom>
          <a:solidFill>
            <a:srgbClr val="EBFFEB"/>
          </a:solidFill>
          <a:ln>
            <a:solidFill>
              <a:srgbClr val="00B800"/>
            </a:solidFill>
          </a:ln>
        </p:spPr>
        <p:style>
          <a:lnRef idx="2">
            <a:schemeClr val="accent1">
              <a:shade val="50000"/>
            </a:schemeClr>
          </a:lnRef>
          <a:fillRef idx="1">
            <a:schemeClr val="accent1"/>
          </a:fillRef>
          <a:effectRef idx="0">
            <a:schemeClr val="accent1"/>
          </a:effectRef>
          <a:fontRef idx="minor">
            <a:schemeClr val="lt1"/>
          </a:fontRef>
        </p:style>
        <p:txBody>
          <a:bodyPr lIns="129578" tIns="0" rIns="129578" bIns="72000" rtlCol="0" anchor="ctr"/>
          <a:lstStyle/>
          <a:p>
            <a:pPr marL="0" marR="0" lvl="0" indent="0" algn="ctr" defTabSz="1295791" rtl="0" eaLnBrk="1" fontAlgn="auto" latinLnBrk="0" hangingPunct="1">
              <a:lnSpc>
                <a:spcPct val="100000"/>
              </a:lnSpc>
              <a:spcBef>
                <a:spcPts val="0"/>
              </a:spcBef>
              <a:spcAft>
                <a:spcPts val="0"/>
              </a:spcAft>
              <a:buClrTx/>
              <a:buSzTx/>
              <a:buFontTx/>
              <a:buNone/>
              <a:tabLst/>
              <a:defRPr/>
            </a:pPr>
            <a:r>
              <a:rPr kumimoji="1" lang="ja-JP" altLang="en-US" sz="5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頻回の</a:t>
            </a:r>
            <a:endParaRPr kumimoji="1" lang="en-US" altLang="ja-JP" sz="5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1295791" rtl="0" eaLnBrk="1" fontAlgn="auto" latinLnBrk="0" hangingPunct="1">
              <a:lnSpc>
                <a:spcPct val="100000"/>
              </a:lnSpc>
              <a:spcBef>
                <a:spcPts val="0"/>
              </a:spcBef>
              <a:spcAft>
                <a:spcPts val="0"/>
              </a:spcAft>
              <a:buClrTx/>
              <a:buSzTx/>
              <a:buFontTx/>
              <a:buNone/>
              <a:tabLst/>
              <a:defRPr/>
            </a:pPr>
            <a:r>
              <a:rPr kumimoji="1" lang="ja-JP" altLang="en-US" sz="5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電話連絡</a:t>
            </a:r>
          </a:p>
        </p:txBody>
      </p:sp>
      <p:sp>
        <p:nvSpPr>
          <p:cNvPr id="6" name="スライド番号プレースホルダー 5"/>
          <p:cNvSpPr>
            <a:spLocks noGrp="1"/>
          </p:cNvSpPr>
          <p:nvPr>
            <p:ph type="sldNum" sz="quarter" idx="12"/>
          </p:nvPr>
        </p:nvSpPr>
        <p:spPr/>
        <p:txBody>
          <a:bodyPr/>
          <a:lstStyle/>
          <a:p>
            <a:pPr marL="0" marR="0" lvl="0" indent="0" algn="r" defTabSz="1295791" rtl="0" eaLnBrk="1" fontAlgn="auto" latinLnBrk="0" hangingPunct="1">
              <a:lnSpc>
                <a:spcPct val="100000"/>
              </a:lnSpc>
              <a:spcBef>
                <a:spcPts val="0"/>
              </a:spcBef>
              <a:spcAft>
                <a:spcPts val="0"/>
              </a:spcAft>
              <a:buClrTx/>
              <a:buSzTx/>
              <a:buFontTx/>
              <a:buNone/>
              <a:tabLst/>
              <a:defRPr/>
            </a:pPr>
            <a:fld id="{31A8A2BA-48A9-43F4-852E-BCA3C59F90C5}" type="slidenum">
              <a:rPr kumimoji="1" lang="ja-JP" altLang="en-US" sz="1700" b="0" i="0" u="none" strike="noStrike" kern="1200" cap="none" spc="0" normalizeH="0" baseline="0" noProof="0" smtClean="0">
                <a:ln>
                  <a:noFill/>
                </a:ln>
                <a:solidFill>
                  <a:prstClr val="black">
                    <a:tint val="75000"/>
                  </a:prstClr>
                </a:solidFill>
                <a:effectLst/>
                <a:uLnTx/>
                <a:uFillTx/>
                <a:latin typeface="HG丸ｺﾞｼｯｸM-PRO" panose="020F0600000000000000" pitchFamily="50" charset="-128"/>
                <a:ea typeface="HG丸ｺﾞｼｯｸM-PRO" panose="020F0600000000000000" pitchFamily="50" charset="-128"/>
                <a:cs typeface="+mn-cs"/>
              </a:rPr>
              <a:pPr marL="0" marR="0" lvl="0" indent="0" algn="r" defTabSz="1295791" rtl="0" eaLnBrk="1" fontAlgn="auto" latinLnBrk="0" hangingPunct="1">
                <a:lnSpc>
                  <a:spcPct val="100000"/>
                </a:lnSpc>
                <a:spcBef>
                  <a:spcPts val="0"/>
                </a:spcBef>
                <a:spcAft>
                  <a:spcPts val="0"/>
                </a:spcAft>
                <a:buClrTx/>
                <a:buSzTx/>
                <a:buFontTx/>
                <a:buNone/>
                <a:tabLst/>
                <a:defRPr/>
              </a:pPr>
              <a:t>18</a:t>
            </a:fld>
            <a:endParaRPr kumimoji="1" lang="ja-JP" altLang="en-US" sz="1700" b="0" i="0" u="none" strike="noStrike" kern="1200" cap="none" spc="0" normalizeH="0" baseline="0" noProof="0" dirty="0">
              <a:ln>
                <a:noFill/>
              </a:ln>
              <a:solidFill>
                <a:prstClr val="black">
                  <a:tint val="75000"/>
                </a:prstClr>
              </a:solidFill>
              <a:effectLst/>
              <a:uLnTx/>
              <a:uFillTx/>
              <a:latin typeface="HG丸ｺﾞｼｯｸM-PRO" panose="020F0600000000000000" pitchFamily="50" charset="-128"/>
              <a:ea typeface="HG丸ｺﾞｼｯｸM-PRO" panose="020F0600000000000000" pitchFamily="50" charset="-128"/>
              <a:cs typeface="+mn-cs"/>
            </a:endParaRPr>
          </a:p>
        </p:txBody>
      </p:sp>
      <p:grpSp>
        <p:nvGrpSpPr>
          <p:cNvPr id="8" name="グループ化 7">
            <a:extLst>
              <a:ext uri="{FF2B5EF4-FFF2-40B4-BE49-F238E27FC236}">
                <a16:creationId xmlns:a16="http://schemas.microsoft.com/office/drawing/2014/main" id="{B68A7FB1-B714-4DE2-8AB4-E1801FD1FFEA}"/>
              </a:ext>
            </a:extLst>
          </p:cNvPr>
          <p:cNvGrpSpPr/>
          <p:nvPr/>
        </p:nvGrpSpPr>
        <p:grpSpPr>
          <a:xfrm>
            <a:off x="9217564" y="2815168"/>
            <a:ext cx="3406668" cy="4411023"/>
            <a:chOff x="9193443" y="2541223"/>
            <a:chExt cx="3406668" cy="4411023"/>
          </a:xfrm>
        </p:grpSpPr>
        <p:pic>
          <p:nvPicPr>
            <p:cNvPr id="1026" name="Picture 2" descr="電話をする会社員のイラスト（男性・笑顔）">
              <a:extLst>
                <a:ext uri="{FF2B5EF4-FFF2-40B4-BE49-F238E27FC236}">
                  <a16:creationId xmlns:a16="http://schemas.microsoft.com/office/drawing/2014/main" id="{6C73CAC8-19CF-406F-971E-6F3B626FED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85711" y="2541223"/>
              <a:ext cx="1814400" cy="252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電話をする会社員のイラスト（男性・怒った顔）">
              <a:extLst>
                <a:ext uri="{FF2B5EF4-FFF2-40B4-BE49-F238E27FC236}">
                  <a16:creationId xmlns:a16="http://schemas.microsoft.com/office/drawing/2014/main" id="{92B7C9CB-61F8-48A9-9E41-D7E4C02966A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93443" y="2541223"/>
              <a:ext cx="1814400" cy="2520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電話をする会社員のイラスト（男性・泣いた顔）">
              <a:extLst>
                <a:ext uri="{FF2B5EF4-FFF2-40B4-BE49-F238E27FC236}">
                  <a16:creationId xmlns:a16="http://schemas.microsoft.com/office/drawing/2014/main" id="{944278C4-03D7-4163-A1CE-7AF594DBE97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93443" y="4432246"/>
              <a:ext cx="1814400" cy="2520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電話をする会社員のイラスト（男性・笑った顔）">
              <a:extLst>
                <a:ext uri="{FF2B5EF4-FFF2-40B4-BE49-F238E27FC236}">
                  <a16:creationId xmlns:a16="http://schemas.microsoft.com/office/drawing/2014/main" id="{1808AD85-2512-402A-8756-BD56D2E9D0B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718548" y="4432246"/>
              <a:ext cx="1814400" cy="2520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695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4" name="タイトル 1"/>
          <p:cNvSpPr txBox="1">
            <a:spLocks/>
          </p:cNvSpPr>
          <p:nvPr/>
        </p:nvSpPr>
        <p:spPr>
          <a:xfrm>
            <a:off x="1403155" y="3993262"/>
            <a:ext cx="10155627" cy="1735326"/>
          </a:xfrm>
          <a:prstGeom prst="rect">
            <a:avLst/>
          </a:prstGeom>
          <a:noFill/>
        </p:spPr>
        <p:txBody>
          <a:bodyPr vert="horz" lIns="129603" tIns="64802" rIns="129603" bIns="64802" rtlCol="0" anchor="ctr">
            <a:normAutofit/>
          </a:bodyPr>
          <a:lstStyle>
            <a:lvl1pPr algn="ctr" defTabSz="914400" rtl="0" eaLnBrk="1" latinLnBrk="0" hangingPunct="1">
              <a:spcBef>
                <a:spcPct val="0"/>
              </a:spcBef>
              <a:buNone/>
              <a:defRPr kumimoji="1" sz="4400" kern="1200">
                <a:solidFill>
                  <a:schemeClr val="tx1"/>
                </a:solidFill>
                <a:latin typeface="HG丸ｺﾞｼｯｸM-PRO" panose="020F0600000000000000" pitchFamily="50" charset="-128"/>
                <a:ea typeface="HG丸ｺﾞｼｯｸM-PRO" panose="020F0600000000000000" pitchFamily="50" charset="-128"/>
                <a:cs typeface="+mj-cs"/>
              </a:defRPr>
            </a:lvl1pPr>
          </a:lstStyle>
          <a:p>
            <a:r>
              <a:rPr lang="ja-JP" altLang="en-US" sz="6500" b="1" dirty="0"/>
              <a:t>はじめに</a:t>
            </a:r>
          </a:p>
        </p:txBody>
      </p:sp>
      <p:sp>
        <p:nvSpPr>
          <p:cNvPr id="2" name="スライド番号プレースホルダー 1"/>
          <p:cNvSpPr>
            <a:spLocks noGrp="1"/>
          </p:cNvSpPr>
          <p:nvPr>
            <p:ph type="sldNum" sz="quarter" idx="12"/>
          </p:nvPr>
        </p:nvSpPr>
        <p:spPr/>
        <p:txBody>
          <a:bodyPr/>
          <a:lstStyle/>
          <a:p>
            <a:fld id="{31A8A2BA-48A9-43F4-852E-BCA3C59F90C5}" type="slidenum">
              <a:rPr kumimoji="1" lang="ja-JP" altLang="en-US" smtClean="0"/>
              <a:t>1</a:t>
            </a:fld>
            <a:endParaRPr kumimoji="1" lang="ja-JP" altLang="en-US" dirty="0"/>
          </a:p>
        </p:txBody>
      </p:sp>
    </p:spTree>
    <p:extLst>
      <p:ext uri="{BB962C8B-B14F-4D97-AF65-F5344CB8AC3E}">
        <p14:creationId xmlns:p14="http://schemas.microsoft.com/office/powerpoint/2010/main" val="28850017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510333"/>
            <a:ext cx="12961938" cy="1817572"/>
          </a:xfrm>
          <a:solidFill>
            <a:schemeClr val="accent5">
              <a:lumMod val="20000"/>
              <a:lumOff val="80000"/>
            </a:schemeClr>
          </a:solidFill>
        </p:spPr>
        <p:txBody>
          <a:bodyPr tIns="0" bIns="72000">
            <a:noAutofit/>
          </a:bodyPr>
          <a:lstStyle/>
          <a:p>
            <a:pPr algn="l"/>
            <a:r>
              <a:rPr lang="ja-JP" altLang="en-US" sz="4500" b="1" dirty="0"/>
              <a:t>　支援者のこころ構え②</a:t>
            </a:r>
            <a:br>
              <a:rPr lang="en-US" altLang="ja-JP" sz="4500" b="1" dirty="0"/>
            </a:br>
            <a:r>
              <a:rPr lang="ja-JP" altLang="en-US" sz="4500" b="1" dirty="0"/>
              <a:t>　  依存する理由を考え、気持ちに寄り添う</a:t>
            </a:r>
          </a:p>
        </p:txBody>
      </p:sp>
      <p:sp>
        <p:nvSpPr>
          <p:cNvPr id="19" name="コンテンツ プレースホルダー 2"/>
          <p:cNvSpPr txBox="1">
            <a:spLocks noChangeArrowheads="1"/>
          </p:cNvSpPr>
          <p:nvPr/>
        </p:nvSpPr>
        <p:spPr>
          <a:xfrm>
            <a:off x="683239" y="1798590"/>
            <a:ext cx="11849709" cy="6316953"/>
          </a:xfrm>
          <a:prstGeom prst="rect">
            <a:avLst/>
          </a:prstGeom>
        </p:spPr>
        <p:txBody>
          <a:bodyPr vert="horz" lIns="129578" tIns="64788" rIns="129578" bIns="64788"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HG丸ｺﾞｼｯｸM-PRO" panose="020F0600000000000000" pitchFamily="50" charset="-128"/>
                <a:ea typeface="HG丸ｺﾞｼｯｸM-PRO" panose="020F06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HG丸ｺﾞｼｯｸM-PRO" panose="020F0600000000000000" pitchFamily="50" charset="-128"/>
                <a:ea typeface="HG丸ｺﾞｼｯｸM-PRO" panose="020F06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HG丸ｺﾞｼｯｸM-PRO" panose="020F0600000000000000" pitchFamily="50" charset="-128"/>
                <a:ea typeface="HG丸ｺﾞｼｯｸM-PRO" panose="020F06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485920" marR="0" lvl="0" indent="-485920" algn="l" defTabSz="1295791"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1" lang="ja-JP" altLang="en-US" sz="5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6" name="コンテンツ プレースホルダー 2"/>
          <p:cNvSpPr txBox="1">
            <a:spLocks/>
          </p:cNvSpPr>
          <p:nvPr/>
        </p:nvSpPr>
        <p:spPr>
          <a:xfrm>
            <a:off x="529829" y="2717288"/>
            <a:ext cx="12156529" cy="3878964"/>
          </a:xfrm>
          <a:prstGeom prst="rect">
            <a:avLst/>
          </a:prstGeom>
        </p:spPr>
        <p:txBody>
          <a:bodyPr vert="horz" lIns="129578" tIns="64788" rIns="129578" bIns="64788"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HG丸ｺﾞｼｯｸM-PRO" panose="020F0600000000000000" pitchFamily="50" charset="-128"/>
                <a:ea typeface="HG丸ｺﾞｼｯｸM-PRO" panose="020F06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HG丸ｺﾞｼｯｸM-PRO" panose="020F0600000000000000" pitchFamily="50" charset="-128"/>
                <a:ea typeface="HG丸ｺﾞｼｯｸM-PRO" panose="020F06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HG丸ｺﾞｼｯｸM-PRO" panose="020F0600000000000000" pitchFamily="50" charset="-128"/>
                <a:ea typeface="HG丸ｺﾞｼｯｸM-PRO" panose="020F06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485920" marR="0" lvl="0" indent="-485920" algn="l" defTabSz="1295791"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1" lang="ja-JP" altLang="en-US" sz="6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pic>
        <p:nvPicPr>
          <p:cNvPr id="1024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76829" y="5480215"/>
            <a:ext cx="3356119" cy="3222006"/>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917944" y="2399711"/>
            <a:ext cx="11126049" cy="2520535"/>
          </a:xfrm>
          <a:prstGeom prst="rect">
            <a:avLst/>
          </a:prstGeom>
          <a:noFill/>
        </p:spPr>
        <p:txBody>
          <a:bodyPr wrap="square" lIns="129578" tIns="64788" rIns="129578" bIns="64788" rtlCol="0">
            <a:spAutoFit/>
          </a:bodyPr>
          <a:lstStyle/>
          <a:p>
            <a:pPr marL="0" marR="0" lvl="0" indent="0" algn="l" defTabSz="1295791" rtl="0" eaLnBrk="1" fontAlgn="auto" latinLnBrk="0" hangingPunct="1">
              <a:lnSpc>
                <a:spcPts val="6500"/>
              </a:lnSpc>
              <a:spcBef>
                <a:spcPts val="0"/>
              </a:spcBef>
              <a:spcAft>
                <a:spcPts val="0"/>
              </a:spcAft>
              <a:buClrTx/>
              <a:buSzTx/>
              <a:buFontTx/>
              <a:buNone/>
              <a:tabLst/>
              <a:defRPr/>
            </a:pPr>
            <a:r>
              <a:rPr kumimoji="1" lang="ja-JP" altLang="en-US" sz="4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依存症の方は不安や苦痛を感じたり、</a:t>
            </a:r>
            <a:endParaRPr kumimoji="1" lang="en-US" altLang="ja-JP" sz="4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1295791" rtl="0" eaLnBrk="1" fontAlgn="auto" latinLnBrk="0" hangingPunct="1">
              <a:lnSpc>
                <a:spcPts val="6500"/>
              </a:lnSpc>
              <a:spcBef>
                <a:spcPts val="0"/>
              </a:spcBef>
              <a:spcAft>
                <a:spcPts val="0"/>
              </a:spcAft>
              <a:buClrTx/>
              <a:buSzTx/>
              <a:buFontTx/>
              <a:buNone/>
              <a:tabLst/>
              <a:defRPr/>
            </a:pPr>
            <a:r>
              <a:rPr kumimoji="1" lang="ja-JP" altLang="en-US" sz="4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孤独な状態があったりして、</a:t>
            </a:r>
            <a:endParaRPr kumimoji="1" lang="en-US" altLang="ja-JP" sz="4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1295791" rtl="0" eaLnBrk="1" fontAlgn="auto" latinLnBrk="0" hangingPunct="1">
              <a:lnSpc>
                <a:spcPts val="6500"/>
              </a:lnSpc>
              <a:spcBef>
                <a:spcPts val="0"/>
              </a:spcBef>
              <a:spcAft>
                <a:spcPts val="0"/>
              </a:spcAft>
              <a:buClrTx/>
              <a:buSzTx/>
              <a:buFontTx/>
              <a:buNone/>
              <a:tabLst/>
              <a:defRPr/>
            </a:pPr>
            <a:r>
              <a:rPr kumimoji="1" lang="ja-JP" altLang="en-US" sz="4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物質や行為に依存している可能性がある。</a:t>
            </a:r>
            <a:endParaRPr kumimoji="1" lang="en-US" altLang="ja-JP" sz="4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8" name="下矢印 7"/>
          <p:cNvSpPr/>
          <p:nvPr/>
        </p:nvSpPr>
        <p:spPr>
          <a:xfrm>
            <a:off x="4062407" y="5106139"/>
            <a:ext cx="1735255" cy="792746"/>
          </a:xfrm>
          <a:prstGeom prst="down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9578" tIns="64788" rIns="129578" bIns="64788" rtlCol="0" anchor="ctr"/>
          <a:lstStyle/>
          <a:p>
            <a:pPr marL="0" marR="0" lvl="0" indent="0" algn="ctr" defTabSz="1295791" rtl="0" eaLnBrk="1" fontAlgn="auto" latinLnBrk="0" hangingPunct="1">
              <a:lnSpc>
                <a:spcPct val="100000"/>
              </a:lnSpc>
              <a:spcBef>
                <a:spcPts val="0"/>
              </a:spcBef>
              <a:spcAft>
                <a:spcPts val="0"/>
              </a:spcAft>
              <a:buClrTx/>
              <a:buSzTx/>
              <a:buFontTx/>
              <a:buNone/>
              <a:tabLst/>
              <a:defRPr/>
            </a:pPr>
            <a:endParaRPr kumimoji="1" lang="ja-JP" altLang="en-US" sz="26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 name="スライド番号プレースホルダー 3"/>
          <p:cNvSpPr>
            <a:spLocks noGrp="1"/>
          </p:cNvSpPr>
          <p:nvPr>
            <p:ph type="sldNum" sz="quarter" idx="12"/>
          </p:nvPr>
        </p:nvSpPr>
        <p:spPr/>
        <p:txBody>
          <a:bodyPr/>
          <a:lstStyle/>
          <a:p>
            <a:pPr marL="0" marR="0" lvl="0" indent="0" algn="r" defTabSz="1295791" rtl="0" eaLnBrk="1" fontAlgn="auto" latinLnBrk="0" hangingPunct="1">
              <a:lnSpc>
                <a:spcPct val="100000"/>
              </a:lnSpc>
              <a:spcBef>
                <a:spcPts val="0"/>
              </a:spcBef>
              <a:spcAft>
                <a:spcPts val="0"/>
              </a:spcAft>
              <a:buClrTx/>
              <a:buSzTx/>
              <a:buFontTx/>
              <a:buNone/>
              <a:tabLst/>
              <a:defRPr/>
            </a:pPr>
            <a:fld id="{31A8A2BA-48A9-43F4-852E-BCA3C59F90C5}" type="slidenum">
              <a:rPr kumimoji="1" lang="ja-JP" altLang="en-US" sz="1700" b="0" i="0" u="none" strike="noStrike" kern="1200" cap="none" spc="0" normalizeH="0" baseline="0" noProof="0" smtClean="0">
                <a:ln>
                  <a:noFill/>
                </a:ln>
                <a:solidFill>
                  <a:prstClr val="black">
                    <a:tint val="75000"/>
                  </a:prstClr>
                </a:solidFill>
                <a:effectLst/>
                <a:uLnTx/>
                <a:uFillTx/>
                <a:latin typeface="HG丸ｺﾞｼｯｸM-PRO" panose="020F0600000000000000" pitchFamily="50" charset="-128"/>
                <a:ea typeface="HG丸ｺﾞｼｯｸM-PRO" panose="020F0600000000000000" pitchFamily="50" charset="-128"/>
                <a:cs typeface="+mn-cs"/>
              </a:rPr>
              <a:pPr marL="0" marR="0" lvl="0" indent="0" algn="r" defTabSz="1295791" rtl="0" eaLnBrk="1" fontAlgn="auto" latinLnBrk="0" hangingPunct="1">
                <a:lnSpc>
                  <a:spcPct val="100000"/>
                </a:lnSpc>
                <a:spcBef>
                  <a:spcPts val="0"/>
                </a:spcBef>
                <a:spcAft>
                  <a:spcPts val="0"/>
                </a:spcAft>
                <a:buClrTx/>
                <a:buSzTx/>
                <a:buFontTx/>
                <a:buNone/>
                <a:tabLst/>
                <a:defRPr/>
              </a:pPr>
              <a:t>19</a:t>
            </a:fld>
            <a:endParaRPr kumimoji="1" lang="ja-JP" altLang="en-US" sz="1700" b="0" i="0" u="none" strike="noStrike" kern="1200" cap="none" spc="0" normalizeH="0" baseline="0" noProof="0" dirty="0">
              <a:ln>
                <a:noFill/>
              </a:ln>
              <a:solidFill>
                <a:prstClr val="black">
                  <a:tint val="75000"/>
                </a:prstClr>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1" name="四角形: 角を丸くする 10">
            <a:extLst>
              <a:ext uri="{FF2B5EF4-FFF2-40B4-BE49-F238E27FC236}">
                <a16:creationId xmlns:a16="http://schemas.microsoft.com/office/drawing/2014/main" id="{7E9DEF01-5D78-4D5A-AEED-203E7534359F}"/>
              </a:ext>
            </a:extLst>
          </p:cNvPr>
          <p:cNvSpPr/>
          <p:nvPr/>
        </p:nvSpPr>
        <p:spPr>
          <a:xfrm>
            <a:off x="959511" y="6118331"/>
            <a:ext cx="7778403" cy="3409984"/>
          </a:xfrm>
          <a:prstGeom prst="roundRect">
            <a:avLst/>
          </a:prstGeom>
          <a:solidFill>
            <a:srgbClr val="F5F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95791" rtl="0" eaLnBrk="1" fontAlgn="auto" latinLnBrk="0" hangingPunct="1">
              <a:lnSpc>
                <a:spcPct val="100000"/>
              </a:lnSpc>
              <a:spcBef>
                <a:spcPts val="0"/>
              </a:spcBef>
              <a:spcAft>
                <a:spcPts val="0"/>
              </a:spcAft>
              <a:buClrTx/>
              <a:buSzTx/>
              <a:buFontTx/>
              <a:buNone/>
              <a:tabLst/>
              <a:defRPr/>
            </a:pPr>
            <a:endParaRPr kumimoji="1" lang="ja-JP" altLang="en-US" sz="26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 name="テキスト ボックス 6"/>
          <p:cNvSpPr txBox="1"/>
          <p:nvPr/>
        </p:nvSpPr>
        <p:spPr>
          <a:xfrm>
            <a:off x="1232107" y="6232485"/>
            <a:ext cx="7233212" cy="3102809"/>
          </a:xfrm>
          <a:prstGeom prst="rect">
            <a:avLst/>
          </a:prstGeom>
          <a:noFill/>
        </p:spPr>
        <p:txBody>
          <a:bodyPr wrap="square" lIns="129578" tIns="64788" rIns="129578" bIns="64788" rtlCol="0">
            <a:spAutoFit/>
          </a:bodyPr>
          <a:lstStyle/>
          <a:p>
            <a:pPr marL="0" marR="0" lvl="0" indent="0" algn="l" defTabSz="1295791" rtl="0" eaLnBrk="1" fontAlgn="auto" latinLnBrk="0" hangingPunct="1">
              <a:lnSpc>
                <a:spcPts val="6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・本人の気持ちに耳を傾ける。</a:t>
            </a:r>
            <a:endParaRPr kumimoji="1" lang="en-US" altLang="ja-JP" sz="4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1295791" rtl="0" eaLnBrk="1" fontAlgn="auto" latinLnBrk="0" hangingPunct="1">
              <a:lnSpc>
                <a:spcPts val="6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・なぜこの人には依存が</a:t>
            </a:r>
            <a:endParaRPr kumimoji="1" lang="en-US" altLang="ja-JP" sz="4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1295791" rtl="0" eaLnBrk="1" fontAlgn="auto" latinLnBrk="0" hangingPunct="1">
              <a:lnSpc>
                <a:spcPts val="6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必要だったのか、</a:t>
            </a:r>
            <a:endParaRPr kumimoji="1" lang="en-US" altLang="ja-JP" sz="4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1295791" rtl="0" eaLnBrk="1" fontAlgn="auto" latinLnBrk="0" hangingPunct="1">
              <a:lnSpc>
                <a:spcPts val="6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気持ちに寄り添い支援する。</a:t>
            </a:r>
          </a:p>
        </p:txBody>
      </p:sp>
    </p:spTree>
    <p:extLst>
      <p:ext uri="{BB962C8B-B14F-4D97-AF65-F5344CB8AC3E}">
        <p14:creationId xmlns:p14="http://schemas.microsoft.com/office/powerpoint/2010/main" val="4178186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コンテンツ プレースホルダー 2"/>
          <p:cNvSpPr txBox="1">
            <a:spLocks noChangeArrowheads="1"/>
          </p:cNvSpPr>
          <p:nvPr/>
        </p:nvSpPr>
        <p:spPr>
          <a:xfrm>
            <a:off x="683239" y="1798590"/>
            <a:ext cx="11849709" cy="6316953"/>
          </a:xfrm>
          <a:prstGeom prst="rect">
            <a:avLst/>
          </a:prstGeom>
        </p:spPr>
        <p:txBody>
          <a:bodyPr vert="horz" lIns="129578" tIns="64788" rIns="129578" bIns="64788"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HG丸ｺﾞｼｯｸM-PRO" panose="020F0600000000000000" pitchFamily="50" charset="-128"/>
                <a:ea typeface="HG丸ｺﾞｼｯｸM-PRO" panose="020F06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HG丸ｺﾞｼｯｸM-PRO" panose="020F0600000000000000" pitchFamily="50" charset="-128"/>
                <a:ea typeface="HG丸ｺﾞｼｯｸM-PRO" panose="020F06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HG丸ｺﾞｼｯｸM-PRO" panose="020F0600000000000000" pitchFamily="50" charset="-128"/>
                <a:ea typeface="HG丸ｺﾞｼｯｸM-PRO" panose="020F06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485920" marR="0" lvl="0" indent="-485920" algn="l" defTabSz="1295791"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1" lang="ja-JP" altLang="en-US" sz="5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6" name="コンテンツ プレースホルダー 2"/>
          <p:cNvSpPr txBox="1">
            <a:spLocks/>
          </p:cNvSpPr>
          <p:nvPr/>
        </p:nvSpPr>
        <p:spPr>
          <a:xfrm>
            <a:off x="529829" y="2717292"/>
            <a:ext cx="12156529" cy="6638763"/>
          </a:xfrm>
          <a:prstGeom prst="rect">
            <a:avLst/>
          </a:prstGeom>
        </p:spPr>
        <p:txBody>
          <a:bodyPr vert="horz" lIns="129578" tIns="64788" rIns="129578" bIns="64788"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HG丸ｺﾞｼｯｸM-PRO" panose="020F0600000000000000" pitchFamily="50" charset="-128"/>
                <a:ea typeface="HG丸ｺﾞｼｯｸM-PRO" panose="020F06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HG丸ｺﾞｼｯｸM-PRO" panose="020F0600000000000000" pitchFamily="50" charset="-128"/>
                <a:ea typeface="HG丸ｺﾞｼｯｸM-PRO" panose="020F06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HG丸ｺﾞｼｯｸM-PRO" panose="020F0600000000000000" pitchFamily="50" charset="-128"/>
                <a:ea typeface="HG丸ｺﾞｼｯｸM-PRO" panose="020F06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485920" marR="0" lvl="0" indent="-485920" algn="l" defTabSz="1295791"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1" lang="ja-JP" altLang="en-US" sz="6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7" name="タイトル 1">
            <a:extLst>
              <a:ext uri="{FF2B5EF4-FFF2-40B4-BE49-F238E27FC236}">
                <a16:creationId xmlns:a16="http://schemas.microsoft.com/office/drawing/2014/main" id="{3FB253A6-A5D6-4A0E-BF11-ED7AD7785B53}"/>
              </a:ext>
            </a:extLst>
          </p:cNvPr>
          <p:cNvSpPr txBox="1">
            <a:spLocks/>
          </p:cNvSpPr>
          <p:nvPr/>
        </p:nvSpPr>
        <p:spPr>
          <a:xfrm>
            <a:off x="0" y="7262527"/>
            <a:ext cx="12961938" cy="2211386"/>
          </a:xfrm>
          <a:prstGeom prst="rect">
            <a:avLst/>
          </a:prstGeom>
          <a:solidFill>
            <a:schemeClr val="accent2">
              <a:lumMod val="20000"/>
              <a:lumOff val="80000"/>
            </a:schemeClr>
          </a:solidFill>
        </p:spPr>
        <p:txBody>
          <a:bodyPr vert="horz" lIns="129578" tIns="0" rIns="129578" bIns="72000" rtlCol="0" anchor="ctr">
            <a:noAutofit/>
          </a:bodyPr>
          <a:lstStyle>
            <a:lvl1pPr algn="ctr" defTabSz="914400" rtl="0" eaLnBrk="1" latinLnBrk="0" hangingPunct="1">
              <a:spcBef>
                <a:spcPct val="0"/>
              </a:spcBef>
              <a:buNone/>
              <a:defRPr kumimoji="1" sz="4400" kern="1200">
                <a:solidFill>
                  <a:schemeClr val="tx1"/>
                </a:solidFill>
                <a:latin typeface="HG丸ｺﾞｼｯｸM-PRO" panose="020F0600000000000000" pitchFamily="50" charset="-128"/>
                <a:ea typeface="HG丸ｺﾞｼｯｸM-PRO" panose="020F0600000000000000" pitchFamily="50" charset="-128"/>
                <a:cs typeface="+mj-cs"/>
              </a:defRPr>
            </a:lvl1pPr>
          </a:lstStyle>
          <a:p>
            <a:pPr marL="0" marR="0" lvl="0" indent="0" algn="l" defTabSz="1295791" rtl="0" eaLnBrk="1" fontAlgn="auto" latinLnBrk="0" hangingPunct="1">
              <a:lnSpc>
                <a:spcPct val="100000"/>
              </a:lnSpc>
              <a:spcBef>
                <a:spcPct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　</a:t>
            </a:r>
            <a:r>
              <a:rPr kumimoji="1" lang="ja-JP" altLang="en-US" sz="45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陥りやすい場面③</a:t>
            </a:r>
            <a:endParaRPr kumimoji="1" lang="en-US" altLang="ja-JP" sz="45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endParaRPr>
          </a:p>
          <a:p>
            <a:pPr marL="0" marR="0" lvl="0" indent="0" algn="l" defTabSz="1295791" rtl="0" eaLnBrk="1" fontAlgn="auto" latinLnBrk="0" hangingPunct="1">
              <a:lnSpc>
                <a:spcPct val="100000"/>
              </a:lnSpc>
              <a:spcBef>
                <a:spcPct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 　やめられない本人の姿をみて、</a:t>
            </a:r>
            <a:endParaRPr kumimoji="1" lang="en-US" altLang="ja-JP" sz="4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endParaRPr>
          </a:p>
          <a:p>
            <a:pPr marL="0" marR="0" lvl="0" indent="0" algn="l" defTabSz="1295791" rtl="0" eaLnBrk="1" fontAlgn="auto" latinLnBrk="0" hangingPunct="1">
              <a:lnSpc>
                <a:spcPct val="100000"/>
              </a:lnSpc>
              <a:spcBef>
                <a:spcPct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　 「残念な気持ち」や「裏切られた気持ち」になる</a:t>
            </a:r>
            <a:endParaRPr kumimoji="1" lang="en-US" altLang="ja-JP" sz="4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11279" y="522967"/>
            <a:ext cx="3175351" cy="3066884"/>
          </a:xfrm>
          <a:prstGeom prst="rect">
            <a:avLst/>
          </a:prstGeom>
          <a:noFill/>
          <a:extLst>
            <a:ext uri="{909E8E84-426E-40DD-AFC4-6F175D3DCCD1}">
              <a14:hiddenFill xmlns:a14="http://schemas.microsoft.com/office/drawing/2010/main">
                <a:solidFill>
                  <a:srgbClr val="FFFFFF"/>
                </a:solidFill>
              </a14:hiddenFill>
            </a:ext>
          </a:extLst>
        </p:spPr>
      </p:pic>
      <p:sp>
        <p:nvSpPr>
          <p:cNvPr id="3" name="円形吹き出し 2"/>
          <p:cNvSpPr/>
          <p:nvPr/>
        </p:nvSpPr>
        <p:spPr>
          <a:xfrm>
            <a:off x="5274113" y="403053"/>
            <a:ext cx="6412621" cy="3072439"/>
          </a:xfrm>
          <a:prstGeom prst="wedgeEllipseCallout">
            <a:avLst>
              <a:gd name="adj1" fmla="val -63098"/>
              <a:gd name="adj2" fmla="val 6757"/>
            </a:avLst>
          </a:prstGeom>
          <a:solidFill>
            <a:schemeClr val="accent1">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9578" tIns="0" rIns="129578" bIns="72000" rtlCol="0" anchor="ctr"/>
          <a:lstStyle/>
          <a:p>
            <a:pPr marL="0" marR="0" lvl="0" indent="0" algn="ctr" defTabSz="1295791" rtl="0" eaLnBrk="1" fontAlgn="auto" latinLnBrk="0" hangingPunct="1">
              <a:lnSpc>
                <a:spcPct val="100000"/>
              </a:lnSpc>
              <a:spcBef>
                <a:spcPts val="0"/>
              </a:spcBef>
              <a:spcAft>
                <a:spcPts val="0"/>
              </a:spcAft>
              <a:buClrTx/>
              <a:buSzTx/>
              <a:buFontTx/>
              <a:buNone/>
              <a:tabLst/>
              <a:defRPr/>
            </a:pPr>
            <a:r>
              <a:rPr kumimoji="1" lang="ja-JP" altLang="en-US" sz="45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もうパチンコは</a:t>
            </a:r>
            <a:endParaRPr kumimoji="1" lang="en-US" altLang="ja-JP" sz="45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1295791" rtl="0" eaLnBrk="1" fontAlgn="auto" latinLnBrk="0" hangingPunct="1">
              <a:lnSpc>
                <a:spcPct val="100000"/>
              </a:lnSpc>
              <a:spcBef>
                <a:spcPts val="0"/>
              </a:spcBef>
              <a:spcAft>
                <a:spcPts val="0"/>
              </a:spcAft>
              <a:buClrTx/>
              <a:buSzTx/>
              <a:buFontTx/>
              <a:buNone/>
              <a:tabLst/>
              <a:defRPr/>
            </a:pPr>
            <a:r>
              <a:rPr kumimoji="1" lang="ja-JP" altLang="en-US" sz="45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やらないって</a:t>
            </a:r>
            <a:endParaRPr kumimoji="1" lang="en-US" altLang="ja-JP" sz="45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1295791" rtl="0" eaLnBrk="1" fontAlgn="auto" latinLnBrk="0" hangingPunct="1">
              <a:lnSpc>
                <a:spcPct val="100000"/>
              </a:lnSpc>
              <a:spcBef>
                <a:spcPts val="0"/>
              </a:spcBef>
              <a:spcAft>
                <a:spcPts val="0"/>
              </a:spcAft>
              <a:buClrTx/>
              <a:buSzTx/>
              <a:buFontTx/>
              <a:buNone/>
              <a:tabLst/>
              <a:defRPr/>
            </a:pPr>
            <a:r>
              <a:rPr kumimoji="1" lang="ja-JP" altLang="en-US" sz="45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言ってたのに</a:t>
            </a:r>
            <a:r>
              <a:rPr kumimoji="1" lang="en-US" altLang="ja-JP" sz="45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45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 name="円形吹き出し 3"/>
          <p:cNvSpPr/>
          <p:nvPr/>
        </p:nvSpPr>
        <p:spPr>
          <a:xfrm>
            <a:off x="2454555" y="3817640"/>
            <a:ext cx="6412622" cy="3072439"/>
          </a:xfrm>
          <a:prstGeom prst="wedgeEllipseCallout">
            <a:avLst>
              <a:gd name="adj1" fmla="val 65056"/>
              <a:gd name="adj2" fmla="val -5337"/>
            </a:avLst>
          </a:prstGeom>
          <a:solidFill>
            <a:schemeClr val="accent1">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9578" tIns="0" rIns="129578" bIns="72000" rtlCol="0" anchor="ctr"/>
          <a:lstStyle/>
          <a:p>
            <a:pPr marL="0" marR="0" lvl="0" indent="0" algn="ctr" defTabSz="1295791" rtl="0" eaLnBrk="1" fontAlgn="auto" latinLnBrk="0" hangingPunct="1">
              <a:lnSpc>
                <a:spcPct val="100000"/>
              </a:lnSpc>
              <a:spcBef>
                <a:spcPts val="0"/>
              </a:spcBef>
              <a:spcAft>
                <a:spcPts val="0"/>
              </a:spcAft>
              <a:buClrTx/>
              <a:buSzTx/>
              <a:buFontTx/>
              <a:buNone/>
              <a:tabLst/>
              <a:defRPr/>
            </a:pPr>
            <a:r>
              <a:rPr kumimoji="1" lang="ja-JP" altLang="en-US" sz="45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お酒は絶対に</a:t>
            </a:r>
            <a:endParaRPr kumimoji="1" lang="en-US" altLang="ja-JP" sz="45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1295791" rtl="0" eaLnBrk="1" fontAlgn="auto" latinLnBrk="0" hangingPunct="1">
              <a:lnSpc>
                <a:spcPct val="100000"/>
              </a:lnSpc>
              <a:spcBef>
                <a:spcPts val="0"/>
              </a:spcBef>
              <a:spcAft>
                <a:spcPts val="0"/>
              </a:spcAft>
              <a:buClrTx/>
              <a:buSzTx/>
              <a:buFontTx/>
              <a:buNone/>
              <a:tabLst/>
              <a:defRPr/>
            </a:pPr>
            <a:r>
              <a:rPr kumimoji="1" lang="ja-JP" altLang="en-US" sz="45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飲まないって</a:t>
            </a:r>
            <a:endParaRPr kumimoji="1" lang="en-US" altLang="ja-JP" sz="45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1295791" rtl="0" eaLnBrk="1" fontAlgn="auto" latinLnBrk="0" hangingPunct="1">
              <a:lnSpc>
                <a:spcPct val="100000"/>
              </a:lnSpc>
              <a:spcBef>
                <a:spcPts val="0"/>
              </a:spcBef>
              <a:spcAft>
                <a:spcPts val="0"/>
              </a:spcAft>
              <a:buClrTx/>
              <a:buSzTx/>
              <a:buFontTx/>
              <a:buNone/>
              <a:tabLst/>
              <a:defRPr/>
            </a:pPr>
            <a:r>
              <a:rPr kumimoji="1" lang="ja-JP" altLang="en-US" sz="45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約束したのに</a:t>
            </a:r>
            <a:r>
              <a:rPr kumimoji="1" lang="en-US" altLang="ja-JP" sz="45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45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 name="スライド番号プレースホルダー 1"/>
          <p:cNvSpPr>
            <a:spLocks noGrp="1"/>
          </p:cNvSpPr>
          <p:nvPr>
            <p:ph type="sldNum" sz="quarter" idx="12"/>
          </p:nvPr>
        </p:nvSpPr>
        <p:spPr/>
        <p:txBody>
          <a:bodyPr/>
          <a:lstStyle/>
          <a:p>
            <a:pPr marL="0" marR="0" lvl="0" indent="0" algn="r" defTabSz="1295791" rtl="0" eaLnBrk="1" fontAlgn="auto" latinLnBrk="0" hangingPunct="1">
              <a:lnSpc>
                <a:spcPct val="100000"/>
              </a:lnSpc>
              <a:spcBef>
                <a:spcPts val="0"/>
              </a:spcBef>
              <a:spcAft>
                <a:spcPts val="0"/>
              </a:spcAft>
              <a:buClrTx/>
              <a:buSzTx/>
              <a:buFontTx/>
              <a:buNone/>
              <a:tabLst/>
              <a:defRPr/>
            </a:pPr>
            <a:fld id="{31A8A2BA-48A9-43F4-852E-BCA3C59F90C5}" type="slidenum">
              <a:rPr kumimoji="1" lang="ja-JP" altLang="en-US" sz="1700" b="0" i="0" u="none" strike="noStrike" kern="1200" cap="none" spc="0" normalizeH="0" baseline="0" noProof="0" smtClean="0">
                <a:ln>
                  <a:noFill/>
                </a:ln>
                <a:solidFill>
                  <a:prstClr val="black">
                    <a:tint val="75000"/>
                  </a:prstClr>
                </a:solidFill>
                <a:effectLst/>
                <a:uLnTx/>
                <a:uFillTx/>
                <a:latin typeface="HG丸ｺﾞｼｯｸM-PRO" panose="020F0600000000000000" pitchFamily="50" charset="-128"/>
                <a:ea typeface="HG丸ｺﾞｼｯｸM-PRO" panose="020F0600000000000000" pitchFamily="50" charset="-128"/>
                <a:cs typeface="+mn-cs"/>
              </a:rPr>
              <a:pPr marL="0" marR="0" lvl="0" indent="0" algn="r" defTabSz="1295791" rtl="0" eaLnBrk="1" fontAlgn="auto" latinLnBrk="0" hangingPunct="1">
                <a:lnSpc>
                  <a:spcPct val="100000"/>
                </a:lnSpc>
                <a:spcBef>
                  <a:spcPts val="0"/>
                </a:spcBef>
                <a:spcAft>
                  <a:spcPts val="0"/>
                </a:spcAft>
                <a:buClrTx/>
                <a:buSzTx/>
                <a:buFontTx/>
                <a:buNone/>
                <a:tabLst/>
                <a:defRPr/>
              </a:pPr>
              <a:t>20</a:t>
            </a:fld>
            <a:endParaRPr kumimoji="1" lang="ja-JP" altLang="en-US" sz="1700" b="0" i="0" u="none" strike="noStrike" kern="1200" cap="none" spc="0" normalizeH="0" baseline="0" noProof="0" dirty="0">
              <a:ln>
                <a:noFill/>
              </a:ln>
              <a:solidFill>
                <a:prstClr val="black">
                  <a:tint val="75000"/>
                </a:prstClr>
              </a:solidFill>
              <a:effectLst/>
              <a:uLnTx/>
              <a:uFillTx/>
              <a:latin typeface="HG丸ｺﾞｼｯｸM-PRO" panose="020F0600000000000000" pitchFamily="50" charset="-128"/>
              <a:ea typeface="HG丸ｺﾞｼｯｸM-PRO" panose="020F0600000000000000" pitchFamily="50" charset="-128"/>
              <a:cs typeface="+mn-cs"/>
            </a:endParaRPr>
          </a:p>
        </p:txBody>
      </p:sp>
      <p:pic>
        <p:nvPicPr>
          <p:cNvPr id="10" name="図 9">
            <a:extLst>
              <a:ext uri="{FF2B5EF4-FFF2-40B4-BE49-F238E27FC236}">
                <a16:creationId xmlns:a16="http://schemas.microsoft.com/office/drawing/2014/main" id="{26700974-A9CA-43A1-A6FF-ABB8C75769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36027" y="3986546"/>
            <a:ext cx="2828161" cy="2969198"/>
          </a:xfrm>
          <a:prstGeom prst="rect">
            <a:avLst/>
          </a:prstGeom>
        </p:spPr>
      </p:pic>
    </p:spTree>
    <p:extLst>
      <p:ext uri="{BB962C8B-B14F-4D97-AF65-F5344CB8AC3E}">
        <p14:creationId xmlns:p14="http://schemas.microsoft.com/office/powerpoint/2010/main" val="981187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510335"/>
            <a:ext cx="12961938" cy="1818000"/>
          </a:xfrm>
          <a:solidFill>
            <a:schemeClr val="accent2">
              <a:lumMod val="20000"/>
              <a:lumOff val="80000"/>
            </a:schemeClr>
          </a:solidFill>
        </p:spPr>
        <p:txBody>
          <a:bodyPr tIns="0" bIns="72000">
            <a:normAutofit/>
          </a:bodyPr>
          <a:lstStyle/>
          <a:p>
            <a:pPr algn="l"/>
            <a:r>
              <a:rPr lang="ja-JP" altLang="en-US" sz="4500" b="1" dirty="0"/>
              <a:t>　支援者のこころ構え③</a:t>
            </a:r>
            <a:br>
              <a:rPr lang="en-US" altLang="ja-JP" sz="4500" b="1" dirty="0"/>
            </a:br>
            <a:r>
              <a:rPr lang="ja-JP" altLang="en-US" sz="4500" b="1" dirty="0"/>
              <a:t>　  本人の回復を信じて関わる</a:t>
            </a:r>
          </a:p>
        </p:txBody>
      </p:sp>
      <p:sp>
        <p:nvSpPr>
          <p:cNvPr id="19" name="コンテンツ プレースホルダー 2"/>
          <p:cNvSpPr txBox="1">
            <a:spLocks noChangeArrowheads="1"/>
          </p:cNvSpPr>
          <p:nvPr/>
        </p:nvSpPr>
        <p:spPr>
          <a:xfrm>
            <a:off x="683239" y="1798590"/>
            <a:ext cx="11849709" cy="6316953"/>
          </a:xfrm>
          <a:prstGeom prst="rect">
            <a:avLst/>
          </a:prstGeom>
        </p:spPr>
        <p:txBody>
          <a:bodyPr vert="horz" lIns="129578" tIns="64788" rIns="129578" bIns="64788"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HG丸ｺﾞｼｯｸM-PRO" panose="020F0600000000000000" pitchFamily="50" charset="-128"/>
                <a:ea typeface="HG丸ｺﾞｼｯｸM-PRO" panose="020F06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HG丸ｺﾞｼｯｸM-PRO" panose="020F0600000000000000" pitchFamily="50" charset="-128"/>
                <a:ea typeface="HG丸ｺﾞｼｯｸM-PRO" panose="020F06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HG丸ｺﾞｼｯｸM-PRO" panose="020F0600000000000000" pitchFamily="50" charset="-128"/>
                <a:ea typeface="HG丸ｺﾞｼｯｸM-PRO" panose="020F06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485920" marR="0" lvl="0" indent="-485920" algn="l" defTabSz="1295791"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1" lang="ja-JP" altLang="en-US" sz="5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6" name="コンテンツ プレースホルダー 2"/>
          <p:cNvSpPr txBox="1">
            <a:spLocks/>
          </p:cNvSpPr>
          <p:nvPr/>
        </p:nvSpPr>
        <p:spPr>
          <a:xfrm>
            <a:off x="529829" y="2717292"/>
            <a:ext cx="12156529" cy="6638763"/>
          </a:xfrm>
          <a:prstGeom prst="rect">
            <a:avLst/>
          </a:prstGeom>
        </p:spPr>
        <p:txBody>
          <a:bodyPr vert="horz" lIns="129578" tIns="64788" rIns="129578" bIns="64788"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HG丸ｺﾞｼｯｸM-PRO" panose="020F0600000000000000" pitchFamily="50" charset="-128"/>
                <a:ea typeface="HG丸ｺﾞｼｯｸM-PRO" panose="020F06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HG丸ｺﾞｼｯｸM-PRO" panose="020F0600000000000000" pitchFamily="50" charset="-128"/>
                <a:ea typeface="HG丸ｺﾞｼｯｸM-PRO" panose="020F06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HG丸ｺﾞｼｯｸM-PRO" panose="020F0600000000000000" pitchFamily="50" charset="-128"/>
                <a:ea typeface="HG丸ｺﾞｼｯｸM-PRO" panose="020F06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485920" marR="0" lvl="0" indent="-485920" algn="l" defTabSz="1295791"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1" lang="ja-JP" altLang="en-US" sz="6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pic>
        <p:nvPicPr>
          <p:cNvPr id="1026" name="Picture 2">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3045" y="5781630"/>
            <a:ext cx="3833759" cy="3053192"/>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集合している人たちのイラスト">
            <a:hlinkClick r:id="rId5"/>
          </p:cNvPr>
          <p:cNvSpPr>
            <a:spLocks noChangeAspect="1" noChangeArrowheads="1"/>
          </p:cNvSpPr>
          <p:nvPr/>
        </p:nvSpPr>
        <p:spPr bwMode="auto">
          <a:xfrm>
            <a:off x="6253687" y="-204788"/>
            <a:ext cx="432065" cy="43208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9578" tIns="64788" rIns="129578" bIns="64788" numCol="1" anchor="t" anchorCtr="0" compatLnSpc="1">
            <a:prstTxWarp prst="textNoShape">
              <a:avLst/>
            </a:prstTxWarp>
          </a:bodyPr>
          <a:lstStyle/>
          <a:p>
            <a:pPr marL="0" marR="0" lvl="0" indent="0" algn="l" defTabSz="1295791" rtl="0" eaLnBrk="1" fontAlgn="auto" latinLnBrk="0" hangingPunct="1">
              <a:lnSpc>
                <a:spcPct val="100000"/>
              </a:lnSpc>
              <a:spcBef>
                <a:spcPts val="0"/>
              </a:spcBef>
              <a:spcAft>
                <a:spcPts val="0"/>
              </a:spcAft>
              <a:buClrTx/>
              <a:buSzTx/>
              <a:buFontTx/>
              <a:buNone/>
              <a:tabLst/>
              <a:defRPr/>
            </a:pPr>
            <a:endParaRPr kumimoji="1" lang="ja-JP" altLang="en-US" sz="26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 name="テキスト ボックス 4"/>
          <p:cNvSpPr txBox="1"/>
          <p:nvPr/>
        </p:nvSpPr>
        <p:spPr>
          <a:xfrm>
            <a:off x="153411" y="2717292"/>
            <a:ext cx="12532947" cy="2520535"/>
          </a:xfrm>
          <a:prstGeom prst="rect">
            <a:avLst/>
          </a:prstGeom>
          <a:noFill/>
        </p:spPr>
        <p:txBody>
          <a:bodyPr wrap="square" lIns="129578" tIns="64788" rIns="129578" bIns="64788" rtlCol="0">
            <a:spAutoFit/>
          </a:bodyPr>
          <a:lstStyle/>
          <a:p>
            <a:pPr marL="0" marR="0" lvl="0" indent="0" algn="l" defTabSz="1295791" rtl="0" eaLnBrk="1" fontAlgn="auto" latinLnBrk="0" hangingPunct="1">
              <a:lnSpc>
                <a:spcPts val="6500"/>
              </a:lnSpc>
              <a:spcBef>
                <a:spcPts val="0"/>
              </a:spcBef>
              <a:spcAft>
                <a:spcPts val="0"/>
              </a:spcAft>
              <a:buClrTx/>
              <a:buSzTx/>
              <a:buFontTx/>
              <a:buNone/>
              <a:tabLst/>
              <a:defRPr/>
            </a:pPr>
            <a:r>
              <a:rPr kumimoji="1" lang="ja-JP" altLang="en-US" sz="4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・依存症は行き</a:t>
            </a:r>
            <a:r>
              <a:rPr kumimoji="1" lang="ja-JP" altLang="en-US" sz="4500" b="0" i="0" u="none" strike="noStrike" kern="1200" cap="none" spc="0" normalizeH="0" baseline="0" noProof="0" dirty="0" err="1">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つ戻りつ</a:t>
            </a:r>
            <a:r>
              <a:rPr kumimoji="1" lang="ja-JP" altLang="en-US" sz="4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しながら回復していく。</a:t>
            </a:r>
            <a:endParaRPr kumimoji="1" lang="en-US" altLang="ja-JP" sz="4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1295791" rtl="0" eaLnBrk="1" fontAlgn="auto" latinLnBrk="0" hangingPunct="1">
              <a:lnSpc>
                <a:spcPts val="6500"/>
              </a:lnSpc>
              <a:spcBef>
                <a:spcPts val="0"/>
              </a:spcBef>
              <a:spcAft>
                <a:spcPts val="0"/>
              </a:spcAft>
              <a:buClrTx/>
              <a:buSzTx/>
              <a:buFontTx/>
              <a:buNone/>
              <a:tabLst/>
              <a:defRPr/>
            </a:pPr>
            <a:r>
              <a:rPr kumimoji="1" lang="ja-JP" altLang="en-US" sz="4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・本人の回復したいという思いを確認し、</a:t>
            </a:r>
            <a:endParaRPr kumimoji="1" lang="en-US" altLang="ja-JP" sz="4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1295791" rtl="0" eaLnBrk="1" fontAlgn="auto" latinLnBrk="0" hangingPunct="1">
              <a:lnSpc>
                <a:spcPts val="6500"/>
              </a:lnSpc>
              <a:spcBef>
                <a:spcPts val="0"/>
              </a:spcBef>
              <a:spcAft>
                <a:spcPts val="0"/>
              </a:spcAft>
              <a:buClrTx/>
              <a:buSzTx/>
              <a:buFontTx/>
              <a:buNone/>
              <a:tabLst/>
              <a:defRPr/>
            </a:pPr>
            <a:r>
              <a:rPr kumimoji="1" lang="ja-JP" altLang="en-US" sz="4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そのためにできることを一緒に考えていく。</a:t>
            </a:r>
            <a:endParaRPr kumimoji="1" lang="en-US" altLang="ja-JP" sz="4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1295791" rtl="0" eaLnBrk="1" fontAlgn="auto" latinLnBrk="0" hangingPunct="1">
              <a:lnSpc>
                <a:spcPct val="100000"/>
              </a:lnSpc>
              <a:spcBef>
                <a:spcPts val="0"/>
              </a:spcBef>
              <a:spcAft>
                <a:spcPts val="0"/>
              </a:spcAft>
              <a:buClrTx/>
              <a:buSzTx/>
              <a:buFontTx/>
              <a:buNone/>
              <a:tabLst/>
              <a:defRPr/>
            </a:pPr>
            <a:fld id="{31A8A2BA-48A9-43F4-852E-BCA3C59F90C5}" type="slidenum">
              <a:rPr kumimoji="1" lang="ja-JP" altLang="en-US" sz="1700" b="0" i="0" u="none" strike="noStrike" kern="1200" cap="none" spc="0" normalizeH="0" baseline="0" noProof="0" smtClean="0">
                <a:ln>
                  <a:noFill/>
                </a:ln>
                <a:solidFill>
                  <a:prstClr val="black">
                    <a:tint val="75000"/>
                  </a:prstClr>
                </a:solidFill>
                <a:effectLst/>
                <a:uLnTx/>
                <a:uFillTx/>
                <a:latin typeface="HG丸ｺﾞｼｯｸM-PRO" panose="020F0600000000000000" pitchFamily="50" charset="-128"/>
                <a:ea typeface="HG丸ｺﾞｼｯｸM-PRO" panose="020F0600000000000000" pitchFamily="50" charset="-128"/>
                <a:cs typeface="+mn-cs"/>
              </a:rPr>
              <a:pPr marL="0" marR="0" lvl="0" indent="0" algn="r" defTabSz="1295791" rtl="0" eaLnBrk="1" fontAlgn="auto" latinLnBrk="0" hangingPunct="1">
                <a:lnSpc>
                  <a:spcPct val="100000"/>
                </a:lnSpc>
                <a:spcBef>
                  <a:spcPts val="0"/>
                </a:spcBef>
                <a:spcAft>
                  <a:spcPts val="0"/>
                </a:spcAft>
                <a:buClrTx/>
                <a:buSzTx/>
                <a:buFontTx/>
                <a:buNone/>
                <a:tabLst/>
                <a:defRPr/>
              </a:pPr>
              <a:t>21</a:t>
            </a:fld>
            <a:endParaRPr kumimoji="1" lang="ja-JP" altLang="en-US" sz="1700" b="0" i="0" u="none" strike="noStrike" kern="1200" cap="none" spc="0" normalizeH="0" baseline="0" noProof="0" dirty="0">
              <a:ln>
                <a:noFill/>
              </a:ln>
              <a:solidFill>
                <a:prstClr val="black">
                  <a:tint val="75000"/>
                </a:prstClr>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8" name="四角形: 角を丸くする 7">
            <a:extLst>
              <a:ext uri="{FF2B5EF4-FFF2-40B4-BE49-F238E27FC236}">
                <a16:creationId xmlns:a16="http://schemas.microsoft.com/office/drawing/2014/main" id="{F54A8C24-7075-44E9-BF45-7335FFFA549C}"/>
              </a:ext>
            </a:extLst>
          </p:cNvPr>
          <p:cNvSpPr/>
          <p:nvPr/>
        </p:nvSpPr>
        <p:spPr>
          <a:xfrm>
            <a:off x="4715911" y="5816085"/>
            <a:ext cx="7597930" cy="2961712"/>
          </a:xfrm>
          <a:prstGeom prst="roundRect">
            <a:avLst/>
          </a:prstGeom>
          <a:solidFill>
            <a:srgbClr val="F5F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95791" rtl="0" eaLnBrk="1" fontAlgn="auto" latinLnBrk="0" hangingPunct="1">
              <a:lnSpc>
                <a:spcPct val="100000"/>
              </a:lnSpc>
              <a:spcBef>
                <a:spcPts val="0"/>
              </a:spcBef>
              <a:spcAft>
                <a:spcPts val="0"/>
              </a:spcAft>
              <a:buClrTx/>
              <a:buSzTx/>
              <a:buFontTx/>
              <a:buNone/>
              <a:tabLst/>
              <a:defRPr/>
            </a:pPr>
            <a:endParaRPr kumimoji="1" lang="ja-JP" altLang="en-US" sz="26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 name="テキスト ボックス 3"/>
          <p:cNvSpPr txBox="1"/>
          <p:nvPr/>
        </p:nvSpPr>
        <p:spPr>
          <a:xfrm>
            <a:off x="5057513" y="6009519"/>
            <a:ext cx="7367220" cy="2520535"/>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lIns="129578" tIns="64788" rIns="129578" bIns="64788" rtlCol="0">
            <a:spAutoFit/>
          </a:bodyPr>
          <a:lstStyle/>
          <a:p>
            <a:pPr marL="0" marR="0" lvl="0" indent="0" algn="l" defTabSz="1295791" rtl="0" eaLnBrk="1" fontAlgn="auto" latinLnBrk="0" hangingPunct="1">
              <a:lnSpc>
                <a:spcPts val="6500"/>
              </a:lnSpc>
              <a:spcBef>
                <a:spcPts val="0"/>
              </a:spcBef>
              <a:spcAft>
                <a:spcPts val="0"/>
              </a:spcAft>
              <a:buClrTx/>
              <a:buSzTx/>
              <a:buFontTx/>
              <a:buNone/>
              <a:tabLst/>
              <a:defRPr/>
            </a:pPr>
            <a:r>
              <a:rPr kumimoji="1" lang="ja-JP" altLang="en-US" sz="4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支援者自身が</a:t>
            </a:r>
            <a:endParaRPr kumimoji="1" lang="en-US" altLang="ja-JP" sz="4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1295791" rtl="0" eaLnBrk="1" fontAlgn="auto" latinLnBrk="0" hangingPunct="1">
              <a:lnSpc>
                <a:spcPts val="6500"/>
              </a:lnSpc>
              <a:spcBef>
                <a:spcPts val="0"/>
              </a:spcBef>
              <a:spcAft>
                <a:spcPts val="0"/>
              </a:spcAft>
              <a:buClrTx/>
              <a:buSzTx/>
              <a:buFontTx/>
              <a:buNone/>
              <a:tabLst/>
              <a:defRPr/>
            </a:pPr>
            <a:r>
              <a:rPr kumimoji="1" lang="ja-JP" altLang="en-US" sz="4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回復のイメージを持って</a:t>
            </a:r>
            <a:endParaRPr kumimoji="1" lang="en-US" altLang="ja-JP" sz="4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1295791" rtl="0" eaLnBrk="1" fontAlgn="auto" latinLnBrk="0" hangingPunct="1">
              <a:lnSpc>
                <a:spcPts val="6500"/>
              </a:lnSpc>
              <a:spcBef>
                <a:spcPts val="0"/>
              </a:spcBef>
              <a:spcAft>
                <a:spcPts val="0"/>
              </a:spcAft>
              <a:buClrTx/>
              <a:buSzTx/>
              <a:buFontTx/>
              <a:buNone/>
              <a:tabLst/>
              <a:defRPr/>
            </a:pPr>
            <a:r>
              <a:rPr kumimoji="1" lang="ja-JP" altLang="en-US" sz="4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信じて関わることが大切！</a:t>
            </a:r>
          </a:p>
        </p:txBody>
      </p:sp>
    </p:spTree>
    <p:extLst>
      <p:ext uri="{BB962C8B-B14F-4D97-AF65-F5344CB8AC3E}">
        <p14:creationId xmlns:p14="http://schemas.microsoft.com/office/powerpoint/2010/main" val="30368895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C3E4D5C9-D90C-4DF1-9656-9237E1CF3317}"/>
              </a:ext>
            </a:extLst>
          </p:cNvPr>
          <p:cNvSpPr txBox="1">
            <a:spLocks/>
          </p:cNvSpPr>
          <p:nvPr/>
        </p:nvSpPr>
        <p:spPr>
          <a:xfrm>
            <a:off x="0" y="7741243"/>
            <a:ext cx="12961938" cy="1818000"/>
          </a:xfrm>
          <a:prstGeom prst="rect">
            <a:avLst/>
          </a:prstGeom>
          <a:solidFill>
            <a:srgbClr val="C1FBCC"/>
          </a:solidFill>
        </p:spPr>
        <p:txBody>
          <a:bodyPr vert="horz" lIns="129578" tIns="0" rIns="129578" bIns="72000" rtlCol="0" anchor="ctr">
            <a:normAutofit fontScale="97500"/>
          </a:bodyPr>
          <a:lstStyle>
            <a:lvl1pPr algn="ctr" defTabSz="914400" rtl="0" eaLnBrk="1" latinLnBrk="0" hangingPunct="1">
              <a:spcBef>
                <a:spcPct val="0"/>
              </a:spcBef>
              <a:buNone/>
              <a:defRPr kumimoji="1" sz="4400" kern="1200">
                <a:solidFill>
                  <a:schemeClr val="tx1"/>
                </a:solidFill>
                <a:latin typeface="HG丸ｺﾞｼｯｸM-PRO" panose="020F0600000000000000" pitchFamily="50" charset="-128"/>
                <a:ea typeface="HG丸ｺﾞｼｯｸM-PRO" panose="020F0600000000000000" pitchFamily="50" charset="-128"/>
                <a:cs typeface="+mj-cs"/>
              </a:defRPr>
            </a:lvl1pPr>
          </a:lstStyle>
          <a:p>
            <a:pPr marL="0" marR="0" lvl="0" indent="0" algn="l" defTabSz="1295791" rtl="0" eaLnBrk="1" fontAlgn="auto" latinLnBrk="0" hangingPunct="1">
              <a:lnSpc>
                <a:spcPct val="100000"/>
              </a:lnSpc>
              <a:spcBef>
                <a:spcPct val="0"/>
              </a:spcBef>
              <a:spcAft>
                <a:spcPts val="0"/>
              </a:spcAft>
              <a:buClrTx/>
              <a:buSzTx/>
              <a:buFontTx/>
              <a:buNone/>
              <a:tabLst/>
              <a:defRPr/>
            </a:pPr>
            <a:r>
              <a:rPr kumimoji="1" lang="ja-JP" altLang="en-US" sz="45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　</a:t>
            </a:r>
            <a:r>
              <a:rPr kumimoji="1" lang="ja-JP" altLang="en-US" sz="4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陥りやすい場面④　</a:t>
            </a:r>
            <a:endParaRPr kumimoji="1" lang="en-US" altLang="ja-JP" sz="4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endParaRPr>
          </a:p>
          <a:p>
            <a:pPr marL="0" marR="0" lvl="0" indent="0" algn="l" defTabSz="1295791" rtl="0" eaLnBrk="1" fontAlgn="auto" latinLnBrk="0" hangingPunct="1">
              <a:lnSpc>
                <a:spcPct val="100000"/>
              </a:lnSpc>
              <a:spcBef>
                <a:spcPct val="0"/>
              </a:spcBef>
              <a:spcAft>
                <a:spcPts val="0"/>
              </a:spcAft>
              <a:buClrTx/>
              <a:buSzTx/>
              <a:buFontTx/>
              <a:buNone/>
              <a:tabLst/>
              <a:defRPr/>
            </a:pPr>
            <a:r>
              <a:rPr kumimoji="1" lang="ja-JP" altLang="en-US" sz="4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　  自助グループが何をしているか知らない</a:t>
            </a:r>
            <a:endParaRPr kumimoji="1" lang="en-US" altLang="ja-JP" sz="4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endParaRPr>
          </a:p>
        </p:txBody>
      </p:sp>
      <p:sp>
        <p:nvSpPr>
          <p:cNvPr id="2" name="円形吹き出し 1"/>
          <p:cNvSpPr/>
          <p:nvPr/>
        </p:nvSpPr>
        <p:spPr>
          <a:xfrm>
            <a:off x="339900" y="926394"/>
            <a:ext cx="6484471" cy="3164418"/>
          </a:xfrm>
          <a:prstGeom prst="wedgeEllipseCallout">
            <a:avLst>
              <a:gd name="adj1" fmla="val 39234"/>
              <a:gd name="adj2" fmla="val 53588"/>
            </a:avLst>
          </a:prstGeom>
          <a:solidFill>
            <a:schemeClr val="accent1">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9578" tIns="0" rIns="129578" bIns="72000" rtlCol="0" anchor="ctr"/>
          <a:lstStyle/>
          <a:p>
            <a:pPr marL="0" marR="0" lvl="0" indent="0" algn="ctr" defTabSz="1295791" rtl="0" eaLnBrk="1" fontAlgn="auto" latinLnBrk="0" hangingPunct="1">
              <a:lnSpc>
                <a:spcPct val="100000"/>
              </a:lnSpc>
              <a:spcBef>
                <a:spcPts val="0"/>
              </a:spcBef>
              <a:spcAft>
                <a:spcPts val="0"/>
              </a:spcAft>
              <a:buClrTx/>
              <a:buSzTx/>
              <a:buFontTx/>
              <a:buNone/>
              <a:tabLst/>
              <a:defRPr/>
            </a:pPr>
            <a:r>
              <a:rPr kumimoji="1" lang="ja-JP" altLang="en-US" sz="45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どんなことを</a:t>
            </a:r>
            <a:endParaRPr kumimoji="1" lang="en-US" altLang="ja-JP" sz="45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1295791" rtl="0" eaLnBrk="1" fontAlgn="auto" latinLnBrk="0" hangingPunct="1">
              <a:lnSpc>
                <a:spcPct val="100000"/>
              </a:lnSpc>
              <a:spcBef>
                <a:spcPts val="0"/>
              </a:spcBef>
              <a:spcAft>
                <a:spcPts val="0"/>
              </a:spcAft>
              <a:buClrTx/>
              <a:buSzTx/>
              <a:buFontTx/>
              <a:buNone/>
              <a:tabLst/>
              <a:defRPr/>
            </a:pPr>
            <a:r>
              <a:rPr kumimoji="1" lang="ja-JP" altLang="en-US" sz="45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しているところ</a:t>
            </a:r>
            <a:endParaRPr kumimoji="1" lang="en-US" altLang="ja-JP" sz="45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1295791" rtl="0" eaLnBrk="1" fontAlgn="auto" latinLnBrk="0" hangingPunct="1">
              <a:lnSpc>
                <a:spcPct val="100000"/>
              </a:lnSpc>
              <a:spcBef>
                <a:spcPts val="0"/>
              </a:spcBef>
              <a:spcAft>
                <a:spcPts val="0"/>
              </a:spcAft>
              <a:buClrTx/>
              <a:buSzTx/>
              <a:buFontTx/>
              <a:buNone/>
              <a:tabLst/>
              <a:defRPr/>
            </a:pPr>
            <a:r>
              <a:rPr kumimoji="1" lang="ja-JP" altLang="en-US" sz="45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なんだろう</a:t>
            </a:r>
            <a:r>
              <a:rPr kumimoji="1" lang="en-US" altLang="ja-JP" sz="45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45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 name="円形吹き出し 2"/>
          <p:cNvSpPr/>
          <p:nvPr/>
        </p:nvSpPr>
        <p:spPr>
          <a:xfrm>
            <a:off x="7254685" y="224327"/>
            <a:ext cx="5205766" cy="3127936"/>
          </a:xfrm>
          <a:prstGeom prst="wedgeEllipseCallout">
            <a:avLst>
              <a:gd name="adj1" fmla="val -26560"/>
              <a:gd name="adj2" fmla="val 65865"/>
            </a:avLst>
          </a:prstGeom>
          <a:solidFill>
            <a:schemeClr val="accent1">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9578" tIns="0" rIns="129578" bIns="72000" rtlCol="0" anchor="ctr"/>
          <a:lstStyle/>
          <a:p>
            <a:pPr marL="0" marR="0" lvl="0" indent="0" algn="ctr" defTabSz="1295791" rtl="0" eaLnBrk="1" fontAlgn="auto" latinLnBrk="0" hangingPunct="1">
              <a:lnSpc>
                <a:spcPct val="100000"/>
              </a:lnSpc>
              <a:spcBef>
                <a:spcPts val="0"/>
              </a:spcBef>
              <a:spcAft>
                <a:spcPts val="0"/>
              </a:spcAft>
              <a:buClrTx/>
              <a:buSzTx/>
              <a:buFontTx/>
              <a:buNone/>
              <a:tabLst/>
              <a:defRPr/>
            </a:pPr>
            <a:r>
              <a:rPr kumimoji="1" lang="ja-JP" altLang="en-US" sz="45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行っても</a:t>
            </a:r>
            <a:endParaRPr kumimoji="1" lang="en-US" altLang="ja-JP" sz="45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1295791" rtl="0" eaLnBrk="1" fontAlgn="auto" latinLnBrk="0" hangingPunct="1">
              <a:lnSpc>
                <a:spcPct val="100000"/>
              </a:lnSpc>
              <a:spcBef>
                <a:spcPts val="0"/>
              </a:spcBef>
              <a:spcAft>
                <a:spcPts val="0"/>
              </a:spcAft>
              <a:buClrTx/>
              <a:buSzTx/>
              <a:buFontTx/>
              <a:buNone/>
              <a:tabLst/>
              <a:defRPr/>
            </a:pPr>
            <a:r>
              <a:rPr kumimoji="1" lang="ja-JP" altLang="en-US" sz="45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無駄じゃ</a:t>
            </a:r>
            <a:endParaRPr kumimoji="1" lang="en-US" altLang="ja-JP" sz="45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1295791" rtl="0" eaLnBrk="1" fontAlgn="auto" latinLnBrk="0" hangingPunct="1">
              <a:lnSpc>
                <a:spcPct val="100000"/>
              </a:lnSpc>
              <a:spcBef>
                <a:spcPts val="0"/>
              </a:spcBef>
              <a:spcAft>
                <a:spcPts val="0"/>
              </a:spcAft>
              <a:buClrTx/>
              <a:buSzTx/>
              <a:buFontTx/>
              <a:buNone/>
              <a:tabLst/>
              <a:defRPr/>
            </a:pPr>
            <a:r>
              <a:rPr kumimoji="1" lang="ja-JP" altLang="en-US" sz="45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ないのかな</a:t>
            </a: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04905" y="3717394"/>
            <a:ext cx="3240360" cy="3945805"/>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p:txBody>
          <a:bodyPr/>
          <a:lstStyle/>
          <a:p>
            <a:pPr marL="0" marR="0" lvl="0" indent="0" algn="r" defTabSz="1295791" rtl="0" eaLnBrk="1" fontAlgn="auto" latinLnBrk="0" hangingPunct="1">
              <a:lnSpc>
                <a:spcPct val="100000"/>
              </a:lnSpc>
              <a:spcBef>
                <a:spcPts val="0"/>
              </a:spcBef>
              <a:spcAft>
                <a:spcPts val="0"/>
              </a:spcAft>
              <a:buClrTx/>
              <a:buSzTx/>
              <a:buFontTx/>
              <a:buNone/>
              <a:tabLst/>
              <a:defRPr/>
            </a:pPr>
            <a:fld id="{31A8A2BA-48A9-43F4-852E-BCA3C59F90C5}" type="slidenum">
              <a:rPr kumimoji="1" lang="ja-JP" altLang="en-US" sz="1700" b="0" i="0" u="none" strike="noStrike" kern="1200" cap="none" spc="0" normalizeH="0" baseline="0" noProof="0" smtClean="0">
                <a:ln>
                  <a:noFill/>
                </a:ln>
                <a:solidFill>
                  <a:prstClr val="black">
                    <a:tint val="75000"/>
                  </a:prstClr>
                </a:solidFill>
                <a:effectLst/>
                <a:uLnTx/>
                <a:uFillTx/>
                <a:latin typeface="HG丸ｺﾞｼｯｸM-PRO" panose="020F0600000000000000" pitchFamily="50" charset="-128"/>
                <a:ea typeface="HG丸ｺﾞｼｯｸM-PRO" panose="020F0600000000000000" pitchFamily="50" charset="-128"/>
                <a:cs typeface="+mn-cs"/>
              </a:rPr>
              <a:pPr marL="0" marR="0" lvl="0" indent="0" algn="r" defTabSz="1295791" rtl="0" eaLnBrk="1" fontAlgn="auto" latinLnBrk="0" hangingPunct="1">
                <a:lnSpc>
                  <a:spcPct val="100000"/>
                </a:lnSpc>
                <a:spcBef>
                  <a:spcPts val="0"/>
                </a:spcBef>
                <a:spcAft>
                  <a:spcPts val="0"/>
                </a:spcAft>
                <a:buClrTx/>
                <a:buSzTx/>
                <a:buFontTx/>
                <a:buNone/>
                <a:tabLst/>
                <a:defRPr/>
              </a:pPr>
              <a:t>22</a:t>
            </a:fld>
            <a:endParaRPr kumimoji="1" lang="ja-JP" altLang="en-US" sz="1700" b="0" i="0" u="none" strike="noStrike" kern="1200" cap="none" spc="0" normalizeH="0" baseline="0" noProof="0" dirty="0">
              <a:ln>
                <a:noFill/>
              </a:ln>
              <a:solidFill>
                <a:prstClr val="black">
                  <a:tint val="75000"/>
                </a:prstClr>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10392404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ドーナツ 3"/>
          <p:cNvSpPr/>
          <p:nvPr/>
        </p:nvSpPr>
        <p:spPr>
          <a:xfrm>
            <a:off x="1269969" y="2951410"/>
            <a:ext cx="10195722" cy="5950075"/>
          </a:xfrm>
          <a:prstGeom prst="donut">
            <a:avLst>
              <a:gd name="adj" fmla="val 20444"/>
            </a:avLst>
          </a:prstGeom>
          <a:solidFill>
            <a:schemeClr val="accent5">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lIns="129578" tIns="64788" rIns="129578" bIns="64788" rtlCol="0" anchor="ctr"/>
          <a:lstStyle/>
          <a:p>
            <a:pPr marL="0" marR="0" lvl="0" indent="0" algn="ctr" defTabSz="1295791" rtl="0" eaLnBrk="1" fontAlgn="auto" latinLnBrk="0" hangingPunct="1">
              <a:lnSpc>
                <a:spcPct val="100000"/>
              </a:lnSpc>
              <a:spcBef>
                <a:spcPts val="0"/>
              </a:spcBef>
              <a:spcAft>
                <a:spcPts val="0"/>
              </a:spcAft>
              <a:buClrTx/>
              <a:buSzTx/>
              <a:buFontTx/>
              <a:buNone/>
              <a:tabLst/>
              <a:defRPr/>
            </a:pPr>
            <a:endParaRPr kumimoji="1" lang="ja-JP" altLang="en-US" sz="26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pic>
        <p:nvPicPr>
          <p:cNvPr id="1030"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82441" y="6422718"/>
            <a:ext cx="2903915" cy="2787871"/>
          </a:xfrm>
          <a:prstGeom prst="rect">
            <a:avLst/>
          </a:prstGeom>
          <a:noFill/>
          <a:extLst>
            <a:ext uri="{909E8E84-426E-40DD-AFC4-6F175D3DCCD1}">
              <a14:hiddenFill xmlns:a14="http://schemas.microsoft.com/office/drawing/2010/main">
                <a:solidFill>
                  <a:srgbClr val="FFFFFF"/>
                </a:solidFill>
              </a14:hiddenFill>
            </a:ext>
          </a:extLst>
        </p:spPr>
      </p:pic>
      <p:sp>
        <p:nvSpPr>
          <p:cNvPr id="5" name="タイトル 1">
            <a:extLst>
              <a:ext uri="{FF2B5EF4-FFF2-40B4-BE49-F238E27FC236}">
                <a16:creationId xmlns:a16="http://schemas.microsoft.com/office/drawing/2014/main" id="{C3E4D5C9-D90C-4DF1-9656-9237E1CF3317}"/>
              </a:ext>
            </a:extLst>
          </p:cNvPr>
          <p:cNvSpPr txBox="1">
            <a:spLocks/>
          </p:cNvSpPr>
          <p:nvPr/>
        </p:nvSpPr>
        <p:spPr>
          <a:xfrm>
            <a:off x="0" y="510334"/>
            <a:ext cx="12961938" cy="1818000"/>
          </a:xfrm>
          <a:prstGeom prst="rect">
            <a:avLst/>
          </a:prstGeom>
          <a:solidFill>
            <a:srgbClr val="C1FBCC"/>
          </a:solidFill>
        </p:spPr>
        <p:txBody>
          <a:bodyPr vert="horz" lIns="129578" tIns="0" rIns="129578" bIns="72000" rtlCol="0" anchor="ctr">
            <a:normAutofit fontScale="97500"/>
          </a:bodyPr>
          <a:lstStyle>
            <a:lvl1pPr algn="ctr" defTabSz="914400" rtl="0" eaLnBrk="1" latinLnBrk="0" hangingPunct="1">
              <a:spcBef>
                <a:spcPct val="0"/>
              </a:spcBef>
              <a:buNone/>
              <a:defRPr kumimoji="1" sz="4400" kern="1200">
                <a:solidFill>
                  <a:schemeClr val="tx1"/>
                </a:solidFill>
                <a:latin typeface="HG丸ｺﾞｼｯｸM-PRO" panose="020F0600000000000000" pitchFamily="50" charset="-128"/>
                <a:ea typeface="HG丸ｺﾞｼｯｸM-PRO" panose="020F0600000000000000" pitchFamily="50" charset="-128"/>
                <a:cs typeface="+mj-cs"/>
              </a:defRPr>
            </a:lvl1pPr>
          </a:lstStyle>
          <a:p>
            <a:pPr marL="0" marR="0" lvl="0" indent="0" algn="l" defTabSz="1295791" rtl="0" eaLnBrk="1" fontAlgn="auto" latinLnBrk="0" hangingPunct="1">
              <a:lnSpc>
                <a:spcPct val="100000"/>
              </a:lnSpc>
              <a:spcBef>
                <a:spcPct val="0"/>
              </a:spcBef>
              <a:spcAft>
                <a:spcPts val="0"/>
              </a:spcAft>
              <a:buClrTx/>
              <a:buSzTx/>
              <a:buFontTx/>
              <a:buNone/>
              <a:tabLst/>
              <a:defRPr/>
            </a:pPr>
            <a:r>
              <a:rPr kumimoji="1" lang="ja-JP" altLang="en-US" sz="45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　</a:t>
            </a:r>
            <a:r>
              <a:rPr kumimoji="1" lang="ja-JP" altLang="en-US" sz="4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支援者のこころ構え④</a:t>
            </a:r>
            <a:endParaRPr kumimoji="1" lang="en-US" altLang="ja-JP" sz="4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endParaRPr>
          </a:p>
          <a:p>
            <a:pPr marL="0" marR="0" lvl="0" indent="0" algn="l" defTabSz="1295791" rtl="0" eaLnBrk="1" fontAlgn="auto" latinLnBrk="0" hangingPunct="1">
              <a:lnSpc>
                <a:spcPct val="100000"/>
              </a:lnSpc>
              <a:spcBef>
                <a:spcPct val="0"/>
              </a:spcBef>
              <a:spcAft>
                <a:spcPts val="0"/>
              </a:spcAft>
              <a:buClrTx/>
              <a:buSzTx/>
              <a:buFontTx/>
              <a:buNone/>
              <a:tabLst/>
              <a:defRPr/>
            </a:pPr>
            <a:r>
              <a:rPr kumimoji="1" lang="ja-JP" altLang="en-US" sz="45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　  それぞれの機関の役割を理解して、つながる</a:t>
            </a:r>
          </a:p>
        </p:txBody>
      </p:sp>
      <p:sp>
        <p:nvSpPr>
          <p:cNvPr id="2" name="正方形/長方形 1"/>
          <p:cNvSpPr/>
          <p:nvPr/>
        </p:nvSpPr>
        <p:spPr>
          <a:xfrm>
            <a:off x="892794" y="5799642"/>
            <a:ext cx="4052516" cy="977104"/>
          </a:xfrm>
          <a:prstGeom prst="rect">
            <a:avLst/>
          </a:prstGeom>
          <a:solidFill>
            <a:srgbClr val="0070C0"/>
          </a:solidFill>
          <a:ln>
            <a:noFill/>
          </a:ln>
        </p:spPr>
        <p:style>
          <a:lnRef idx="2">
            <a:schemeClr val="accent6"/>
          </a:lnRef>
          <a:fillRef idx="1">
            <a:schemeClr val="lt1"/>
          </a:fillRef>
          <a:effectRef idx="0">
            <a:schemeClr val="accent6"/>
          </a:effectRef>
          <a:fontRef idx="minor">
            <a:schemeClr val="dk1"/>
          </a:fontRef>
        </p:style>
        <p:txBody>
          <a:bodyPr lIns="129578" tIns="0" rIns="129578" bIns="72000" rtlCol="0" anchor="ctr"/>
          <a:lstStyle/>
          <a:p>
            <a:pPr marL="0" marR="0" lvl="0" indent="0" algn="ctr" defTabSz="1295791"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自助グループ</a:t>
            </a:r>
          </a:p>
        </p:txBody>
      </p:sp>
      <p:sp>
        <p:nvSpPr>
          <p:cNvPr id="11" name="正方形/長方形 10"/>
          <p:cNvSpPr/>
          <p:nvPr/>
        </p:nvSpPr>
        <p:spPr>
          <a:xfrm>
            <a:off x="7741808" y="7816653"/>
            <a:ext cx="3928033" cy="975600"/>
          </a:xfrm>
          <a:prstGeom prst="rect">
            <a:avLst/>
          </a:prstGeom>
          <a:solidFill>
            <a:srgbClr val="0070C0"/>
          </a:solidFill>
          <a:ln>
            <a:noFill/>
          </a:ln>
        </p:spPr>
        <p:style>
          <a:lnRef idx="2">
            <a:schemeClr val="accent6"/>
          </a:lnRef>
          <a:fillRef idx="1">
            <a:schemeClr val="lt1"/>
          </a:fillRef>
          <a:effectRef idx="0">
            <a:schemeClr val="accent6"/>
          </a:effectRef>
          <a:fontRef idx="minor">
            <a:schemeClr val="dk1"/>
          </a:fontRef>
        </p:style>
        <p:txBody>
          <a:bodyPr lIns="129578" tIns="0" rIns="129578" bIns="72000" rtlCol="0" anchor="ctr"/>
          <a:lstStyle/>
          <a:p>
            <a:pPr marL="0" marR="0" lvl="0" indent="0" algn="ctr" defTabSz="1295791"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各種相談機関</a:t>
            </a:r>
          </a:p>
        </p:txBody>
      </p:sp>
      <p:sp>
        <p:nvSpPr>
          <p:cNvPr id="12" name="正方形/長方形 11"/>
          <p:cNvSpPr/>
          <p:nvPr/>
        </p:nvSpPr>
        <p:spPr>
          <a:xfrm>
            <a:off x="7816993" y="5383357"/>
            <a:ext cx="4309542" cy="975600"/>
          </a:xfrm>
          <a:prstGeom prst="rect">
            <a:avLst/>
          </a:prstGeom>
          <a:solidFill>
            <a:srgbClr val="0070C0"/>
          </a:solidFill>
          <a:ln>
            <a:noFill/>
          </a:ln>
        </p:spPr>
        <p:style>
          <a:lnRef idx="2">
            <a:schemeClr val="accent6"/>
          </a:lnRef>
          <a:fillRef idx="1">
            <a:schemeClr val="lt1"/>
          </a:fillRef>
          <a:effectRef idx="0">
            <a:schemeClr val="accent6"/>
          </a:effectRef>
          <a:fontRef idx="minor">
            <a:schemeClr val="dk1"/>
          </a:fontRef>
        </p:style>
        <p:txBody>
          <a:bodyPr lIns="129578" tIns="0" rIns="129578" bIns="72000" rtlCol="0" anchor="ctr"/>
          <a:lstStyle/>
          <a:p>
            <a:pPr marL="0" marR="0" lvl="0" indent="0" algn="ctr" defTabSz="1295791"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専門の医療機関</a:t>
            </a:r>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251558" y="2419391"/>
            <a:ext cx="3440411" cy="301254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496247" y="2553225"/>
            <a:ext cx="3220707" cy="3220838"/>
          </a:xfrm>
          <a:prstGeom prst="rect">
            <a:avLst/>
          </a:prstGeom>
          <a:noFill/>
          <a:extLst>
            <a:ext uri="{909E8E84-426E-40DD-AFC4-6F175D3DCCD1}">
              <a14:hiddenFill xmlns:a14="http://schemas.microsoft.com/office/drawing/2010/main">
                <a:solidFill>
                  <a:srgbClr val="FFFFFF"/>
                </a:solidFill>
              </a14:hiddenFill>
            </a:ext>
          </a:extLst>
        </p:spPr>
      </p:pic>
      <p:sp>
        <p:nvSpPr>
          <p:cNvPr id="7" name="スライド番号プレースホルダー 6"/>
          <p:cNvSpPr>
            <a:spLocks noGrp="1"/>
          </p:cNvSpPr>
          <p:nvPr>
            <p:ph type="sldNum" sz="quarter" idx="12"/>
          </p:nvPr>
        </p:nvSpPr>
        <p:spPr/>
        <p:txBody>
          <a:bodyPr/>
          <a:lstStyle/>
          <a:p>
            <a:pPr marL="0" marR="0" lvl="0" indent="0" algn="r" defTabSz="1295791" rtl="0" eaLnBrk="1" fontAlgn="auto" latinLnBrk="0" hangingPunct="1">
              <a:lnSpc>
                <a:spcPct val="100000"/>
              </a:lnSpc>
              <a:spcBef>
                <a:spcPts val="0"/>
              </a:spcBef>
              <a:spcAft>
                <a:spcPts val="0"/>
              </a:spcAft>
              <a:buClrTx/>
              <a:buSzTx/>
              <a:buFontTx/>
              <a:buNone/>
              <a:tabLst/>
              <a:defRPr/>
            </a:pPr>
            <a:fld id="{31A8A2BA-48A9-43F4-852E-BCA3C59F90C5}" type="slidenum">
              <a:rPr kumimoji="1" lang="ja-JP" altLang="en-US" sz="1700" b="0" i="0" u="none" strike="noStrike" kern="1200" cap="none" spc="0" normalizeH="0" baseline="0" noProof="0" smtClean="0">
                <a:ln>
                  <a:noFill/>
                </a:ln>
                <a:solidFill>
                  <a:prstClr val="black">
                    <a:tint val="75000"/>
                  </a:prstClr>
                </a:solidFill>
                <a:effectLst/>
                <a:uLnTx/>
                <a:uFillTx/>
                <a:latin typeface="HG丸ｺﾞｼｯｸM-PRO" panose="020F0600000000000000" pitchFamily="50" charset="-128"/>
                <a:ea typeface="HG丸ｺﾞｼｯｸM-PRO" panose="020F0600000000000000" pitchFamily="50" charset="-128"/>
                <a:cs typeface="+mn-cs"/>
              </a:rPr>
              <a:pPr marL="0" marR="0" lvl="0" indent="0" algn="r" defTabSz="1295791" rtl="0" eaLnBrk="1" fontAlgn="auto" latinLnBrk="0" hangingPunct="1">
                <a:lnSpc>
                  <a:spcPct val="100000"/>
                </a:lnSpc>
                <a:spcBef>
                  <a:spcPts val="0"/>
                </a:spcBef>
                <a:spcAft>
                  <a:spcPts val="0"/>
                </a:spcAft>
                <a:buClrTx/>
                <a:buSzTx/>
                <a:buFontTx/>
                <a:buNone/>
                <a:tabLst/>
                <a:defRPr/>
              </a:pPr>
              <a:t>23</a:t>
            </a:fld>
            <a:endParaRPr kumimoji="1" lang="ja-JP" altLang="en-US" sz="1700" b="0" i="0" u="none" strike="noStrike" kern="1200" cap="none" spc="0" normalizeH="0" baseline="0" noProof="0" dirty="0">
              <a:ln>
                <a:noFill/>
              </a:ln>
              <a:solidFill>
                <a:prstClr val="black">
                  <a:tint val="75000"/>
                </a:prstClr>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29552347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コンテンツ プレースホルダー 2"/>
          <p:cNvSpPr txBox="1">
            <a:spLocks noChangeArrowheads="1"/>
          </p:cNvSpPr>
          <p:nvPr/>
        </p:nvSpPr>
        <p:spPr>
          <a:xfrm>
            <a:off x="683239" y="1798590"/>
            <a:ext cx="11849709" cy="6316953"/>
          </a:xfrm>
          <a:prstGeom prst="rect">
            <a:avLst/>
          </a:prstGeom>
        </p:spPr>
        <p:txBody>
          <a:bodyPr vert="horz" lIns="129578" tIns="64788" rIns="129578" bIns="64788"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HG丸ｺﾞｼｯｸM-PRO" panose="020F0600000000000000" pitchFamily="50" charset="-128"/>
                <a:ea typeface="HG丸ｺﾞｼｯｸM-PRO" panose="020F06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HG丸ｺﾞｼｯｸM-PRO" panose="020F0600000000000000" pitchFamily="50" charset="-128"/>
                <a:ea typeface="HG丸ｺﾞｼｯｸM-PRO" panose="020F06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HG丸ｺﾞｼｯｸM-PRO" panose="020F0600000000000000" pitchFamily="50" charset="-128"/>
                <a:ea typeface="HG丸ｺﾞｼｯｸM-PRO" panose="020F06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485920" marR="0" lvl="0" indent="-485920" algn="l" defTabSz="1295791"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1" lang="ja-JP" altLang="en-US" sz="5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6" name="コンテンツ プレースホルダー 2"/>
          <p:cNvSpPr txBox="1">
            <a:spLocks/>
          </p:cNvSpPr>
          <p:nvPr/>
        </p:nvSpPr>
        <p:spPr>
          <a:xfrm>
            <a:off x="391034" y="1923383"/>
            <a:ext cx="12156529" cy="6638763"/>
          </a:xfrm>
          <a:prstGeom prst="rect">
            <a:avLst/>
          </a:prstGeom>
        </p:spPr>
        <p:txBody>
          <a:bodyPr vert="horz" lIns="129578" tIns="64788" rIns="129578" bIns="64788"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HG丸ｺﾞｼｯｸM-PRO" panose="020F0600000000000000" pitchFamily="50" charset="-128"/>
                <a:ea typeface="HG丸ｺﾞｼｯｸM-PRO" panose="020F06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HG丸ｺﾞｼｯｸM-PRO" panose="020F0600000000000000" pitchFamily="50" charset="-128"/>
                <a:ea typeface="HG丸ｺﾞｼｯｸM-PRO" panose="020F06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HG丸ｺﾞｼｯｸM-PRO" panose="020F0600000000000000" pitchFamily="50" charset="-128"/>
                <a:ea typeface="HG丸ｺﾞｼｯｸM-PRO" panose="020F06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485920" marR="0" lvl="0" indent="-485920" algn="l" defTabSz="1295791"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1" lang="ja-JP" altLang="en-US" sz="6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7" name="タイトル 1">
            <a:extLst>
              <a:ext uri="{FF2B5EF4-FFF2-40B4-BE49-F238E27FC236}">
                <a16:creationId xmlns:a16="http://schemas.microsoft.com/office/drawing/2014/main" id="{3FB253A6-A5D6-4A0E-BF11-ED7AD7785B53}"/>
              </a:ext>
            </a:extLst>
          </p:cNvPr>
          <p:cNvSpPr txBox="1">
            <a:spLocks/>
          </p:cNvSpPr>
          <p:nvPr/>
        </p:nvSpPr>
        <p:spPr>
          <a:xfrm>
            <a:off x="0" y="510333"/>
            <a:ext cx="12960000" cy="1818000"/>
          </a:xfrm>
          <a:prstGeom prst="rect">
            <a:avLst/>
          </a:prstGeom>
          <a:solidFill>
            <a:srgbClr val="F6C6E9"/>
          </a:solidFill>
        </p:spPr>
        <p:txBody>
          <a:bodyPr vert="horz" lIns="129578" tIns="0" rIns="129578" bIns="72000" rtlCol="0" anchor="ctr">
            <a:noAutofit/>
          </a:bodyPr>
          <a:lstStyle>
            <a:lvl1pPr algn="ctr" defTabSz="914400" rtl="0" eaLnBrk="1" latinLnBrk="0" hangingPunct="1">
              <a:spcBef>
                <a:spcPct val="0"/>
              </a:spcBef>
              <a:buNone/>
              <a:defRPr kumimoji="1" sz="4400" kern="1200">
                <a:solidFill>
                  <a:schemeClr val="tx1"/>
                </a:solidFill>
                <a:latin typeface="HG丸ｺﾞｼｯｸM-PRO" panose="020F0600000000000000" pitchFamily="50" charset="-128"/>
                <a:ea typeface="HG丸ｺﾞｼｯｸM-PRO" panose="020F0600000000000000" pitchFamily="50" charset="-128"/>
                <a:cs typeface="+mj-cs"/>
              </a:defRPr>
            </a:lvl1pPr>
          </a:lstStyle>
          <a:p>
            <a:pPr marL="0" marR="0" lvl="0" indent="0" algn="l" defTabSz="1295791" rtl="0" eaLnBrk="1" fontAlgn="auto" latinLnBrk="0" hangingPunct="1">
              <a:lnSpc>
                <a:spcPct val="100000"/>
              </a:lnSpc>
              <a:spcBef>
                <a:spcPct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　</a:t>
            </a:r>
            <a:r>
              <a:rPr kumimoji="1" lang="ja-JP" altLang="en-US" sz="45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陥りやすい場面⑤　</a:t>
            </a:r>
            <a:endParaRPr kumimoji="1" lang="en-US" altLang="ja-JP" sz="45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endParaRPr>
          </a:p>
          <a:p>
            <a:pPr marL="0" marR="0" lvl="0" indent="0" algn="l" defTabSz="1295791" rtl="0" eaLnBrk="1" fontAlgn="auto" latinLnBrk="0" hangingPunct="1">
              <a:lnSpc>
                <a:spcPct val="100000"/>
              </a:lnSpc>
              <a:spcBef>
                <a:spcPct val="0"/>
              </a:spcBef>
              <a:spcAft>
                <a:spcPts val="0"/>
              </a:spcAft>
              <a:buClrTx/>
              <a:buSzTx/>
              <a:buFontTx/>
              <a:buNone/>
              <a:tabLst/>
              <a:defRPr/>
            </a:pPr>
            <a:r>
              <a:rPr kumimoji="1" lang="ja-JP" altLang="en-US" sz="4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　  </a:t>
            </a:r>
            <a:r>
              <a:rPr kumimoji="1" lang="ja-JP" altLang="en-US" sz="41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本人が来ないとどうしようもないと思ってしまう</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6457" y="5101623"/>
            <a:ext cx="3495885" cy="3909094"/>
          </a:xfrm>
          <a:prstGeom prst="rect">
            <a:avLst/>
          </a:prstGeom>
          <a:noFill/>
          <a:extLst>
            <a:ext uri="{909E8E84-426E-40DD-AFC4-6F175D3DCCD1}">
              <a14:hiddenFill xmlns:a14="http://schemas.microsoft.com/office/drawing/2010/main">
                <a:solidFill>
                  <a:srgbClr val="FFFFFF"/>
                </a:solidFill>
              </a14:hiddenFill>
            </a:ext>
          </a:extLst>
        </p:spPr>
      </p:pic>
      <p:sp>
        <p:nvSpPr>
          <p:cNvPr id="3" name="スライド番号プレースホルダー 2"/>
          <p:cNvSpPr>
            <a:spLocks noGrp="1"/>
          </p:cNvSpPr>
          <p:nvPr>
            <p:ph type="sldNum" sz="quarter" idx="12"/>
          </p:nvPr>
        </p:nvSpPr>
        <p:spPr/>
        <p:txBody>
          <a:bodyPr/>
          <a:lstStyle/>
          <a:p>
            <a:pPr marL="0" marR="0" lvl="0" indent="0" algn="r" defTabSz="1295791" rtl="0" eaLnBrk="1" fontAlgn="auto" latinLnBrk="0" hangingPunct="1">
              <a:lnSpc>
                <a:spcPct val="100000"/>
              </a:lnSpc>
              <a:spcBef>
                <a:spcPts val="0"/>
              </a:spcBef>
              <a:spcAft>
                <a:spcPts val="0"/>
              </a:spcAft>
              <a:buClrTx/>
              <a:buSzTx/>
              <a:buFontTx/>
              <a:buNone/>
              <a:tabLst/>
              <a:defRPr/>
            </a:pPr>
            <a:fld id="{31A8A2BA-48A9-43F4-852E-BCA3C59F90C5}" type="slidenum">
              <a:rPr kumimoji="1" lang="ja-JP" altLang="en-US" sz="1700" b="0" i="0" u="none" strike="noStrike" kern="1200" cap="none" spc="0" normalizeH="0" baseline="0" noProof="0" smtClean="0">
                <a:ln>
                  <a:noFill/>
                </a:ln>
                <a:solidFill>
                  <a:prstClr val="black">
                    <a:tint val="75000"/>
                  </a:prstClr>
                </a:solidFill>
                <a:effectLst/>
                <a:uLnTx/>
                <a:uFillTx/>
                <a:latin typeface="HG丸ｺﾞｼｯｸM-PRO" panose="020F0600000000000000" pitchFamily="50" charset="-128"/>
                <a:ea typeface="HG丸ｺﾞｼｯｸM-PRO" panose="020F0600000000000000" pitchFamily="50" charset="-128"/>
                <a:cs typeface="+mn-cs"/>
              </a:rPr>
              <a:pPr marL="0" marR="0" lvl="0" indent="0" algn="r" defTabSz="1295791" rtl="0" eaLnBrk="1" fontAlgn="auto" latinLnBrk="0" hangingPunct="1">
                <a:lnSpc>
                  <a:spcPct val="100000"/>
                </a:lnSpc>
                <a:spcBef>
                  <a:spcPts val="0"/>
                </a:spcBef>
                <a:spcAft>
                  <a:spcPts val="0"/>
                </a:spcAft>
                <a:buClrTx/>
                <a:buSzTx/>
                <a:buFontTx/>
                <a:buNone/>
                <a:tabLst/>
                <a:defRPr/>
              </a:pPr>
              <a:t>24</a:t>
            </a:fld>
            <a:endParaRPr kumimoji="1" lang="ja-JP" altLang="en-US" sz="1700" b="0" i="0" u="none" strike="noStrike" kern="1200" cap="none" spc="0" normalizeH="0" baseline="0" noProof="0" dirty="0">
              <a:ln>
                <a:noFill/>
              </a:ln>
              <a:solidFill>
                <a:prstClr val="black">
                  <a:tint val="75000"/>
                </a:prstClr>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8" name="四角形: 角を丸くする 7">
            <a:extLst>
              <a:ext uri="{FF2B5EF4-FFF2-40B4-BE49-F238E27FC236}">
                <a16:creationId xmlns:a16="http://schemas.microsoft.com/office/drawing/2014/main" id="{D0630EAE-00AD-4205-807D-A866B3B888AA}"/>
              </a:ext>
            </a:extLst>
          </p:cNvPr>
          <p:cNvSpPr/>
          <p:nvPr/>
        </p:nvSpPr>
        <p:spPr>
          <a:xfrm>
            <a:off x="4316746" y="2944334"/>
            <a:ext cx="7931798" cy="4508879"/>
          </a:xfrm>
          <a:prstGeom prst="roundRect">
            <a:avLst>
              <a:gd name="adj" fmla="val 27248"/>
            </a:avLst>
          </a:prstGeom>
          <a:solidFill>
            <a:srgbClr val="F5F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95791" rtl="0" eaLnBrk="1" fontAlgn="auto" latinLnBrk="0" hangingPunct="1">
              <a:lnSpc>
                <a:spcPct val="100000"/>
              </a:lnSpc>
              <a:spcBef>
                <a:spcPts val="0"/>
              </a:spcBef>
              <a:spcAft>
                <a:spcPts val="0"/>
              </a:spcAft>
              <a:buClrTx/>
              <a:buSzTx/>
              <a:buFontTx/>
              <a:buNone/>
              <a:tabLst/>
              <a:defRPr/>
            </a:pPr>
            <a:endParaRPr kumimoji="1" lang="ja-JP" altLang="en-US" sz="26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 name="テキスト ボックス 1"/>
          <p:cNvSpPr txBox="1"/>
          <p:nvPr/>
        </p:nvSpPr>
        <p:spPr>
          <a:xfrm>
            <a:off x="4938593" y="3419278"/>
            <a:ext cx="6822179" cy="3605319"/>
          </a:xfrm>
          <a:prstGeom prst="rect">
            <a:avLst/>
          </a:prstGeom>
          <a:noFill/>
        </p:spPr>
        <p:txBody>
          <a:bodyPr wrap="square" lIns="129578" tIns="64788" rIns="129578" bIns="64788" rtlCol="0">
            <a:spAutoFit/>
          </a:bodyPr>
          <a:lstStyle/>
          <a:p>
            <a:pPr marL="0" marR="0" lvl="0" indent="0" algn="l" defTabSz="1295791" rtl="0" eaLnBrk="1" fontAlgn="auto" latinLnBrk="0" hangingPunct="1">
              <a:lnSpc>
                <a:spcPts val="7000"/>
              </a:lnSpc>
              <a:spcBef>
                <a:spcPts val="0"/>
              </a:spcBef>
              <a:spcAft>
                <a:spcPts val="0"/>
              </a:spcAft>
              <a:buClrTx/>
              <a:buSzTx/>
              <a:buFontTx/>
              <a:buNone/>
              <a:tabLst/>
              <a:defRPr/>
            </a:pPr>
            <a:r>
              <a:rPr kumimoji="1" lang="ja-JP" altLang="en-US" sz="5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依存症の支援において</a:t>
            </a:r>
            <a:endParaRPr kumimoji="1" lang="en-US" altLang="ja-JP" sz="5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1295791" rtl="0" eaLnBrk="1" fontAlgn="auto" latinLnBrk="0" hangingPunct="1">
              <a:lnSpc>
                <a:spcPts val="7000"/>
              </a:lnSpc>
              <a:spcBef>
                <a:spcPts val="0"/>
              </a:spcBef>
              <a:spcAft>
                <a:spcPts val="0"/>
              </a:spcAft>
              <a:buClrTx/>
              <a:buSzTx/>
              <a:buFontTx/>
              <a:buNone/>
              <a:tabLst/>
              <a:defRPr/>
            </a:pPr>
            <a:r>
              <a:rPr kumimoji="1" lang="ja-JP" altLang="en-US" sz="5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本人が相談に</a:t>
            </a:r>
            <a:endParaRPr kumimoji="1" lang="en-US" altLang="ja-JP" sz="5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1295791" rtl="0" eaLnBrk="1" fontAlgn="auto" latinLnBrk="0" hangingPunct="1">
              <a:lnSpc>
                <a:spcPts val="7000"/>
              </a:lnSpc>
              <a:spcBef>
                <a:spcPts val="0"/>
              </a:spcBef>
              <a:spcAft>
                <a:spcPts val="0"/>
              </a:spcAft>
              <a:buClrTx/>
              <a:buSzTx/>
              <a:buFontTx/>
              <a:buNone/>
              <a:tabLst/>
              <a:defRPr/>
            </a:pPr>
            <a:r>
              <a:rPr kumimoji="1" lang="ja-JP" altLang="en-US" sz="5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登場しないことは</a:t>
            </a:r>
            <a:endParaRPr kumimoji="1" lang="en-US" altLang="ja-JP" sz="5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1295791" rtl="0" eaLnBrk="1" fontAlgn="auto" latinLnBrk="0" hangingPunct="1">
              <a:lnSpc>
                <a:spcPts val="7000"/>
              </a:lnSpc>
              <a:spcBef>
                <a:spcPts val="0"/>
              </a:spcBef>
              <a:spcAft>
                <a:spcPts val="0"/>
              </a:spcAft>
              <a:buClrTx/>
              <a:buSzTx/>
              <a:buFontTx/>
              <a:buNone/>
              <a:tabLst/>
              <a:defRPr/>
            </a:pPr>
            <a:r>
              <a:rPr kumimoji="1" lang="ja-JP" altLang="en-US" sz="5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しばしばあります。</a:t>
            </a:r>
          </a:p>
        </p:txBody>
      </p:sp>
    </p:spTree>
    <p:extLst>
      <p:ext uri="{BB962C8B-B14F-4D97-AF65-F5344CB8AC3E}">
        <p14:creationId xmlns:p14="http://schemas.microsoft.com/office/powerpoint/2010/main" val="9330467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6877149"/>
            <a:ext cx="12961938" cy="2498303"/>
          </a:xfrm>
          <a:solidFill>
            <a:srgbClr val="F6C6E9"/>
          </a:solidFill>
        </p:spPr>
        <p:txBody>
          <a:bodyPr tIns="0" bIns="72000">
            <a:normAutofit/>
          </a:bodyPr>
          <a:lstStyle/>
          <a:p>
            <a:pPr algn="l"/>
            <a:r>
              <a:rPr lang="ja-JP" altLang="en-US" sz="4500" b="1" dirty="0"/>
              <a:t>　支援者のこころ構え⑤　</a:t>
            </a:r>
            <a:br>
              <a:rPr lang="en-US" altLang="ja-JP" sz="4500" b="1" dirty="0"/>
            </a:br>
            <a:r>
              <a:rPr lang="ja-JP" altLang="en-US" sz="4500" b="1" dirty="0"/>
              <a:t>　</a:t>
            </a:r>
            <a:r>
              <a:rPr lang="en-US" altLang="ja-JP" sz="4500" b="1" dirty="0"/>
              <a:t>  </a:t>
            </a:r>
            <a:r>
              <a:rPr lang="ja-JP" altLang="en-US" sz="4500" b="1" dirty="0"/>
              <a:t>家族の支援を続けることで、</a:t>
            </a:r>
            <a:br>
              <a:rPr lang="en-US" altLang="ja-JP" sz="4500" b="1" dirty="0"/>
            </a:br>
            <a:r>
              <a:rPr lang="ja-JP" altLang="en-US" sz="4500" b="1" dirty="0"/>
              <a:t>　  本人への支援の糸口が見つかる可能性がある</a:t>
            </a:r>
          </a:p>
        </p:txBody>
      </p:sp>
      <p:sp>
        <p:nvSpPr>
          <p:cNvPr id="6" name="コンテンツ プレースホルダー 2"/>
          <p:cNvSpPr txBox="1">
            <a:spLocks/>
          </p:cNvSpPr>
          <p:nvPr/>
        </p:nvSpPr>
        <p:spPr>
          <a:xfrm>
            <a:off x="529829" y="2717292"/>
            <a:ext cx="12156529" cy="6638763"/>
          </a:xfrm>
          <a:prstGeom prst="rect">
            <a:avLst/>
          </a:prstGeom>
        </p:spPr>
        <p:txBody>
          <a:bodyPr vert="horz" lIns="129578" tIns="64788" rIns="129578" bIns="64788"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HG丸ｺﾞｼｯｸM-PRO" panose="020F0600000000000000" pitchFamily="50" charset="-128"/>
                <a:ea typeface="HG丸ｺﾞｼｯｸM-PRO" panose="020F06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HG丸ｺﾞｼｯｸM-PRO" panose="020F0600000000000000" pitchFamily="50" charset="-128"/>
                <a:ea typeface="HG丸ｺﾞｼｯｸM-PRO" panose="020F06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HG丸ｺﾞｼｯｸM-PRO" panose="020F0600000000000000" pitchFamily="50" charset="-128"/>
                <a:ea typeface="HG丸ｺﾞｼｯｸM-PRO" panose="020F06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485920" marR="0" lvl="0" indent="-485920" algn="l" defTabSz="1295791"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1" lang="ja-JP" altLang="en-US" sz="6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2337" y="3001678"/>
            <a:ext cx="4608512" cy="3718494"/>
          </a:xfrm>
          <a:prstGeom prst="rect">
            <a:avLst/>
          </a:prstGeom>
          <a:noFill/>
          <a:extLst>
            <a:ext uri="{909E8E84-426E-40DD-AFC4-6F175D3DCCD1}">
              <a14:hiddenFill xmlns:a14="http://schemas.microsoft.com/office/drawing/2010/main">
                <a:solidFill>
                  <a:srgbClr val="FFFFFF"/>
                </a:solidFill>
              </a14:hiddenFill>
            </a:ext>
          </a:extLst>
        </p:spPr>
      </p:pic>
      <p:sp>
        <p:nvSpPr>
          <p:cNvPr id="8" name="吹き出し: 円形 7">
            <a:extLst>
              <a:ext uri="{FF2B5EF4-FFF2-40B4-BE49-F238E27FC236}">
                <a16:creationId xmlns:a16="http://schemas.microsoft.com/office/drawing/2014/main" id="{ED1BCAAC-BA1B-4834-9AAC-CE5CC35905D3}"/>
              </a:ext>
            </a:extLst>
          </p:cNvPr>
          <p:cNvSpPr/>
          <p:nvPr/>
        </p:nvSpPr>
        <p:spPr>
          <a:xfrm>
            <a:off x="4104705" y="365795"/>
            <a:ext cx="8473190" cy="2782390"/>
          </a:xfrm>
          <a:prstGeom prst="wedgeEllipseCallout">
            <a:avLst>
              <a:gd name="adj1" fmla="val -33000"/>
              <a:gd name="adj2" fmla="val 80194"/>
            </a:avLst>
          </a:prstGeom>
          <a:solidFill>
            <a:srgbClr val="EBFFEB"/>
          </a:solidFill>
          <a:ln>
            <a:solidFill>
              <a:srgbClr val="00B800"/>
            </a:solidFill>
          </a:ln>
        </p:spPr>
        <p:style>
          <a:lnRef idx="2">
            <a:schemeClr val="accent6"/>
          </a:lnRef>
          <a:fillRef idx="1">
            <a:schemeClr val="lt1"/>
          </a:fillRef>
          <a:effectRef idx="0">
            <a:schemeClr val="accent6"/>
          </a:effectRef>
          <a:fontRef idx="minor">
            <a:schemeClr val="dk1"/>
          </a:fontRef>
        </p:style>
        <p:txBody>
          <a:bodyPr lIns="129578" tIns="0" rIns="129578" bIns="72000" rtlCol="0" anchor="ctr"/>
          <a:lstStyle/>
          <a:p>
            <a:pPr marL="0" marR="0" lvl="0" indent="0" algn="ctr" defTabSz="1295791" rtl="0" eaLnBrk="1" fontAlgn="auto" latinLnBrk="0" hangingPunct="1">
              <a:lnSpc>
                <a:spcPts val="6500"/>
              </a:lnSpc>
              <a:spcBef>
                <a:spcPts val="0"/>
              </a:spcBef>
              <a:spcAft>
                <a:spcPts val="0"/>
              </a:spcAft>
              <a:buClrTx/>
              <a:buSzTx/>
              <a:buFontTx/>
              <a:buNone/>
              <a:tabLst/>
              <a:defRPr/>
            </a:pPr>
            <a:r>
              <a:rPr kumimoji="1" lang="ja-JP" altLang="en-US" sz="45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まずは、家族だけでも、</a:t>
            </a:r>
            <a:endParaRPr kumimoji="1" lang="en-US" altLang="ja-JP" sz="45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1295791" rtl="0" eaLnBrk="1" fontAlgn="auto" latinLnBrk="0" hangingPunct="1">
              <a:lnSpc>
                <a:spcPts val="6500"/>
              </a:lnSpc>
              <a:spcBef>
                <a:spcPts val="0"/>
              </a:spcBef>
              <a:spcAft>
                <a:spcPts val="0"/>
              </a:spcAft>
              <a:buClrTx/>
              <a:buSzTx/>
              <a:buFontTx/>
              <a:buNone/>
              <a:tabLst/>
              <a:defRPr/>
            </a:pPr>
            <a:r>
              <a:rPr kumimoji="1" lang="ja-JP" altLang="en-US" sz="45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ご相談ください</a:t>
            </a:r>
          </a:p>
        </p:txBody>
      </p:sp>
      <p:sp>
        <p:nvSpPr>
          <p:cNvPr id="3" name="スライド番号プレースホルダー 2"/>
          <p:cNvSpPr>
            <a:spLocks noGrp="1"/>
          </p:cNvSpPr>
          <p:nvPr>
            <p:ph type="sldNum" sz="quarter" idx="12"/>
          </p:nvPr>
        </p:nvSpPr>
        <p:spPr/>
        <p:txBody>
          <a:bodyPr/>
          <a:lstStyle/>
          <a:p>
            <a:pPr marL="0" marR="0" lvl="0" indent="0" algn="r" defTabSz="1295791" rtl="0" eaLnBrk="1" fontAlgn="auto" latinLnBrk="0" hangingPunct="1">
              <a:lnSpc>
                <a:spcPct val="100000"/>
              </a:lnSpc>
              <a:spcBef>
                <a:spcPts val="0"/>
              </a:spcBef>
              <a:spcAft>
                <a:spcPts val="0"/>
              </a:spcAft>
              <a:buClrTx/>
              <a:buSzTx/>
              <a:buFontTx/>
              <a:buNone/>
              <a:tabLst/>
              <a:defRPr/>
            </a:pPr>
            <a:fld id="{31A8A2BA-48A9-43F4-852E-BCA3C59F90C5}" type="slidenum">
              <a:rPr kumimoji="1" lang="ja-JP" altLang="en-US" sz="1700" b="0" i="0" u="none" strike="noStrike" kern="1200" cap="none" spc="0" normalizeH="0" baseline="0" noProof="0" smtClean="0">
                <a:ln>
                  <a:noFill/>
                </a:ln>
                <a:solidFill>
                  <a:prstClr val="black">
                    <a:tint val="75000"/>
                  </a:prstClr>
                </a:solidFill>
                <a:effectLst/>
                <a:uLnTx/>
                <a:uFillTx/>
                <a:latin typeface="HG丸ｺﾞｼｯｸM-PRO" panose="020F0600000000000000" pitchFamily="50" charset="-128"/>
                <a:ea typeface="HG丸ｺﾞｼｯｸM-PRO" panose="020F0600000000000000" pitchFamily="50" charset="-128"/>
                <a:cs typeface="+mn-cs"/>
              </a:rPr>
              <a:pPr marL="0" marR="0" lvl="0" indent="0" algn="r" defTabSz="1295791" rtl="0" eaLnBrk="1" fontAlgn="auto" latinLnBrk="0" hangingPunct="1">
                <a:lnSpc>
                  <a:spcPct val="100000"/>
                </a:lnSpc>
                <a:spcBef>
                  <a:spcPts val="0"/>
                </a:spcBef>
                <a:spcAft>
                  <a:spcPts val="0"/>
                </a:spcAft>
                <a:buClrTx/>
                <a:buSzTx/>
                <a:buFontTx/>
                <a:buNone/>
                <a:tabLst/>
                <a:defRPr/>
              </a:pPr>
              <a:t>25</a:t>
            </a:fld>
            <a:endParaRPr kumimoji="1" lang="ja-JP" altLang="en-US" sz="1700" b="0" i="0" u="none" strike="noStrike" kern="1200" cap="none" spc="0" normalizeH="0" baseline="0" noProof="0" dirty="0">
              <a:ln>
                <a:noFill/>
              </a:ln>
              <a:solidFill>
                <a:prstClr val="black">
                  <a:tint val="75000"/>
                </a:prstClr>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2271271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BC99E5F0-BCB0-4149-A991-2D7B7815CB09}"/>
              </a:ext>
            </a:extLst>
          </p:cNvPr>
          <p:cNvSpPr>
            <a:spLocks noGrp="1"/>
          </p:cNvSpPr>
          <p:nvPr>
            <p:ph type="title"/>
          </p:nvPr>
        </p:nvSpPr>
        <p:spPr>
          <a:xfrm>
            <a:off x="0" y="7399833"/>
            <a:ext cx="12961938" cy="1850446"/>
          </a:xfrm>
          <a:solidFill>
            <a:schemeClr val="tx2">
              <a:lumMod val="20000"/>
              <a:lumOff val="80000"/>
            </a:schemeClr>
          </a:solidFill>
        </p:spPr>
        <p:txBody>
          <a:bodyPr tIns="0" bIns="72000">
            <a:noAutofit/>
          </a:bodyPr>
          <a:lstStyle/>
          <a:p>
            <a:pPr algn="l"/>
            <a:r>
              <a:rPr lang="ja-JP" altLang="en-US" sz="4000" b="1" dirty="0"/>
              <a:t>　</a:t>
            </a:r>
            <a:r>
              <a:rPr lang="ja-JP" altLang="en-US" sz="4500" b="1" dirty="0"/>
              <a:t>陥りやすい場面⑥</a:t>
            </a:r>
            <a:br>
              <a:rPr lang="en-US" altLang="ja-JP" sz="4400" b="1" dirty="0"/>
            </a:br>
            <a:r>
              <a:rPr lang="ja-JP" altLang="en-US" sz="4000" b="1" dirty="0"/>
              <a:t>　  </a:t>
            </a:r>
            <a:r>
              <a:rPr lang="ja-JP" altLang="en-US" sz="4100" b="1" dirty="0"/>
              <a:t>不全感をもったり、疲れ果ててしまったと感じる</a:t>
            </a:r>
          </a:p>
        </p:txBody>
      </p:sp>
      <p:sp>
        <p:nvSpPr>
          <p:cNvPr id="6" name="円形吹き出し 5"/>
          <p:cNvSpPr/>
          <p:nvPr/>
        </p:nvSpPr>
        <p:spPr>
          <a:xfrm>
            <a:off x="5472857" y="3924821"/>
            <a:ext cx="7306624" cy="2679751"/>
          </a:xfrm>
          <a:prstGeom prst="wedgeEllipseCallout">
            <a:avLst>
              <a:gd name="adj1" fmla="val -54142"/>
              <a:gd name="adj2" fmla="val -34084"/>
            </a:avLst>
          </a:prstGeom>
          <a:solidFill>
            <a:schemeClr val="accent1">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9578" tIns="0" rIns="129578" bIns="72000" rtlCol="0" anchor="ctr"/>
          <a:lstStyle/>
          <a:p>
            <a:pPr marL="0" marR="0" lvl="0" indent="0" algn="ctr" defTabSz="1295791" rtl="0" eaLnBrk="1" fontAlgn="auto" latinLnBrk="0" hangingPunct="1">
              <a:lnSpc>
                <a:spcPct val="100000"/>
              </a:lnSpc>
              <a:spcBef>
                <a:spcPts val="0"/>
              </a:spcBef>
              <a:spcAft>
                <a:spcPts val="0"/>
              </a:spcAft>
              <a:buClrTx/>
              <a:buSzTx/>
              <a:buFontTx/>
              <a:buNone/>
              <a:tabLst/>
              <a:defRPr/>
            </a:pPr>
            <a:r>
              <a:rPr kumimoji="1" lang="ja-JP" altLang="en-US" sz="45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どう支援したら</a:t>
            </a:r>
            <a:endParaRPr kumimoji="1" lang="en-US" altLang="ja-JP" sz="45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1295791" rtl="0" eaLnBrk="1" fontAlgn="auto" latinLnBrk="0" hangingPunct="1">
              <a:lnSpc>
                <a:spcPct val="100000"/>
              </a:lnSpc>
              <a:spcBef>
                <a:spcPts val="0"/>
              </a:spcBef>
              <a:spcAft>
                <a:spcPts val="0"/>
              </a:spcAft>
              <a:buClrTx/>
              <a:buSzTx/>
              <a:buFontTx/>
              <a:buNone/>
              <a:tabLst/>
              <a:defRPr/>
            </a:pPr>
            <a:r>
              <a:rPr kumimoji="1" lang="ja-JP" altLang="en-US" sz="45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いいだろう・・？</a:t>
            </a:r>
          </a:p>
        </p:txBody>
      </p:sp>
      <p:pic>
        <p:nvPicPr>
          <p:cNvPr id="819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3047" y="2683163"/>
            <a:ext cx="4355346" cy="4355524"/>
          </a:xfrm>
          <a:prstGeom prst="rect">
            <a:avLst/>
          </a:prstGeom>
          <a:noFill/>
          <a:extLst>
            <a:ext uri="{909E8E84-426E-40DD-AFC4-6F175D3DCCD1}">
              <a14:hiddenFill xmlns:a14="http://schemas.microsoft.com/office/drawing/2010/main">
                <a:solidFill>
                  <a:srgbClr val="FFFFFF"/>
                </a:solidFill>
              </a14:hiddenFill>
            </a:ext>
          </a:extLst>
        </p:spPr>
      </p:pic>
      <p:sp>
        <p:nvSpPr>
          <p:cNvPr id="2" name="円形吹き出し 1"/>
          <p:cNvSpPr/>
          <p:nvPr/>
        </p:nvSpPr>
        <p:spPr>
          <a:xfrm>
            <a:off x="5242871" y="571753"/>
            <a:ext cx="7070970" cy="2545526"/>
          </a:xfrm>
          <a:prstGeom prst="wedgeEllipseCallout">
            <a:avLst>
              <a:gd name="adj1" fmla="val -50855"/>
              <a:gd name="adj2" fmla="val 69410"/>
            </a:avLst>
          </a:prstGeom>
          <a:solidFill>
            <a:schemeClr val="accent1">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9578" tIns="0" rIns="129578" bIns="72000" rtlCol="0" anchor="ctr"/>
          <a:lstStyle/>
          <a:p>
            <a:pPr marL="0" marR="0" lvl="0" indent="0" algn="ctr" defTabSz="1295791" rtl="0" eaLnBrk="1" fontAlgn="auto" latinLnBrk="0" hangingPunct="1">
              <a:lnSpc>
                <a:spcPct val="100000"/>
              </a:lnSpc>
              <a:spcBef>
                <a:spcPts val="0"/>
              </a:spcBef>
              <a:spcAft>
                <a:spcPts val="0"/>
              </a:spcAft>
              <a:buClrTx/>
              <a:buSzTx/>
              <a:buFontTx/>
              <a:buNone/>
              <a:tabLst/>
              <a:defRPr/>
            </a:pPr>
            <a:r>
              <a:rPr kumimoji="1" lang="ja-JP" altLang="en-US" sz="45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どうして</a:t>
            </a:r>
            <a:endParaRPr kumimoji="1" lang="en-US" altLang="ja-JP" sz="45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1295791" rtl="0" eaLnBrk="1" fontAlgn="auto" latinLnBrk="0" hangingPunct="1">
              <a:lnSpc>
                <a:spcPct val="100000"/>
              </a:lnSpc>
              <a:spcBef>
                <a:spcPts val="0"/>
              </a:spcBef>
              <a:spcAft>
                <a:spcPts val="0"/>
              </a:spcAft>
              <a:buClrTx/>
              <a:buSzTx/>
              <a:buFontTx/>
              <a:buNone/>
              <a:tabLst/>
              <a:defRPr/>
            </a:pPr>
            <a:r>
              <a:rPr kumimoji="1" lang="ja-JP" altLang="en-US" sz="45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やめられないのか</a:t>
            </a:r>
          </a:p>
        </p:txBody>
      </p:sp>
      <p:sp>
        <p:nvSpPr>
          <p:cNvPr id="3" name="スライド番号プレースホルダー 2"/>
          <p:cNvSpPr>
            <a:spLocks noGrp="1"/>
          </p:cNvSpPr>
          <p:nvPr>
            <p:ph type="sldNum" sz="quarter" idx="12"/>
          </p:nvPr>
        </p:nvSpPr>
        <p:spPr/>
        <p:txBody>
          <a:bodyPr/>
          <a:lstStyle/>
          <a:p>
            <a:pPr marL="0" marR="0" lvl="0" indent="0" algn="r" defTabSz="1295791" rtl="0" eaLnBrk="1" fontAlgn="auto" latinLnBrk="0" hangingPunct="1">
              <a:lnSpc>
                <a:spcPct val="100000"/>
              </a:lnSpc>
              <a:spcBef>
                <a:spcPts val="0"/>
              </a:spcBef>
              <a:spcAft>
                <a:spcPts val="0"/>
              </a:spcAft>
              <a:buClrTx/>
              <a:buSzTx/>
              <a:buFontTx/>
              <a:buNone/>
              <a:tabLst/>
              <a:defRPr/>
            </a:pPr>
            <a:fld id="{31A8A2BA-48A9-43F4-852E-BCA3C59F90C5}" type="slidenum">
              <a:rPr kumimoji="1" lang="ja-JP" altLang="en-US" sz="1700" b="0" i="0" u="none" strike="noStrike" kern="1200" cap="none" spc="0" normalizeH="0" baseline="0" noProof="0" smtClean="0">
                <a:ln>
                  <a:noFill/>
                </a:ln>
                <a:solidFill>
                  <a:prstClr val="black">
                    <a:tint val="75000"/>
                  </a:prstClr>
                </a:solidFill>
                <a:effectLst/>
                <a:uLnTx/>
                <a:uFillTx/>
                <a:latin typeface="HG丸ｺﾞｼｯｸM-PRO" panose="020F0600000000000000" pitchFamily="50" charset="-128"/>
                <a:ea typeface="HG丸ｺﾞｼｯｸM-PRO" panose="020F0600000000000000" pitchFamily="50" charset="-128"/>
                <a:cs typeface="+mn-cs"/>
              </a:rPr>
              <a:pPr marL="0" marR="0" lvl="0" indent="0" algn="r" defTabSz="1295791" rtl="0" eaLnBrk="1" fontAlgn="auto" latinLnBrk="0" hangingPunct="1">
                <a:lnSpc>
                  <a:spcPct val="100000"/>
                </a:lnSpc>
                <a:spcBef>
                  <a:spcPts val="0"/>
                </a:spcBef>
                <a:spcAft>
                  <a:spcPts val="0"/>
                </a:spcAft>
                <a:buClrTx/>
                <a:buSzTx/>
                <a:buFontTx/>
                <a:buNone/>
                <a:tabLst/>
                <a:defRPr/>
              </a:pPr>
              <a:t>26</a:t>
            </a:fld>
            <a:endParaRPr kumimoji="1" lang="ja-JP" altLang="en-US" sz="1700" b="0" i="0" u="none" strike="noStrike" kern="1200" cap="none" spc="0" normalizeH="0" baseline="0" noProof="0" dirty="0">
              <a:ln>
                <a:noFill/>
              </a:ln>
              <a:solidFill>
                <a:prstClr val="black">
                  <a:tint val="75000"/>
                </a:prstClr>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33573185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C3E4D5C9-D90C-4DF1-9656-9237E1CF3317}"/>
              </a:ext>
            </a:extLst>
          </p:cNvPr>
          <p:cNvSpPr txBox="1">
            <a:spLocks/>
          </p:cNvSpPr>
          <p:nvPr/>
        </p:nvSpPr>
        <p:spPr>
          <a:xfrm>
            <a:off x="0" y="510335"/>
            <a:ext cx="12961938" cy="1798641"/>
          </a:xfrm>
          <a:prstGeom prst="rect">
            <a:avLst/>
          </a:prstGeom>
          <a:solidFill>
            <a:schemeClr val="tx2">
              <a:lumMod val="20000"/>
              <a:lumOff val="80000"/>
            </a:schemeClr>
          </a:solidFill>
        </p:spPr>
        <p:txBody>
          <a:bodyPr vert="horz" lIns="129578" tIns="0" rIns="129578" bIns="72000" rtlCol="0" anchor="ctr">
            <a:normAutofit fontScale="97500"/>
          </a:bodyPr>
          <a:lstStyle>
            <a:lvl1pPr algn="ctr" defTabSz="914400" rtl="0" eaLnBrk="1" latinLnBrk="0" hangingPunct="1">
              <a:spcBef>
                <a:spcPct val="0"/>
              </a:spcBef>
              <a:buNone/>
              <a:defRPr kumimoji="1" sz="4400" kern="1200">
                <a:solidFill>
                  <a:schemeClr val="tx1"/>
                </a:solidFill>
                <a:latin typeface="HG丸ｺﾞｼｯｸM-PRO" panose="020F0600000000000000" pitchFamily="50" charset="-128"/>
                <a:ea typeface="HG丸ｺﾞｼｯｸM-PRO" panose="020F0600000000000000" pitchFamily="50" charset="-128"/>
                <a:cs typeface="+mj-cs"/>
              </a:defRPr>
            </a:lvl1pPr>
          </a:lstStyle>
          <a:p>
            <a:pPr marL="0" marR="0" lvl="0" indent="0" algn="l" defTabSz="1295791" rtl="0" eaLnBrk="1" fontAlgn="auto" latinLnBrk="0" hangingPunct="1">
              <a:lnSpc>
                <a:spcPct val="100000"/>
              </a:lnSpc>
              <a:spcBef>
                <a:spcPct val="0"/>
              </a:spcBef>
              <a:spcAft>
                <a:spcPts val="0"/>
              </a:spcAft>
              <a:buClrTx/>
              <a:buSzTx/>
              <a:buFontTx/>
              <a:buNone/>
              <a:tabLst/>
              <a:defRPr/>
            </a:pPr>
            <a:r>
              <a:rPr kumimoji="1" lang="ja-JP" altLang="en-US" sz="45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　</a:t>
            </a:r>
            <a:r>
              <a:rPr kumimoji="1" lang="ja-JP" altLang="en-US" sz="4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支援者のこころ構え⑥</a:t>
            </a:r>
            <a:endParaRPr kumimoji="1" lang="en-US" altLang="ja-JP" sz="4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endParaRPr>
          </a:p>
          <a:p>
            <a:pPr marL="0" marR="0" lvl="0" indent="0" algn="l" defTabSz="1295791" rtl="0" eaLnBrk="1" fontAlgn="auto" latinLnBrk="0" hangingPunct="1">
              <a:lnSpc>
                <a:spcPct val="100000"/>
              </a:lnSpc>
              <a:spcBef>
                <a:spcPct val="0"/>
              </a:spcBef>
              <a:spcAft>
                <a:spcPts val="0"/>
              </a:spcAft>
              <a:buClrTx/>
              <a:buSzTx/>
              <a:buFontTx/>
              <a:buNone/>
              <a:tabLst/>
              <a:defRPr/>
            </a:pPr>
            <a:r>
              <a:rPr kumimoji="1" lang="ja-JP" altLang="en-US" sz="4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　  ひとりで抱えこまないで！</a:t>
            </a:r>
          </a:p>
        </p:txBody>
      </p:sp>
      <p:pic>
        <p:nvPicPr>
          <p:cNvPr id="7172"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780305" y="4927380"/>
            <a:ext cx="3677162" cy="3880106"/>
          </a:xfrm>
          <a:prstGeom prst="rect">
            <a:avLst/>
          </a:prstGeom>
          <a:noFill/>
          <a:extLst>
            <a:ext uri="{909E8E84-426E-40DD-AFC4-6F175D3DCCD1}">
              <a14:hiddenFill xmlns:a14="http://schemas.microsoft.com/office/drawing/2010/main">
                <a:solidFill>
                  <a:srgbClr val="FFFFFF"/>
                </a:solidFill>
              </a14:hiddenFill>
            </a:ext>
          </a:extLst>
        </p:spPr>
      </p:pic>
      <p:sp>
        <p:nvSpPr>
          <p:cNvPr id="3" name="円/楕円 2"/>
          <p:cNvSpPr/>
          <p:nvPr/>
        </p:nvSpPr>
        <p:spPr>
          <a:xfrm>
            <a:off x="5826177" y="2579586"/>
            <a:ext cx="5129503" cy="2347794"/>
          </a:xfrm>
          <a:prstGeom prst="ellipse">
            <a:avLst/>
          </a:prstGeom>
          <a:solidFill>
            <a:srgbClr val="FFCCCC"/>
          </a:solidFill>
          <a:ln>
            <a:noFill/>
          </a:ln>
        </p:spPr>
        <p:style>
          <a:lnRef idx="1">
            <a:schemeClr val="accent6"/>
          </a:lnRef>
          <a:fillRef idx="2">
            <a:schemeClr val="accent6"/>
          </a:fillRef>
          <a:effectRef idx="1">
            <a:schemeClr val="accent6"/>
          </a:effectRef>
          <a:fontRef idx="minor">
            <a:schemeClr val="dk1"/>
          </a:fontRef>
        </p:style>
        <p:txBody>
          <a:bodyPr lIns="129578" tIns="0" rIns="129578" bIns="72000" rtlCol="0" anchor="ctr"/>
          <a:lstStyle/>
          <a:p>
            <a:pPr marL="0" marR="0" lvl="0" indent="0" algn="ctr" defTabSz="1295791" rtl="0" eaLnBrk="1" fontAlgn="auto" latinLnBrk="0" hangingPunct="1">
              <a:lnSpc>
                <a:spcPts val="65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支援について</a:t>
            </a:r>
            <a:endParaRPr kumimoji="1" lang="en-US" altLang="ja-JP" sz="4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1295791" rtl="0" eaLnBrk="1" fontAlgn="auto" latinLnBrk="0" hangingPunct="1">
              <a:lnSpc>
                <a:spcPts val="65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共有する</a:t>
            </a:r>
          </a:p>
        </p:txBody>
      </p:sp>
      <p:sp>
        <p:nvSpPr>
          <p:cNvPr id="6" name="円/楕円 5"/>
          <p:cNvSpPr/>
          <p:nvPr/>
        </p:nvSpPr>
        <p:spPr>
          <a:xfrm>
            <a:off x="2431666" y="6428371"/>
            <a:ext cx="5959263" cy="2622398"/>
          </a:xfrm>
          <a:prstGeom prst="ellipse">
            <a:avLst/>
          </a:prstGeom>
          <a:solidFill>
            <a:srgbClr val="FFCCCC"/>
          </a:solidFill>
          <a:ln>
            <a:noFill/>
          </a:ln>
        </p:spPr>
        <p:style>
          <a:lnRef idx="1">
            <a:schemeClr val="accent6"/>
          </a:lnRef>
          <a:fillRef idx="2">
            <a:schemeClr val="accent6"/>
          </a:fillRef>
          <a:effectRef idx="1">
            <a:schemeClr val="accent6"/>
          </a:effectRef>
          <a:fontRef idx="minor">
            <a:schemeClr val="dk1"/>
          </a:fontRef>
        </p:style>
        <p:txBody>
          <a:bodyPr lIns="129578" tIns="0" rIns="129578" bIns="72000" rtlCol="0" anchor="ctr"/>
          <a:lstStyle/>
          <a:p>
            <a:pPr marL="0" marR="0" lvl="0" indent="0" algn="ctr" defTabSz="1295791" rtl="0" eaLnBrk="1" fontAlgn="auto" latinLnBrk="0" hangingPunct="1">
              <a:lnSpc>
                <a:spcPts val="65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カンファレンス</a:t>
            </a:r>
            <a:endParaRPr kumimoji="1" lang="en-US" altLang="ja-JP" sz="4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1295791" rtl="0" eaLnBrk="1" fontAlgn="auto" latinLnBrk="0" hangingPunct="1">
              <a:lnSpc>
                <a:spcPts val="65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を行う</a:t>
            </a:r>
            <a:endParaRPr kumimoji="1" lang="en-US" altLang="ja-JP" sz="4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7" name="円/楕円 6"/>
          <p:cNvSpPr/>
          <p:nvPr/>
        </p:nvSpPr>
        <p:spPr>
          <a:xfrm>
            <a:off x="211519" y="3634173"/>
            <a:ext cx="5529972" cy="2453504"/>
          </a:xfrm>
          <a:prstGeom prst="ellipse">
            <a:avLst/>
          </a:prstGeom>
          <a:solidFill>
            <a:srgbClr val="FFCCCC"/>
          </a:solidFill>
          <a:ln>
            <a:noFill/>
          </a:ln>
        </p:spPr>
        <p:style>
          <a:lnRef idx="1">
            <a:schemeClr val="accent6"/>
          </a:lnRef>
          <a:fillRef idx="2">
            <a:schemeClr val="accent6"/>
          </a:fillRef>
          <a:effectRef idx="1">
            <a:schemeClr val="accent6"/>
          </a:effectRef>
          <a:fontRef idx="minor">
            <a:schemeClr val="dk1"/>
          </a:fontRef>
        </p:style>
        <p:txBody>
          <a:bodyPr lIns="129578" tIns="0" rIns="129578" bIns="72000" rtlCol="0" anchor="ctr"/>
          <a:lstStyle/>
          <a:p>
            <a:pPr marL="0" marR="0" lvl="0" indent="0" algn="ctr" defTabSz="1295791" rtl="0" eaLnBrk="1" fontAlgn="auto" latinLnBrk="0" hangingPunct="1">
              <a:lnSpc>
                <a:spcPts val="65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上司や同僚に</a:t>
            </a:r>
            <a:endParaRPr kumimoji="1" lang="en-US" altLang="ja-JP" sz="4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1295791" rtl="0" eaLnBrk="1" fontAlgn="auto" latinLnBrk="0" hangingPunct="1">
              <a:lnSpc>
                <a:spcPts val="65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相談する</a:t>
            </a:r>
          </a:p>
        </p:txBody>
      </p:sp>
      <p:sp>
        <p:nvSpPr>
          <p:cNvPr id="2" name="スライド番号プレースホルダー 1"/>
          <p:cNvSpPr>
            <a:spLocks noGrp="1"/>
          </p:cNvSpPr>
          <p:nvPr>
            <p:ph type="sldNum" sz="quarter" idx="12"/>
          </p:nvPr>
        </p:nvSpPr>
        <p:spPr/>
        <p:txBody>
          <a:bodyPr/>
          <a:lstStyle/>
          <a:p>
            <a:pPr marL="0" marR="0" lvl="0" indent="0" algn="r" defTabSz="1295791" rtl="0" eaLnBrk="1" fontAlgn="auto" latinLnBrk="0" hangingPunct="1">
              <a:lnSpc>
                <a:spcPct val="100000"/>
              </a:lnSpc>
              <a:spcBef>
                <a:spcPts val="0"/>
              </a:spcBef>
              <a:spcAft>
                <a:spcPts val="0"/>
              </a:spcAft>
              <a:buClrTx/>
              <a:buSzTx/>
              <a:buFontTx/>
              <a:buNone/>
              <a:tabLst/>
              <a:defRPr/>
            </a:pPr>
            <a:fld id="{31A8A2BA-48A9-43F4-852E-BCA3C59F90C5}" type="slidenum">
              <a:rPr kumimoji="1" lang="ja-JP" altLang="en-US" sz="1700" b="0" i="0" u="none" strike="noStrike" kern="1200" cap="none" spc="0" normalizeH="0" baseline="0" noProof="0" smtClean="0">
                <a:ln>
                  <a:noFill/>
                </a:ln>
                <a:solidFill>
                  <a:prstClr val="black">
                    <a:tint val="75000"/>
                  </a:prstClr>
                </a:solidFill>
                <a:effectLst/>
                <a:uLnTx/>
                <a:uFillTx/>
                <a:latin typeface="HG丸ｺﾞｼｯｸM-PRO" panose="020F0600000000000000" pitchFamily="50" charset="-128"/>
                <a:ea typeface="HG丸ｺﾞｼｯｸM-PRO" panose="020F0600000000000000" pitchFamily="50" charset="-128"/>
                <a:cs typeface="+mn-cs"/>
              </a:rPr>
              <a:pPr marL="0" marR="0" lvl="0" indent="0" algn="r" defTabSz="1295791" rtl="0" eaLnBrk="1" fontAlgn="auto" latinLnBrk="0" hangingPunct="1">
                <a:lnSpc>
                  <a:spcPct val="100000"/>
                </a:lnSpc>
                <a:spcBef>
                  <a:spcPts val="0"/>
                </a:spcBef>
                <a:spcAft>
                  <a:spcPts val="0"/>
                </a:spcAft>
                <a:buClrTx/>
                <a:buSzTx/>
                <a:buFontTx/>
                <a:buNone/>
                <a:tabLst/>
                <a:defRPr/>
              </a:pPr>
              <a:t>27</a:t>
            </a:fld>
            <a:endParaRPr kumimoji="1" lang="ja-JP" altLang="en-US" sz="1700" b="0" i="0" u="none" strike="noStrike" kern="1200" cap="none" spc="0" normalizeH="0" baseline="0" noProof="0" dirty="0">
              <a:ln>
                <a:noFill/>
              </a:ln>
              <a:solidFill>
                <a:prstClr val="black">
                  <a:tint val="75000"/>
                </a:prstClr>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20905852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60000"/>
            <a:ext cx="12960000" cy="1080000"/>
          </a:xfrm>
          <a:solidFill>
            <a:schemeClr val="accent6">
              <a:lumMod val="20000"/>
              <a:lumOff val="80000"/>
            </a:schemeClr>
          </a:solidFill>
        </p:spPr>
        <p:txBody>
          <a:bodyPr tIns="0" bIns="72000">
            <a:noAutofit/>
          </a:bodyPr>
          <a:lstStyle/>
          <a:p>
            <a:r>
              <a:rPr lang="ja-JP" altLang="en-US" sz="5500" b="1" dirty="0"/>
              <a:t>支援者のこころ構え（まとめ）</a:t>
            </a:r>
          </a:p>
        </p:txBody>
      </p:sp>
      <p:sp>
        <p:nvSpPr>
          <p:cNvPr id="3" name="コンテンツ プレースホルダー 2"/>
          <p:cNvSpPr>
            <a:spLocks noGrp="1"/>
          </p:cNvSpPr>
          <p:nvPr>
            <p:ph idx="1"/>
          </p:nvPr>
        </p:nvSpPr>
        <p:spPr>
          <a:xfrm>
            <a:off x="648097" y="1798586"/>
            <a:ext cx="11665744" cy="7145461"/>
          </a:xfrm>
        </p:spPr>
        <p:txBody>
          <a:bodyPr/>
          <a:lstStyle/>
          <a:p>
            <a:pPr marL="0" indent="0">
              <a:buNone/>
            </a:pPr>
            <a:r>
              <a:rPr kumimoji="1" lang="ja-JP" altLang="en-US" dirty="0"/>
              <a:t>　</a:t>
            </a:r>
          </a:p>
        </p:txBody>
      </p:sp>
      <p:sp>
        <p:nvSpPr>
          <p:cNvPr id="19" name="コンテンツ プレースホルダー 2"/>
          <p:cNvSpPr txBox="1">
            <a:spLocks noChangeArrowheads="1"/>
          </p:cNvSpPr>
          <p:nvPr/>
        </p:nvSpPr>
        <p:spPr>
          <a:xfrm>
            <a:off x="683239" y="1798590"/>
            <a:ext cx="11849709" cy="6316953"/>
          </a:xfrm>
          <a:prstGeom prst="rect">
            <a:avLst/>
          </a:prstGeom>
        </p:spPr>
        <p:txBody>
          <a:bodyPr vert="horz" lIns="129578" tIns="64788" rIns="129578" bIns="64788"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HG丸ｺﾞｼｯｸM-PRO" panose="020F0600000000000000" pitchFamily="50" charset="-128"/>
                <a:ea typeface="HG丸ｺﾞｼｯｸM-PRO" panose="020F06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HG丸ｺﾞｼｯｸM-PRO" panose="020F0600000000000000" pitchFamily="50" charset="-128"/>
                <a:ea typeface="HG丸ｺﾞｼｯｸM-PRO" panose="020F06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HG丸ｺﾞｼｯｸM-PRO" panose="020F0600000000000000" pitchFamily="50" charset="-128"/>
                <a:ea typeface="HG丸ｺﾞｼｯｸM-PRO" panose="020F06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485920" marR="0" lvl="0" indent="-485920" algn="l" defTabSz="1295791"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1" lang="ja-JP" altLang="en-US" sz="5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6" name="コンテンツ プレースホルダー 2"/>
          <p:cNvSpPr txBox="1">
            <a:spLocks/>
          </p:cNvSpPr>
          <p:nvPr/>
        </p:nvSpPr>
        <p:spPr>
          <a:xfrm>
            <a:off x="520310" y="1798586"/>
            <a:ext cx="11919379" cy="6941305"/>
          </a:xfrm>
          <a:prstGeom prst="rect">
            <a:avLst/>
          </a:prstGeom>
          <a:noFill/>
        </p:spPr>
        <p:txBody>
          <a:bodyPr vert="horz" lIns="129578" tIns="64788" rIns="129578" bIns="64788"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HG丸ｺﾞｼｯｸM-PRO" panose="020F0600000000000000" pitchFamily="50" charset="-128"/>
                <a:ea typeface="HG丸ｺﾞｼｯｸM-PRO" panose="020F06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HG丸ｺﾞｼｯｸM-PRO" panose="020F0600000000000000" pitchFamily="50" charset="-128"/>
                <a:ea typeface="HG丸ｺﾞｼｯｸM-PRO" panose="020F06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HG丸ｺﾞｼｯｸM-PRO" panose="020F0600000000000000" pitchFamily="50" charset="-128"/>
                <a:ea typeface="HG丸ｺﾞｼｯｸM-PRO" panose="020F06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1295791"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4000" b="0" i="0" u="none" strike="noStrike" kern="1200" cap="none" spc="0" normalizeH="0" baseline="0" noProof="0" dirty="0">
                <a:ln>
                  <a:noFill/>
                </a:ln>
                <a:solidFill>
                  <a:prstClr val="black"/>
                </a:solidFill>
                <a:effectLst/>
                <a:highlight>
                  <a:srgbClr val="B6E3EC"/>
                </a:highlight>
                <a:uLnTx/>
                <a:uFillTx/>
                <a:latin typeface="HG丸ｺﾞｼｯｸM-PRO" panose="020F0600000000000000" pitchFamily="50" charset="-128"/>
                <a:ea typeface="HG丸ｺﾞｼｯｸM-PRO" panose="020F0600000000000000" pitchFamily="50" charset="-128"/>
                <a:cs typeface="+mn-cs"/>
              </a:rPr>
              <a:t> その① </a:t>
            </a:r>
            <a:r>
              <a:rPr kumimoji="1" lang="ja-JP" altLang="en-US" sz="4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依存症についての知識を持って関わる</a:t>
            </a:r>
            <a:endParaRPr kumimoji="1" lang="en-US" altLang="ja-JP" sz="4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1295791"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1" lang="ja-JP" altLang="en-US"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1295791"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4000" b="0" i="0" u="none" strike="noStrike" kern="1200" cap="none" spc="0" normalizeH="0" baseline="0" noProof="0" dirty="0">
                <a:ln>
                  <a:noFill/>
                </a:ln>
                <a:solidFill>
                  <a:prstClr val="black"/>
                </a:solidFill>
                <a:effectLst/>
                <a:highlight>
                  <a:srgbClr val="B6E3EC"/>
                </a:highlight>
                <a:uLnTx/>
                <a:uFillTx/>
                <a:latin typeface="HG丸ｺﾞｼｯｸM-PRO" panose="020F0600000000000000" pitchFamily="50" charset="-128"/>
                <a:ea typeface="HG丸ｺﾞｼｯｸM-PRO" panose="020F0600000000000000" pitchFamily="50" charset="-128"/>
                <a:cs typeface="+mn-cs"/>
              </a:rPr>
              <a:t> その② </a:t>
            </a:r>
            <a:r>
              <a:rPr kumimoji="1" lang="ja-JP" altLang="en-US" sz="4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依存する理由を考え、気持ちに寄り添う</a:t>
            </a:r>
            <a:endParaRPr kumimoji="1" lang="en-US" altLang="ja-JP" sz="4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1295791"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1" lang="en-US"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1295791"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4000" b="0" i="0" u="none" strike="noStrike" kern="1200" cap="none" spc="0" normalizeH="0" baseline="0" noProof="0" dirty="0">
                <a:ln>
                  <a:noFill/>
                </a:ln>
                <a:solidFill>
                  <a:prstClr val="black"/>
                </a:solidFill>
                <a:effectLst/>
                <a:highlight>
                  <a:srgbClr val="B6E3EC"/>
                </a:highlight>
                <a:uLnTx/>
                <a:uFillTx/>
                <a:latin typeface="HG丸ｺﾞｼｯｸM-PRO" panose="020F0600000000000000" pitchFamily="50" charset="-128"/>
                <a:ea typeface="HG丸ｺﾞｼｯｸM-PRO" panose="020F0600000000000000" pitchFamily="50" charset="-128"/>
                <a:cs typeface="+mn-cs"/>
              </a:rPr>
              <a:t> その③ </a:t>
            </a:r>
            <a:r>
              <a:rPr kumimoji="1" lang="ja-JP" altLang="en-US" sz="4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本人の回復を信じて関わる</a:t>
            </a:r>
            <a:endParaRPr kumimoji="1" lang="en-US" altLang="ja-JP" sz="4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1295791"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1" lang="en-US"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1295791"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4000" b="0" i="0" u="none" strike="noStrike" kern="1200" cap="none" spc="0" normalizeH="0" baseline="0" noProof="0" dirty="0">
                <a:ln>
                  <a:noFill/>
                </a:ln>
                <a:solidFill>
                  <a:prstClr val="black"/>
                </a:solidFill>
                <a:effectLst/>
                <a:highlight>
                  <a:srgbClr val="B6E3EC"/>
                </a:highlight>
                <a:uLnTx/>
                <a:uFillTx/>
                <a:latin typeface="HG丸ｺﾞｼｯｸM-PRO" panose="020F0600000000000000" pitchFamily="50" charset="-128"/>
                <a:ea typeface="HG丸ｺﾞｼｯｸM-PRO" panose="020F0600000000000000" pitchFamily="50" charset="-128"/>
                <a:cs typeface="+mn-cs"/>
              </a:rPr>
              <a:t> その④ </a:t>
            </a:r>
            <a:r>
              <a:rPr kumimoji="1" lang="ja-JP" altLang="en-US" sz="4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それぞれの機関の役割を理解して、</a:t>
            </a:r>
            <a:endParaRPr kumimoji="1" lang="en-US" altLang="ja-JP" sz="4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1295791"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4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つながる</a:t>
            </a:r>
            <a:endParaRPr kumimoji="1" lang="en-US" altLang="ja-JP" sz="4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1295791"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1" lang="en-US"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1295791"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4000" b="0" i="0" u="none" strike="noStrike" kern="1200" cap="none" spc="0" normalizeH="0" baseline="0" noProof="0" dirty="0">
                <a:ln>
                  <a:noFill/>
                </a:ln>
                <a:solidFill>
                  <a:prstClr val="black"/>
                </a:solidFill>
                <a:effectLst/>
                <a:highlight>
                  <a:srgbClr val="B6E3EC"/>
                </a:highlight>
                <a:uLnTx/>
                <a:uFillTx/>
                <a:latin typeface="HG丸ｺﾞｼｯｸM-PRO" panose="020F0600000000000000" pitchFamily="50" charset="-128"/>
                <a:ea typeface="HG丸ｺﾞｼｯｸM-PRO" panose="020F0600000000000000" pitchFamily="50" charset="-128"/>
                <a:cs typeface="+mn-cs"/>
              </a:rPr>
              <a:t> その⑤ </a:t>
            </a:r>
            <a:r>
              <a:rPr kumimoji="1" lang="ja-JP" altLang="en-US" sz="4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家族の支援を続けることで、本人への</a:t>
            </a:r>
            <a:endParaRPr kumimoji="1" lang="en-US" altLang="ja-JP" sz="4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1295791"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4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支援の糸口が見つかる可能性がある</a:t>
            </a:r>
            <a:endParaRPr kumimoji="1" lang="en-US" altLang="ja-JP" sz="4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1295791"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1" lang="en-US"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1295791"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4000" b="0" i="0" u="none" strike="noStrike" kern="1200" cap="none" spc="0" normalizeH="0" baseline="0" noProof="0" dirty="0">
                <a:ln>
                  <a:noFill/>
                </a:ln>
                <a:solidFill>
                  <a:prstClr val="black"/>
                </a:solidFill>
                <a:effectLst/>
                <a:highlight>
                  <a:srgbClr val="B6E3EC"/>
                </a:highlight>
                <a:uLnTx/>
                <a:uFillTx/>
                <a:latin typeface="HG丸ｺﾞｼｯｸM-PRO" panose="020F0600000000000000" pitchFamily="50" charset="-128"/>
                <a:ea typeface="HG丸ｺﾞｼｯｸM-PRO" panose="020F0600000000000000" pitchFamily="50" charset="-128"/>
                <a:cs typeface="+mn-cs"/>
              </a:rPr>
              <a:t> その⑥ </a:t>
            </a:r>
            <a:r>
              <a:rPr kumimoji="1" lang="ja-JP" altLang="en-US" sz="4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ひとりで抱えこまないで！</a:t>
            </a:r>
            <a:br>
              <a:rPr kumimoji="1" lang="en-US" altLang="ja-JP" sz="4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br>
            <a:r>
              <a:rPr kumimoji="1" lang="ja-JP" altLang="en-US" sz="4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p>
        </p:txBody>
      </p:sp>
      <p:sp>
        <p:nvSpPr>
          <p:cNvPr id="4" name="スライド番号プレースホルダー 3"/>
          <p:cNvSpPr>
            <a:spLocks noGrp="1"/>
          </p:cNvSpPr>
          <p:nvPr>
            <p:ph type="sldNum" sz="quarter" idx="12"/>
          </p:nvPr>
        </p:nvSpPr>
        <p:spPr/>
        <p:txBody>
          <a:bodyPr/>
          <a:lstStyle/>
          <a:p>
            <a:pPr marL="0" marR="0" lvl="0" indent="0" algn="r" defTabSz="1295791" rtl="0" eaLnBrk="1" fontAlgn="auto" latinLnBrk="0" hangingPunct="1">
              <a:lnSpc>
                <a:spcPct val="100000"/>
              </a:lnSpc>
              <a:spcBef>
                <a:spcPts val="0"/>
              </a:spcBef>
              <a:spcAft>
                <a:spcPts val="0"/>
              </a:spcAft>
              <a:buClrTx/>
              <a:buSzTx/>
              <a:buFontTx/>
              <a:buNone/>
              <a:tabLst/>
              <a:defRPr/>
            </a:pPr>
            <a:fld id="{31A8A2BA-48A9-43F4-852E-BCA3C59F90C5}" type="slidenum">
              <a:rPr kumimoji="1" lang="ja-JP" altLang="en-US" sz="1700" b="0" i="0" u="none" strike="noStrike" kern="1200" cap="none" spc="0" normalizeH="0" baseline="0" noProof="0" smtClean="0">
                <a:ln>
                  <a:noFill/>
                </a:ln>
                <a:solidFill>
                  <a:prstClr val="black">
                    <a:tint val="75000"/>
                  </a:prstClr>
                </a:solidFill>
                <a:effectLst/>
                <a:uLnTx/>
                <a:uFillTx/>
                <a:latin typeface="HG丸ｺﾞｼｯｸM-PRO" panose="020F0600000000000000" pitchFamily="50" charset="-128"/>
                <a:ea typeface="HG丸ｺﾞｼｯｸM-PRO" panose="020F0600000000000000" pitchFamily="50" charset="-128"/>
                <a:cs typeface="+mn-cs"/>
              </a:rPr>
              <a:pPr marL="0" marR="0" lvl="0" indent="0" algn="r" defTabSz="1295791" rtl="0" eaLnBrk="1" fontAlgn="auto" latinLnBrk="0" hangingPunct="1">
                <a:lnSpc>
                  <a:spcPct val="100000"/>
                </a:lnSpc>
                <a:spcBef>
                  <a:spcPts val="0"/>
                </a:spcBef>
                <a:spcAft>
                  <a:spcPts val="0"/>
                </a:spcAft>
                <a:buClrTx/>
                <a:buSzTx/>
                <a:buFontTx/>
                <a:buNone/>
                <a:tabLst/>
                <a:defRPr/>
              </a:pPr>
              <a:t>28</a:t>
            </a:fld>
            <a:endParaRPr kumimoji="1" lang="ja-JP" altLang="en-US" sz="1700" b="0" i="0" u="none" strike="noStrike" kern="1200" cap="none" spc="0" normalizeH="0" baseline="0" noProof="0" dirty="0">
              <a:ln>
                <a:noFill/>
              </a:ln>
              <a:solidFill>
                <a:prstClr val="black">
                  <a:tint val="75000"/>
                </a:prstClr>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3259028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576537" y="4740379"/>
            <a:ext cx="11737304" cy="4621471"/>
          </a:xfrm>
          <a:prstGeom prst="roundRect">
            <a:avLst>
              <a:gd name="adj" fmla="val 16185"/>
            </a:avLst>
          </a:prstGeom>
          <a:solidFill>
            <a:srgbClr val="D5FFD5"/>
          </a:solidFill>
          <a:ln>
            <a:noFill/>
          </a:ln>
          <a:effectLst>
            <a:reflection endPos="0" dir="5400000" sy="-100000" algn="bl" rotWithShape="0"/>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0" y="360000"/>
            <a:ext cx="12960000" cy="1080000"/>
          </a:xfrm>
          <a:solidFill>
            <a:schemeClr val="accent2">
              <a:lumMod val="20000"/>
              <a:lumOff val="80000"/>
            </a:schemeClr>
          </a:solidFill>
        </p:spPr>
        <p:txBody>
          <a:bodyPr>
            <a:normAutofit/>
          </a:bodyPr>
          <a:lstStyle/>
          <a:p>
            <a:r>
              <a:rPr kumimoji="1" lang="ja-JP" altLang="en-US" sz="5500" b="1" dirty="0"/>
              <a:t>相談</a:t>
            </a:r>
            <a:r>
              <a:rPr lang="ja-JP" altLang="en-US" sz="5500" b="1" dirty="0"/>
              <a:t>の受け方編の目的</a:t>
            </a:r>
            <a:endParaRPr kumimoji="1" lang="ja-JP" altLang="en-US" sz="5500" b="1" dirty="0"/>
          </a:p>
        </p:txBody>
      </p:sp>
      <p:sp>
        <p:nvSpPr>
          <p:cNvPr id="3" name="コンテンツ プレースホルダー 2"/>
          <p:cNvSpPr>
            <a:spLocks noGrp="1"/>
          </p:cNvSpPr>
          <p:nvPr>
            <p:ph idx="1"/>
          </p:nvPr>
        </p:nvSpPr>
        <p:spPr>
          <a:xfrm>
            <a:off x="612317" y="1807676"/>
            <a:ext cx="11737303" cy="2600393"/>
          </a:xfrm>
        </p:spPr>
        <p:txBody>
          <a:bodyPr>
            <a:normAutofit/>
          </a:bodyPr>
          <a:lstStyle/>
          <a:p>
            <a:pPr marL="711200" indent="-711200">
              <a:lnSpc>
                <a:spcPct val="150000"/>
              </a:lnSpc>
              <a:buNone/>
            </a:pPr>
            <a:r>
              <a:rPr lang="ja-JP" altLang="en-US" sz="5000" dirty="0"/>
              <a:t>①本人や家族からの相談の受け方を学ぶ</a:t>
            </a:r>
            <a:endParaRPr kumimoji="1" lang="en-US" altLang="ja-JP" sz="5000" dirty="0"/>
          </a:p>
          <a:p>
            <a:pPr marL="0" indent="0">
              <a:lnSpc>
                <a:spcPct val="150000"/>
              </a:lnSpc>
              <a:buNone/>
            </a:pPr>
            <a:r>
              <a:rPr lang="ja-JP" altLang="en-US" sz="5000" dirty="0"/>
              <a:t>②家族支援について学ぶ</a:t>
            </a:r>
            <a:endParaRPr kumimoji="1" lang="en-US" altLang="ja-JP" sz="5000" dirty="0"/>
          </a:p>
          <a:p>
            <a:pPr marL="0" indent="0">
              <a:buNone/>
            </a:pPr>
            <a:endParaRPr lang="en-US" altLang="ja-JP" sz="5200" dirty="0"/>
          </a:p>
        </p:txBody>
      </p:sp>
      <p:sp>
        <p:nvSpPr>
          <p:cNvPr id="4" name="スライド番号プレースホルダー 3"/>
          <p:cNvSpPr>
            <a:spLocks noGrp="1"/>
          </p:cNvSpPr>
          <p:nvPr>
            <p:ph type="sldNum" sz="quarter" idx="12"/>
          </p:nvPr>
        </p:nvSpPr>
        <p:spPr/>
        <p:txBody>
          <a:bodyPr/>
          <a:lstStyle/>
          <a:p>
            <a:fld id="{31A8A2BA-48A9-43F4-852E-BCA3C59F90C5}" type="slidenum">
              <a:rPr lang="ja-JP" altLang="en-US" smtClean="0"/>
              <a:pPr/>
              <a:t>2</a:t>
            </a:fld>
            <a:endParaRPr lang="ja-JP" altLang="en-US" dirty="0"/>
          </a:p>
        </p:txBody>
      </p:sp>
      <p:sp>
        <p:nvSpPr>
          <p:cNvPr id="5" name="テキスト ボックス 4"/>
          <p:cNvSpPr txBox="1"/>
          <p:nvPr/>
        </p:nvSpPr>
        <p:spPr>
          <a:xfrm>
            <a:off x="936879" y="5072688"/>
            <a:ext cx="11016620" cy="3956852"/>
          </a:xfrm>
          <a:prstGeom prst="rect">
            <a:avLst/>
          </a:prstGeom>
          <a:noFill/>
        </p:spPr>
        <p:txBody>
          <a:bodyPr wrap="square" rtlCol="0">
            <a:spAutoFit/>
          </a:bodyPr>
          <a:lstStyle/>
          <a:p>
            <a:pPr lvl="0" algn="just">
              <a:lnSpc>
                <a:spcPts val="6000"/>
              </a:lnSpc>
              <a:spcBef>
                <a:spcPct val="20000"/>
              </a:spcBef>
            </a:pPr>
            <a:r>
              <a:rPr lang="ja-JP" altLang="en-US" sz="3600" dirty="0">
                <a:solidFill>
                  <a:prstClr val="black"/>
                </a:solidFill>
                <a:latin typeface="HG丸ｺﾞｼｯｸM-PRO" panose="020F0600000000000000" pitchFamily="50" charset="-128"/>
                <a:ea typeface="HG丸ｺﾞｼｯｸM-PRO" panose="020F0600000000000000" pitchFamily="50" charset="-128"/>
              </a:rPr>
              <a:t>　</a:t>
            </a:r>
            <a:r>
              <a:rPr lang="ja-JP" altLang="en-US" sz="4000" dirty="0">
                <a:solidFill>
                  <a:prstClr val="black"/>
                </a:solidFill>
                <a:latin typeface="HG丸ｺﾞｼｯｸM-PRO" panose="020F0600000000000000" pitchFamily="50" charset="-128"/>
                <a:ea typeface="HG丸ｺﾞｼｯｸM-PRO" panose="020F0600000000000000" pitchFamily="50" charset="-128"/>
              </a:rPr>
              <a:t>依存症の相談は、最初から本人が来ることはあまり多くありません。</a:t>
            </a:r>
            <a:endParaRPr lang="en-US" altLang="ja-JP" sz="4000" dirty="0">
              <a:solidFill>
                <a:prstClr val="black"/>
              </a:solidFill>
              <a:latin typeface="HG丸ｺﾞｼｯｸM-PRO" panose="020F0600000000000000" pitchFamily="50" charset="-128"/>
              <a:ea typeface="HG丸ｺﾞｼｯｸM-PRO" panose="020F0600000000000000" pitchFamily="50" charset="-128"/>
            </a:endParaRPr>
          </a:p>
          <a:p>
            <a:pPr lvl="0" algn="just">
              <a:lnSpc>
                <a:spcPts val="6000"/>
              </a:lnSpc>
              <a:spcBef>
                <a:spcPct val="20000"/>
              </a:spcBef>
            </a:pPr>
            <a:r>
              <a:rPr lang="ja-JP" altLang="en-US" sz="4000" dirty="0">
                <a:solidFill>
                  <a:prstClr val="black"/>
                </a:solidFill>
                <a:latin typeface="HG丸ｺﾞｼｯｸM-PRO" panose="020F0600000000000000" pitchFamily="50" charset="-128"/>
                <a:ea typeface="HG丸ｺﾞｼｯｸM-PRO" panose="020F0600000000000000" pitchFamily="50" charset="-128"/>
              </a:rPr>
              <a:t>　家族が対応に困り、相談に来ることが多く、家族からの相談をきっかけに、本人が相談に　つながることもあります。</a:t>
            </a:r>
            <a:endParaRPr lang="en-US" altLang="ja-JP" sz="4000" dirty="0">
              <a:solidFill>
                <a:prstClr val="black"/>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6507533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4" name="タイトル 1"/>
          <p:cNvSpPr txBox="1">
            <a:spLocks/>
          </p:cNvSpPr>
          <p:nvPr/>
        </p:nvSpPr>
        <p:spPr>
          <a:xfrm>
            <a:off x="0" y="3993262"/>
            <a:ext cx="12961938" cy="1735326"/>
          </a:xfrm>
          <a:prstGeom prst="rect">
            <a:avLst/>
          </a:prstGeom>
          <a:noFill/>
        </p:spPr>
        <p:txBody>
          <a:bodyPr vert="horz" lIns="129578" tIns="64788" rIns="129578" bIns="64788" rtlCol="0" anchor="ctr">
            <a:normAutofit/>
          </a:bodyPr>
          <a:lstStyle>
            <a:lvl1pPr algn="ctr" defTabSz="914400" rtl="0" eaLnBrk="1" latinLnBrk="0" hangingPunct="1">
              <a:spcBef>
                <a:spcPct val="0"/>
              </a:spcBef>
              <a:buNone/>
              <a:defRPr kumimoji="1" sz="4400" kern="1200">
                <a:solidFill>
                  <a:schemeClr val="tx1"/>
                </a:solidFill>
                <a:latin typeface="HG丸ｺﾞｼｯｸM-PRO" panose="020F0600000000000000" pitchFamily="50" charset="-128"/>
                <a:ea typeface="HG丸ｺﾞｼｯｸM-PRO" panose="020F0600000000000000" pitchFamily="50" charset="-128"/>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65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３．家族支援</a:t>
            </a:r>
          </a:p>
        </p:txBody>
      </p:sp>
      <p:sp>
        <p:nvSpPr>
          <p:cNvPr id="2" name="スライド番号プレースホルダー 1"/>
          <p:cNvSpPr>
            <a:spLocks noGrp="1"/>
          </p:cNvSpPr>
          <p:nvPr>
            <p:ph type="sldNum" sz="quarter" idx="12"/>
          </p:nvPr>
        </p:nvSpPr>
        <p:spPr/>
        <p:txBody>
          <a:bodyPr/>
          <a:lstStyle/>
          <a:p>
            <a:pPr marL="0" marR="0" lvl="0" indent="0" algn="r" defTabSz="1295791" rtl="0" eaLnBrk="1" fontAlgn="auto" latinLnBrk="0" hangingPunct="1">
              <a:lnSpc>
                <a:spcPct val="100000"/>
              </a:lnSpc>
              <a:spcBef>
                <a:spcPts val="0"/>
              </a:spcBef>
              <a:spcAft>
                <a:spcPts val="0"/>
              </a:spcAft>
              <a:buClrTx/>
              <a:buSzTx/>
              <a:buFontTx/>
              <a:buNone/>
              <a:tabLst/>
              <a:defRPr/>
            </a:pPr>
            <a:fld id="{31A8A2BA-48A9-43F4-852E-BCA3C59F90C5}" type="slidenum">
              <a:rPr kumimoji="1" lang="ja-JP" altLang="en-US" sz="1700" b="0" i="0" u="none" strike="noStrike" kern="1200" cap="none" spc="0" normalizeH="0" baseline="0" noProof="0" smtClean="0">
                <a:ln>
                  <a:noFill/>
                </a:ln>
                <a:solidFill>
                  <a:prstClr val="black">
                    <a:tint val="75000"/>
                  </a:prstClr>
                </a:solidFill>
                <a:effectLst/>
                <a:uLnTx/>
                <a:uFillTx/>
                <a:latin typeface="HG丸ｺﾞｼｯｸM-PRO" panose="020F0600000000000000" pitchFamily="50" charset="-128"/>
                <a:ea typeface="HG丸ｺﾞｼｯｸM-PRO" panose="020F0600000000000000" pitchFamily="50" charset="-128"/>
                <a:cs typeface="+mn-cs"/>
              </a:rPr>
              <a:pPr marL="0" marR="0" lvl="0" indent="0" algn="r" defTabSz="1295791" rtl="0" eaLnBrk="1" fontAlgn="auto" latinLnBrk="0" hangingPunct="1">
                <a:lnSpc>
                  <a:spcPct val="100000"/>
                </a:lnSpc>
                <a:spcBef>
                  <a:spcPts val="0"/>
                </a:spcBef>
                <a:spcAft>
                  <a:spcPts val="0"/>
                </a:spcAft>
                <a:buClrTx/>
                <a:buSzTx/>
                <a:buFontTx/>
                <a:buNone/>
                <a:tabLst/>
                <a:defRPr/>
              </a:pPr>
              <a:t>29</a:t>
            </a:fld>
            <a:endParaRPr kumimoji="1" lang="ja-JP" altLang="en-US" sz="1700" b="0" i="0" u="none" strike="noStrike" kern="1200" cap="none" spc="0" normalizeH="0" baseline="0" noProof="0" dirty="0">
              <a:ln>
                <a:noFill/>
              </a:ln>
              <a:solidFill>
                <a:prstClr val="black">
                  <a:tint val="75000"/>
                </a:prstClr>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0" name="サブタイトル 2">
            <a:extLst>
              <a:ext uri="{FF2B5EF4-FFF2-40B4-BE49-F238E27FC236}">
                <a16:creationId xmlns:a16="http://schemas.microsoft.com/office/drawing/2014/main" id="{1E22F71D-51DA-4242-A562-3AB348A5E826}"/>
              </a:ext>
            </a:extLst>
          </p:cNvPr>
          <p:cNvSpPr>
            <a:spLocks noGrp="1" noChangeArrowheads="1"/>
          </p:cNvSpPr>
          <p:nvPr>
            <p:ph type="subTitle" idx="1"/>
          </p:nvPr>
        </p:nvSpPr>
        <p:spPr>
          <a:xfrm>
            <a:off x="0" y="5813579"/>
            <a:ext cx="12961938" cy="1037382"/>
          </a:xfrm>
        </p:spPr>
        <p:txBody>
          <a:bodyPr/>
          <a:lstStyle/>
          <a:p>
            <a:pPr eaLnBrk="1" hangingPunct="1"/>
            <a:r>
              <a:rPr lang="ja-JP" altLang="en-US" dirty="0">
                <a:solidFill>
                  <a:schemeClr val="tx1"/>
                </a:solidFill>
              </a:rPr>
              <a:t>～本人・家族とあなたのために～</a:t>
            </a:r>
          </a:p>
        </p:txBody>
      </p:sp>
    </p:spTree>
    <p:extLst>
      <p:ext uri="{BB962C8B-B14F-4D97-AF65-F5344CB8AC3E}">
        <p14:creationId xmlns:p14="http://schemas.microsoft.com/office/powerpoint/2010/main" val="3235894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1782488" y="6554829"/>
            <a:ext cx="9395022" cy="2728596"/>
          </a:xfrm>
          <a:prstGeom prst="roundRect">
            <a:avLst/>
          </a:prstGeom>
          <a:solidFill>
            <a:srgbClr val="F5F39D"/>
          </a:solidFill>
          <a:ln>
            <a:noFill/>
          </a:ln>
        </p:spPr>
        <p:style>
          <a:lnRef idx="2">
            <a:schemeClr val="accent1">
              <a:shade val="50000"/>
            </a:schemeClr>
          </a:lnRef>
          <a:fillRef idx="1">
            <a:schemeClr val="accent1"/>
          </a:fillRef>
          <a:effectRef idx="0">
            <a:schemeClr val="accent1"/>
          </a:effectRef>
          <a:fontRef idx="minor">
            <a:schemeClr val="lt1"/>
          </a:fontRef>
        </p:style>
        <p:txBody>
          <a:bodyPr lIns="129578" tIns="0" rIns="129578" bIns="72000" rtlCol="0" anchor="ctr"/>
          <a:lstStyle/>
          <a:p>
            <a:pPr marL="0" marR="0" lvl="0" indent="0" algn="ctr" defTabSz="1295791" rtl="0" eaLnBrk="1" fontAlgn="auto" latinLnBrk="0" hangingPunct="1">
              <a:lnSpc>
                <a:spcPct val="100000"/>
              </a:lnSpc>
              <a:spcBef>
                <a:spcPts val="0"/>
              </a:spcBef>
              <a:spcAft>
                <a:spcPts val="0"/>
              </a:spcAft>
              <a:buClrTx/>
              <a:buSzTx/>
              <a:buFontTx/>
              <a:buNone/>
              <a:tabLst/>
              <a:defRPr/>
            </a:pPr>
            <a:endParaRPr kumimoji="1" lang="ja-JP" altLang="en-US" sz="2600" b="0"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6" name="テキスト ボックス 5"/>
          <p:cNvSpPr txBox="1"/>
          <p:nvPr/>
        </p:nvSpPr>
        <p:spPr>
          <a:xfrm>
            <a:off x="2007174" y="6704883"/>
            <a:ext cx="8945649" cy="2333367"/>
          </a:xfrm>
          <a:prstGeom prst="rect">
            <a:avLst/>
          </a:prstGeom>
          <a:noFill/>
        </p:spPr>
        <p:txBody>
          <a:bodyPr wrap="square" lIns="129578" tIns="64788" rIns="129578" bIns="64788" rtlCol="0" anchor="ctr" anchorCtr="0">
            <a:spAutoFit/>
          </a:bodyPr>
          <a:lstStyle/>
          <a:p>
            <a:pPr marL="0" marR="0" lvl="0" indent="0" algn="l" defTabSz="1295791" rtl="0" eaLnBrk="1" fontAlgn="auto" latinLnBrk="0" hangingPunct="1">
              <a:lnSpc>
                <a:spcPts val="6000"/>
              </a:lnSpc>
              <a:spcBef>
                <a:spcPts val="0"/>
              </a:spcBef>
              <a:spcAft>
                <a:spcPts val="0"/>
              </a:spcAft>
              <a:buClrTx/>
              <a:buSzTx/>
              <a:buFontTx/>
              <a:buNone/>
              <a:tabLst/>
              <a:defRPr/>
            </a:pPr>
            <a:r>
              <a:rPr kumimoji="1" lang="ja-JP" altLang="ja-JP" sz="4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家族の</a:t>
            </a:r>
            <a:r>
              <a:rPr kumimoji="1" lang="ja-JP" altLang="en-US" sz="4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気持ち</a:t>
            </a:r>
            <a:r>
              <a:rPr kumimoji="1" lang="ja-JP" altLang="ja-JP" sz="4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に寄り添い</a:t>
            </a:r>
            <a:r>
              <a:rPr kumimoji="1" lang="ja-JP" altLang="en-US" sz="4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4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1295791" rtl="0" eaLnBrk="1" fontAlgn="auto" latinLnBrk="0" hangingPunct="1">
              <a:lnSpc>
                <a:spcPts val="6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丁寧に誠実に相談を受け</a:t>
            </a:r>
            <a:r>
              <a:rPr kumimoji="1" lang="ja-JP" altLang="ja-JP" sz="4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必要に応じて</a:t>
            </a:r>
            <a:endParaRPr kumimoji="1" lang="en-US" altLang="ja-JP" sz="4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1295791" rtl="0" eaLnBrk="1" fontAlgn="auto" latinLnBrk="0" hangingPunct="1">
              <a:lnSpc>
                <a:spcPts val="6000"/>
              </a:lnSpc>
              <a:spcBef>
                <a:spcPts val="0"/>
              </a:spcBef>
              <a:spcAft>
                <a:spcPts val="0"/>
              </a:spcAft>
              <a:buClrTx/>
              <a:buSzTx/>
              <a:buFontTx/>
              <a:buNone/>
              <a:tabLst/>
              <a:defRPr/>
            </a:pPr>
            <a:r>
              <a:rPr kumimoji="1" lang="ja-JP" altLang="ja-JP" sz="4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関係機関につなげましょう。</a:t>
            </a:r>
            <a:r>
              <a:rPr kumimoji="1" lang="ja-JP" altLang="en-US" sz="3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endParaRPr kumimoji="1" lang="ja-JP" altLang="ja-JP" sz="3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7" name="タイトル 1"/>
          <p:cNvSpPr txBox="1">
            <a:spLocks/>
          </p:cNvSpPr>
          <p:nvPr/>
        </p:nvSpPr>
        <p:spPr>
          <a:xfrm>
            <a:off x="0" y="252413"/>
            <a:ext cx="12960000" cy="1080000"/>
          </a:xfrm>
          <a:prstGeom prst="rect">
            <a:avLst/>
          </a:prstGeom>
          <a:solidFill>
            <a:schemeClr val="accent6">
              <a:lumMod val="20000"/>
              <a:lumOff val="80000"/>
            </a:schemeClr>
          </a:solidFill>
        </p:spPr>
        <p:txBody>
          <a:bodyPr vert="horz" lIns="129578" tIns="0" rIns="129578" bIns="7200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1295791" rtl="0" eaLnBrk="1" fontAlgn="auto" latinLnBrk="0" hangingPunct="1">
              <a:lnSpc>
                <a:spcPct val="100000"/>
              </a:lnSpc>
              <a:spcBef>
                <a:spcPct val="0"/>
              </a:spcBef>
              <a:spcAft>
                <a:spcPts val="0"/>
              </a:spcAft>
              <a:buClrTx/>
              <a:buSzTx/>
              <a:buFontTx/>
              <a:buNone/>
              <a:tabLst/>
              <a:defRPr/>
            </a:pPr>
            <a:r>
              <a:rPr kumimoji="1" lang="ja-JP" altLang="ja-JP" sz="55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家族支援の重要性</a:t>
            </a:r>
            <a:endParaRPr kumimoji="1" lang="en-US" altLang="ja-JP" sz="55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endParaRPr>
          </a:p>
        </p:txBody>
      </p:sp>
      <p:sp>
        <p:nvSpPr>
          <p:cNvPr id="4" name="スライド番号プレースホルダー 3"/>
          <p:cNvSpPr>
            <a:spLocks noGrp="1"/>
          </p:cNvSpPr>
          <p:nvPr>
            <p:ph type="sldNum" sz="quarter" idx="12"/>
          </p:nvPr>
        </p:nvSpPr>
        <p:spPr/>
        <p:txBody>
          <a:bodyPr/>
          <a:lstStyle/>
          <a:p>
            <a:pPr marL="0" marR="0" lvl="0" indent="0" algn="r" defTabSz="1295791" rtl="0" eaLnBrk="1" fontAlgn="auto" latinLnBrk="0" hangingPunct="1">
              <a:lnSpc>
                <a:spcPct val="100000"/>
              </a:lnSpc>
              <a:spcBef>
                <a:spcPts val="0"/>
              </a:spcBef>
              <a:spcAft>
                <a:spcPts val="0"/>
              </a:spcAft>
              <a:buClrTx/>
              <a:buSzTx/>
              <a:buFontTx/>
              <a:buNone/>
              <a:tabLst/>
              <a:defRPr/>
            </a:pPr>
            <a:fld id="{31A8A2BA-48A9-43F4-852E-BCA3C59F90C5}" type="slidenum">
              <a:rPr kumimoji="1" lang="ja-JP" altLang="en-US" sz="1700" b="0" i="0" u="none" strike="noStrike" kern="1200" cap="none" spc="0" normalizeH="0" baseline="0" noProof="0" smtClean="0">
                <a:ln>
                  <a:noFill/>
                </a:ln>
                <a:solidFill>
                  <a:prstClr val="black">
                    <a:tint val="75000"/>
                  </a:prstClr>
                </a:solidFill>
                <a:effectLst/>
                <a:uLnTx/>
                <a:uFillTx/>
                <a:latin typeface="HG丸ｺﾞｼｯｸM-PRO" panose="020F0600000000000000" pitchFamily="50" charset="-128"/>
                <a:ea typeface="HG丸ｺﾞｼｯｸM-PRO" panose="020F0600000000000000" pitchFamily="50" charset="-128"/>
                <a:cs typeface="+mn-cs"/>
              </a:rPr>
              <a:pPr marL="0" marR="0" lvl="0" indent="0" algn="r" defTabSz="1295791" rtl="0" eaLnBrk="1" fontAlgn="auto" latinLnBrk="0" hangingPunct="1">
                <a:lnSpc>
                  <a:spcPct val="100000"/>
                </a:lnSpc>
                <a:spcBef>
                  <a:spcPts val="0"/>
                </a:spcBef>
                <a:spcAft>
                  <a:spcPts val="0"/>
                </a:spcAft>
                <a:buClrTx/>
                <a:buSzTx/>
                <a:buFontTx/>
                <a:buNone/>
                <a:tabLst/>
                <a:defRPr/>
              </a:pPr>
              <a:t>30</a:t>
            </a:fld>
            <a:endParaRPr kumimoji="1" lang="ja-JP" altLang="en-US" sz="1700" b="0" i="0" u="none" strike="noStrike" kern="1200" cap="none" spc="0" normalizeH="0" baseline="0" noProof="0" dirty="0">
              <a:ln>
                <a:noFill/>
              </a:ln>
              <a:solidFill>
                <a:prstClr val="black">
                  <a:tint val="75000"/>
                </a:prstClr>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8" name="テキスト ボックス 7">
            <a:extLst>
              <a:ext uri="{FF2B5EF4-FFF2-40B4-BE49-F238E27FC236}">
                <a16:creationId xmlns:a16="http://schemas.microsoft.com/office/drawing/2014/main" id="{32AD4590-B7E6-475E-ACEE-9C471A2D2F46}"/>
              </a:ext>
            </a:extLst>
          </p:cNvPr>
          <p:cNvSpPr txBox="1"/>
          <p:nvPr/>
        </p:nvSpPr>
        <p:spPr>
          <a:xfrm>
            <a:off x="575231" y="1601776"/>
            <a:ext cx="11809536" cy="4621758"/>
          </a:xfrm>
          <a:prstGeom prst="rect">
            <a:avLst/>
          </a:prstGeom>
          <a:noFill/>
        </p:spPr>
        <p:txBody>
          <a:bodyPr vert="horz" wrap="square" lIns="91440" tIns="45720" rIns="91440" bIns="45720" rtlCol="0" anchor="ctr">
            <a:noAutofit/>
          </a:bodyPr>
          <a:lstStyle/>
          <a:p>
            <a:pPr marL="685800" marR="0" lvl="0" indent="-685800" algn="l" defTabSz="1295791" rtl="0" eaLnBrk="1" fontAlgn="auto" latinLnBrk="0" hangingPunct="1">
              <a:lnSpc>
                <a:spcPts val="5500"/>
              </a:lnSpc>
              <a:spcBef>
                <a:spcPts val="0"/>
              </a:spcBef>
              <a:spcAft>
                <a:spcPts val="0"/>
              </a:spcAft>
              <a:buClrTx/>
              <a:buSzTx/>
              <a:buFont typeface="Wingdings" panose="05000000000000000000" pitchFamily="2" charset="2"/>
              <a:buChar char="l"/>
              <a:tabLst/>
              <a:defRPr/>
            </a:pPr>
            <a:r>
              <a:rPr kumimoji="1" lang="ja-JP" altLang="en-US" sz="3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依存症は本人だけでなく、家族にも大きな影響を及ぼす</a:t>
            </a:r>
            <a:endParaRPr kumimoji="1" lang="en-US" altLang="ja-JP" sz="3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1295791"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685800" marR="0" lvl="0" indent="-685800" algn="l" defTabSz="1295791" rtl="0" eaLnBrk="1" fontAlgn="auto" latinLnBrk="0" hangingPunct="1">
              <a:lnSpc>
                <a:spcPts val="5500"/>
              </a:lnSpc>
              <a:spcBef>
                <a:spcPts val="0"/>
              </a:spcBef>
              <a:spcAft>
                <a:spcPts val="0"/>
              </a:spcAft>
              <a:buClrTx/>
              <a:buSzTx/>
              <a:buFont typeface="Wingdings" panose="05000000000000000000" pitchFamily="2" charset="2"/>
              <a:buChar char="l"/>
              <a:tabLst/>
              <a:defRPr/>
            </a:pPr>
            <a:r>
              <a:rPr kumimoji="1" lang="ja-JP" altLang="en-US" sz="3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家族が疲れ果ててしまうと、家族の関係性が　　ぎくしゃくしたり、うまくいかなくなる</a:t>
            </a:r>
            <a:endParaRPr kumimoji="1" lang="en-US" altLang="ja-JP" sz="3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1295791"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685800" marR="0" lvl="0" indent="-685800" algn="l" defTabSz="1295791" rtl="0" eaLnBrk="1" fontAlgn="auto" latinLnBrk="0" hangingPunct="1">
              <a:lnSpc>
                <a:spcPts val="5500"/>
              </a:lnSpc>
              <a:spcBef>
                <a:spcPts val="0"/>
              </a:spcBef>
              <a:spcAft>
                <a:spcPts val="0"/>
              </a:spcAft>
              <a:buClrTx/>
              <a:buSzTx/>
              <a:buFont typeface="Wingdings" panose="05000000000000000000" pitchFamily="2" charset="2"/>
              <a:buChar char="l"/>
              <a:tabLst/>
              <a:defRPr/>
            </a:pPr>
            <a:r>
              <a:rPr kumimoji="1" lang="ja-JP" altLang="en-US" sz="3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家族が相談に初めて来られたとき、非常に困難な状況に置かれていることもある</a:t>
            </a:r>
          </a:p>
        </p:txBody>
      </p:sp>
    </p:spTree>
    <p:extLst>
      <p:ext uri="{BB962C8B-B14F-4D97-AF65-F5344CB8AC3E}">
        <p14:creationId xmlns:p14="http://schemas.microsoft.com/office/powerpoint/2010/main" val="38908156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p:cNvSpPr>
            <a:spLocks noChangeArrowheads="1"/>
          </p:cNvSpPr>
          <p:nvPr/>
        </p:nvSpPr>
        <p:spPr bwMode="auto">
          <a:xfrm flipV="1">
            <a:off x="4439491" y="7646261"/>
            <a:ext cx="6001918" cy="1910251"/>
          </a:xfrm>
          <a:prstGeom prst="wedgeEllipseCallout">
            <a:avLst>
              <a:gd name="adj1" fmla="val -16596"/>
              <a:gd name="adj2" fmla="val 70714"/>
            </a:avLst>
          </a:prstGeom>
          <a:solidFill>
            <a:schemeClr val="accent1">
              <a:lumMod val="20000"/>
              <a:lumOff val="80000"/>
            </a:schemeClr>
          </a:solidFill>
          <a:ln w="9525">
            <a:solidFill>
              <a:schemeClr val="accent1">
                <a:lumMod val="50000"/>
              </a:schemeClr>
            </a:solidFill>
            <a:miter lim="800000"/>
            <a:headEnd/>
            <a:tailEnd/>
          </a:ln>
        </p:spPr>
        <p:txBody>
          <a:bodyPr vert="horz" wrap="square" lIns="105283" tIns="12597" rIns="105283" bIns="12597" numCol="1" anchor="t" anchorCtr="0" compatLnSpc="1">
            <a:prstTxWarp prst="textNoShape">
              <a:avLst/>
            </a:prstTxWarp>
          </a:bodyPr>
          <a:lstStyle/>
          <a:p>
            <a:pPr marL="0" marR="0" lvl="0" indent="0" algn="l" defTabSz="1295791" rtl="0" eaLnBrk="1" fontAlgn="base" latinLnBrk="0" hangingPunct="1">
              <a:lnSpc>
                <a:spcPct val="100000"/>
              </a:lnSpc>
              <a:spcBef>
                <a:spcPct val="0"/>
              </a:spcBef>
              <a:spcAft>
                <a:spcPct val="0"/>
              </a:spcAft>
              <a:buClrTx/>
              <a:buSzTx/>
              <a:buFontTx/>
              <a:buNone/>
              <a:tabLst/>
              <a:defRPr/>
            </a:pPr>
            <a:endParaRPr kumimoji="1" lang="ja-JP" altLang="ja-JP" sz="26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ＭＳ Ｐゴシック" pitchFamily="50" charset="-128"/>
            </a:endParaRPr>
          </a:p>
        </p:txBody>
      </p:sp>
      <p:sp>
        <p:nvSpPr>
          <p:cNvPr id="10" name="AutoShape 3"/>
          <p:cNvSpPr>
            <a:spLocks noChangeArrowheads="1"/>
          </p:cNvSpPr>
          <p:nvPr/>
        </p:nvSpPr>
        <p:spPr bwMode="auto">
          <a:xfrm>
            <a:off x="161407" y="3395298"/>
            <a:ext cx="4081885" cy="2152974"/>
          </a:xfrm>
          <a:prstGeom prst="wedgeEllipseCallout">
            <a:avLst>
              <a:gd name="adj1" fmla="val 56479"/>
              <a:gd name="adj2" fmla="val 30790"/>
            </a:avLst>
          </a:prstGeom>
          <a:solidFill>
            <a:schemeClr val="accent1">
              <a:lumMod val="20000"/>
              <a:lumOff val="80000"/>
            </a:schemeClr>
          </a:solidFill>
          <a:ln w="9525">
            <a:solidFill>
              <a:schemeClr val="accent1">
                <a:lumMod val="50000"/>
              </a:schemeClr>
            </a:solidFill>
            <a:miter lim="800000"/>
            <a:headEnd/>
            <a:tailEnd/>
          </a:ln>
        </p:spPr>
        <p:txBody>
          <a:bodyPr vert="horz" wrap="square" lIns="105283" tIns="12597" rIns="105283" bIns="12597" numCol="1" anchor="t" anchorCtr="0" compatLnSpc="1">
            <a:prstTxWarp prst="textNoShape">
              <a:avLst/>
            </a:prstTxWarp>
          </a:bodyPr>
          <a:lstStyle/>
          <a:p>
            <a:pPr marL="0" marR="0" lvl="0" indent="0" algn="l" defTabSz="1295791" rtl="0" eaLnBrk="1" fontAlgn="base" latinLnBrk="0" hangingPunct="1">
              <a:lnSpc>
                <a:spcPct val="100000"/>
              </a:lnSpc>
              <a:spcBef>
                <a:spcPct val="0"/>
              </a:spcBef>
              <a:spcAft>
                <a:spcPct val="0"/>
              </a:spcAft>
              <a:buClrTx/>
              <a:buSzTx/>
              <a:buFontTx/>
              <a:buNone/>
              <a:tabLst/>
              <a:defRPr/>
            </a:pPr>
            <a:endParaRPr kumimoji="1" lang="ja-JP" altLang="ja-JP" sz="26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ＭＳ Ｐゴシック" pitchFamily="50" charset="-128"/>
            </a:endParaRPr>
          </a:p>
        </p:txBody>
      </p:sp>
      <p:sp>
        <p:nvSpPr>
          <p:cNvPr id="11" name="AutoShape 4"/>
          <p:cNvSpPr>
            <a:spLocks noChangeArrowheads="1"/>
          </p:cNvSpPr>
          <p:nvPr/>
        </p:nvSpPr>
        <p:spPr bwMode="auto">
          <a:xfrm>
            <a:off x="308306" y="5717696"/>
            <a:ext cx="3470512" cy="1330581"/>
          </a:xfrm>
          <a:prstGeom prst="wedgeEllipseCallout">
            <a:avLst>
              <a:gd name="adj1" fmla="val 71442"/>
              <a:gd name="adj2" fmla="val -31840"/>
            </a:avLst>
          </a:prstGeom>
          <a:solidFill>
            <a:schemeClr val="accent1">
              <a:lumMod val="20000"/>
              <a:lumOff val="80000"/>
            </a:schemeClr>
          </a:solidFill>
          <a:ln w="9525">
            <a:solidFill>
              <a:schemeClr val="accent1">
                <a:lumMod val="50000"/>
              </a:schemeClr>
            </a:solidFill>
            <a:miter lim="800000"/>
            <a:headEnd/>
            <a:tailEnd/>
          </a:ln>
        </p:spPr>
        <p:txBody>
          <a:bodyPr vert="horz" wrap="square" lIns="105283" tIns="12597" rIns="105283" bIns="12597" numCol="1" anchor="t" anchorCtr="0" compatLnSpc="1">
            <a:prstTxWarp prst="textNoShape">
              <a:avLst/>
            </a:prstTxWarp>
          </a:bodyPr>
          <a:lstStyle/>
          <a:p>
            <a:pPr marL="0" marR="0" lvl="0" indent="0" algn="l" defTabSz="1295791" rtl="0" eaLnBrk="1" fontAlgn="base" latinLnBrk="0" hangingPunct="1">
              <a:lnSpc>
                <a:spcPct val="100000"/>
              </a:lnSpc>
              <a:spcBef>
                <a:spcPct val="0"/>
              </a:spcBef>
              <a:spcAft>
                <a:spcPct val="0"/>
              </a:spcAft>
              <a:buClrTx/>
              <a:buSzTx/>
              <a:buFontTx/>
              <a:buNone/>
              <a:tabLst/>
              <a:defRPr/>
            </a:pPr>
            <a:endParaRPr kumimoji="1" lang="ja-JP" altLang="ja-JP" sz="26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ＭＳ Ｐゴシック" pitchFamily="50" charset="-128"/>
            </a:endParaRPr>
          </a:p>
        </p:txBody>
      </p:sp>
      <p:sp>
        <p:nvSpPr>
          <p:cNvPr id="12" name="AutoShape 5"/>
          <p:cNvSpPr>
            <a:spLocks noChangeArrowheads="1"/>
          </p:cNvSpPr>
          <p:nvPr/>
        </p:nvSpPr>
        <p:spPr bwMode="auto">
          <a:xfrm>
            <a:off x="214601" y="7277847"/>
            <a:ext cx="4108113" cy="2153143"/>
          </a:xfrm>
          <a:prstGeom prst="wedgeEllipseCallout">
            <a:avLst>
              <a:gd name="adj1" fmla="val 53971"/>
              <a:gd name="adj2" fmla="val -63686"/>
            </a:avLst>
          </a:prstGeom>
          <a:solidFill>
            <a:schemeClr val="accent1">
              <a:lumMod val="20000"/>
              <a:lumOff val="80000"/>
            </a:schemeClr>
          </a:solidFill>
          <a:ln w="9525">
            <a:solidFill>
              <a:schemeClr val="accent1">
                <a:lumMod val="50000"/>
              </a:schemeClr>
            </a:solidFill>
            <a:miter lim="800000"/>
            <a:headEnd/>
            <a:tailEnd/>
          </a:ln>
        </p:spPr>
        <p:txBody>
          <a:bodyPr vert="horz" wrap="square" lIns="105283" tIns="12597" rIns="105283" bIns="12597" numCol="1" anchor="t" anchorCtr="0" compatLnSpc="1">
            <a:prstTxWarp prst="textNoShape">
              <a:avLst/>
            </a:prstTxWarp>
          </a:bodyPr>
          <a:lstStyle/>
          <a:p>
            <a:pPr marL="0" marR="0" lvl="0" indent="0" algn="l" defTabSz="1295791" rtl="0" eaLnBrk="1" fontAlgn="base" latinLnBrk="0" hangingPunct="1">
              <a:lnSpc>
                <a:spcPct val="100000"/>
              </a:lnSpc>
              <a:spcBef>
                <a:spcPct val="0"/>
              </a:spcBef>
              <a:spcAft>
                <a:spcPct val="0"/>
              </a:spcAft>
              <a:buClrTx/>
              <a:buSzTx/>
              <a:buFontTx/>
              <a:buNone/>
              <a:tabLst/>
              <a:defRPr/>
            </a:pPr>
            <a:endParaRPr kumimoji="1" lang="ja-JP" altLang="ja-JP" sz="2600" b="0"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ＭＳ Ｐゴシック" pitchFamily="50" charset="-128"/>
            </a:endParaRPr>
          </a:p>
        </p:txBody>
      </p:sp>
      <p:sp>
        <p:nvSpPr>
          <p:cNvPr id="13" name="AutoShape 6"/>
          <p:cNvSpPr>
            <a:spLocks noChangeArrowheads="1"/>
          </p:cNvSpPr>
          <p:nvPr/>
        </p:nvSpPr>
        <p:spPr bwMode="auto">
          <a:xfrm>
            <a:off x="8830701" y="6369971"/>
            <a:ext cx="3940415" cy="1509943"/>
          </a:xfrm>
          <a:prstGeom prst="wedgeEllipseCallout">
            <a:avLst>
              <a:gd name="adj1" fmla="val -57554"/>
              <a:gd name="adj2" fmla="val -61070"/>
            </a:avLst>
          </a:prstGeom>
          <a:solidFill>
            <a:schemeClr val="accent1">
              <a:lumMod val="20000"/>
              <a:lumOff val="80000"/>
            </a:schemeClr>
          </a:solidFill>
          <a:ln w="9525">
            <a:solidFill>
              <a:schemeClr val="accent1">
                <a:lumMod val="50000"/>
              </a:schemeClr>
            </a:solidFill>
            <a:miter lim="800000"/>
            <a:headEnd/>
            <a:tailEnd/>
          </a:ln>
        </p:spPr>
        <p:txBody>
          <a:bodyPr vert="horz" wrap="square" lIns="105283" tIns="12597" rIns="105283" bIns="12597" numCol="1" anchor="t" anchorCtr="0" compatLnSpc="1">
            <a:prstTxWarp prst="textNoShape">
              <a:avLst/>
            </a:prstTxWarp>
          </a:bodyPr>
          <a:lstStyle/>
          <a:p>
            <a:pPr marL="0" marR="0" lvl="0" indent="0" algn="l" defTabSz="1295791" rtl="0" eaLnBrk="1" fontAlgn="base" latinLnBrk="0" hangingPunct="1">
              <a:lnSpc>
                <a:spcPct val="100000"/>
              </a:lnSpc>
              <a:spcBef>
                <a:spcPct val="0"/>
              </a:spcBef>
              <a:spcAft>
                <a:spcPct val="0"/>
              </a:spcAft>
              <a:buClrTx/>
              <a:buSzTx/>
              <a:buFontTx/>
              <a:buNone/>
              <a:tabLst/>
              <a:defRPr/>
            </a:pPr>
            <a:endParaRPr kumimoji="1" lang="ja-JP" altLang="ja-JP" sz="26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ＭＳ Ｐゴシック" pitchFamily="50" charset="-128"/>
            </a:endParaRPr>
          </a:p>
        </p:txBody>
      </p:sp>
      <p:sp>
        <p:nvSpPr>
          <p:cNvPr id="14" name="AutoShape 7"/>
          <p:cNvSpPr>
            <a:spLocks noChangeArrowheads="1"/>
          </p:cNvSpPr>
          <p:nvPr/>
        </p:nvSpPr>
        <p:spPr bwMode="auto">
          <a:xfrm>
            <a:off x="8713217" y="4392876"/>
            <a:ext cx="3940415" cy="1559562"/>
          </a:xfrm>
          <a:prstGeom prst="wedgeEllipseCallout">
            <a:avLst>
              <a:gd name="adj1" fmla="val -55760"/>
              <a:gd name="adj2" fmla="val 31691"/>
            </a:avLst>
          </a:prstGeom>
          <a:solidFill>
            <a:schemeClr val="accent1">
              <a:lumMod val="20000"/>
              <a:lumOff val="80000"/>
            </a:schemeClr>
          </a:solidFill>
          <a:ln w="9525">
            <a:solidFill>
              <a:schemeClr val="accent1">
                <a:lumMod val="50000"/>
              </a:schemeClr>
            </a:solidFill>
            <a:miter lim="800000"/>
            <a:headEnd/>
            <a:tailEnd/>
          </a:ln>
        </p:spPr>
        <p:txBody>
          <a:bodyPr vert="horz" wrap="square" lIns="105283" tIns="12597" rIns="105283" bIns="12597" numCol="1" anchor="t" anchorCtr="0" compatLnSpc="1">
            <a:prstTxWarp prst="textNoShape">
              <a:avLst/>
            </a:prstTxWarp>
          </a:bodyPr>
          <a:lstStyle/>
          <a:p>
            <a:pPr marL="0" marR="0" lvl="0" indent="0" algn="l" defTabSz="1295791" rtl="0" eaLnBrk="1" fontAlgn="base" latinLnBrk="0" hangingPunct="1">
              <a:lnSpc>
                <a:spcPct val="100000"/>
              </a:lnSpc>
              <a:spcBef>
                <a:spcPct val="0"/>
              </a:spcBef>
              <a:spcAft>
                <a:spcPct val="0"/>
              </a:spcAft>
              <a:buClrTx/>
              <a:buSzTx/>
              <a:buFontTx/>
              <a:buNone/>
              <a:tabLst/>
              <a:defRPr/>
            </a:pPr>
            <a:endParaRPr kumimoji="1" lang="ja-JP" altLang="ja-JP" sz="26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ＭＳ Ｐゴシック" pitchFamily="50" charset="-128"/>
            </a:endParaRPr>
          </a:p>
        </p:txBody>
      </p:sp>
      <p:sp>
        <p:nvSpPr>
          <p:cNvPr id="15" name="AutoShape 2"/>
          <p:cNvSpPr>
            <a:spLocks noChangeArrowheads="1"/>
          </p:cNvSpPr>
          <p:nvPr/>
        </p:nvSpPr>
        <p:spPr bwMode="auto">
          <a:xfrm>
            <a:off x="2718587" y="1748734"/>
            <a:ext cx="5599711" cy="2026617"/>
          </a:xfrm>
          <a:prstGeom prst="wedgeEllipseCallout">
            <a:avLst>
              <a:gd name="adj1" fmla="val 14694"/>
              <a:gd name="adj2" fmla="val 73380"/>
            </a:avLst>
          </a:prstGeom>
          <a:solidFill>
            <a:schemeClr val="accent1">
              <a:lumMod val="20000"/>
              <a:lumOff val="80000"/>
            </a:schemeClr>
          </a:solidFill>
          <a:ln w="9525">
            <a:solidFill>
              <a:schemeClr val="accent1">
                <a:lumMod val="50000"/>
              </a:schemeClr>
            </a:solidFill>
            <a:miter lim="800000"/>
            <a:headEnd/>
            <a:tailEnd/>
          </a:ln>
        </p:spPr>
        <p:txBody>
          <a:bodyPr vert="horz" wrap="square" lIns="105283" tIns="12597" rIns="105283" bIns="12597" numCol="1" anchor="t" anchorCtr="0" compatLnSpc="1">
            <a:prstTxWarp prst="textNoShape">
              <a:avLst/>
            </a:prstTxWarp>
          </a:bodyPr>
          <a:lstStyle/>
          <a:p>
            <a:pPr marL="0" marR="0" lvl="0" indent="0" algn="l" defTabSz="1295791" rtl="0" eaLnBrk="1" fontAlgn="base" latinLnBrk="0" hangingPunct="1">
              <a:lnSpc>
                <a:spcPct val="100000"/>
              </a:lnSpc>
              <a:spcBef>
                <a:spcPct val="0"/>
              </a:spcBef>
              <a:spcAft>
                <a:spcPct val="0"/>
              </a:spcAft>
              <a:buClrTx/>
              <a:buSzTx/>
              <a:buFontTx/>
              <a:buNone/>
              <a:tabLst/>
              <a:defRPr/>
            </a:pPr>
            <a:endParaRPr kumimoji="1" lang="ja-JP" altLang="ja-JP" sz="26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ＭＳ Ｐゴシック" pitchFamily="50" charset="-128"/>
            </a:endParaRPr>
          </a:p>
        </p:txBody>
      </p:sp>
      <p:sp>
        <p:nvSpPr>
          <p:cNvPr id="17" name="Text Box 8"/>
          <p:cNvSpPr txBox="1">
            <a:spLocks noChangeArrowheads="1"/>
          </p:cNvSpPr>
          <p:nvPr/>
        </p:nvSpPr>
        <p:spPr bwMode="auto">
          <a:xfrm>
            <a:off x="200787" y="3859513"/>
            <a:ext cx="3980879" cy="1165404"/>
          </a:xfrm>
          <a:prstGeom prst="rect">
            <a:avLst/>
          </a:prstGeom>
          <a:noFill/>
          <a:ln>
            <a:noFill/>
          </a:ln>
        </p:spPr>
        <p:txBody>
          <a:bodyPr vert="horz" wrap="square" lIns="105283" tIns="12597" rIns="105283" bIns="12597" numCol="1" anchor="t" anchorCtr="0" compatLnSpc="1">
            <a:prstTxWarp prst="textNoShape">
              <a:avLst/>
            </a:prstTxWarp>
          </a:bodyPr>
          <a:lstStyle/>
          <a:p>
            <a:pPr marL="0" marR="0" lvl="0" indent="0" algn="ctr" defTabSz="1295791"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pitchFamily="50" charset="-128"/>
              </a:rPr>
              <a:t>依存症に伴う問題に</a:t>
            </a:r>
          </a:p>
          <a:p>
            <a:pPr marL="0" marR="0" lvl="0" indent="0" algn="ctr" defTabSz="1295791"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pitchFamily="50" charset="-128"/>
              </a:rPr>
              <a:t>巻き込まれて</a:t>
            </a:r>
          </a:p>
          <a:p>
            <a:pPr marL="0" marR="0" lvl="0" indent="0" algn="ctr" defTabSz="1295791"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pitchFamily="50" charset="-128"/>
              </a:rPr>
              <a:t>振り回されている</a:t>
            </a:r>
          </a:p>
        </p:txBody>
      </p:sp>
      <p:sp>
        <p:nvSpPr>
          <p:cNvPr id="19" name="テキスト ボックス 18"/>
          <p:cNvSpPr txBox="1"/>
          <p:nvPr/>
        </p:nvSpPr>
        <p:spPr>
          <a:xfrm>
            <a:off x="9306736" y="6591316"/>
            <a:ext cx="3438562" cy="992616"/>
          </a:xfrm>
          <a:prstGeom prst="rect">
            <a:avLst/>
          </a:prstGeom>
          <a:noFill/>
        </p:spPr>
        <p:txBody>
          <a:bodyPr wrap="square" lIns="129578" tIns="64788" rIns="129578" bIns="64788" rtlCol="0">
            <a:spAutoFit/>
          </a:bodyPr>
          <a:lstStyle/>
          <a:p>
            <a:pPr marL="0" marR="0" lvl="0" indent="0" algn="l" defTabSz="1295791" rtl="0" eaLnBrk="1" fontAlgn="auto" latinLnBrk="0" hangingPunct="1">
              <a:lnSpc>
                <a:spcPct val="100000"/>
              </a:lnSpc>
              <a:spcBef>
                <a:spcPts val="0"/>
              </a:spcBef>
              <a:spcAft>
                <a:spcPts val="0"/>
              </a:spcAft>
              <a:buClrTx/>
              <a:buSzTx/>
              <a:buFontTx/>
              <a:buNone/>
              <a:tabLst/>
              <a:defRPr/>
            </a:pPr>
            <a:r>
              <a:rPr kumimoji="1" lang="ja-JP" altLang="ja-JP" sz="2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絶望し</a:t>
            </a:r>
            <a:endParaRPr kumimoji="1" lang="en-US" altLang="ja-JP" sz="2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1295791" rtl="0" eaLnBrk="1" fontAlgn="auto" latinLnBrk="0" hangingPunct="1">
              <a:lnSpc>
                <a:spcPct val="100000"/>
              </a:lnSpc>
              <a:spcBef>
                <a:spcPts val="0"/>
              </a:spcBef>
              <a:spcAft>
                <a:spcPts val="0"/>
              </a:spcAft>
              <a:buClrTx/>
              <a:buSzTx/>
              <a:buFontTx/>
              <a:buNone/>
              <a:tabLst/>
              <a:defRPr/>
            </a:pPr>
            <a:r>
              <a:rPr kumimoji="1" lang="ja-JP" altLang="ja-JP" sz="2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追い込まれている</a:t>
            </a:r>
          </a:p>
        </p:txBody>
      </p:sp>
      <p:sp>
        <p:nvSpPr>
          <p:cNvPr id="20" name="テキスト ボックス 19"/>
          <p:cNvSpPr txBox="1"/>
          <p:nvPr/>
        </p:nvSpPr>
        <p:spPr>
          <a:xfrm>
            <a:off x="5256084" y="7923265"/>
            <a:ext cx="4578453" cy="1423503"/>
          </a:xfrm>
          <a:prstGeom prst="rect">
            <a:avLst/>
          </a:prstGeom>
          <a:noFill/>
        </p:spPr>
        <p:txBody>
          <a:bodyPr wrap="square" lIns="129578" tIns="64788" rIns="129578" bIns="64788" rtlCol="0">
            <a:spAutoFit/>
          </a:bodyPr>
          <a:lstStyle/>
          <a:p>
            <a:pPr marL="0" marR="0" lvl="0" indent="0" algn="l" defTabSz="1295791"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依存症や本人に対して</a:t>
            </a:r>
          </a:p>
          <a:p>
            <a:pPr marL="0" marR="0" lvl="0" indent="0" algn="l" defTabSz="1295791"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嫌悪感や、怒り、憎しみ、</a:t>
            </a:r>
          </a:p>
          <a:p>
            <a:pPr marL="0" marR="0" lvl="0" indent="0" algn="l" defTabSz="1295791"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不信感が強くなっている</a:t>
            </a:r>
          </a:p>
        </p:txBody>
      </p:sp>
      <p:sp>
        <p:nvSpPr>
          <p:cNvPr id="21" name="テキスト ボックス 20"/>
          <p:cNvSpPr txBox="1"/>
          <p:nvPr/>
        </p:nvSpPr>
        <p:spPr>
          <a:xfrm>
            <a:off x="767712" y="6040473"/>
            <a:ext cx="2932094" cy="561729"/>
          </a:xfrm>
          <a:prstGeom prst="rect">
            <a:avLst/>
          </a:prstGeom>
          <a:noFill/>
        </p:spPr>
        <p:txBody>
          <a:bodyPr wrap="square" lIns="129578" tIns="64788" rIns="129578" bIns="64788" rtlCol="0">
            <a:spAutoFit/>
          </a:bodyPr>
          <a:lstStyle/>
          <a:p>
            <a:pPr marL="0" marR="0" lvl="0" indent="0" algn="l" defTabSz="1295791"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疲れ果てている</a:t>
            </a:r>
          </a:p>
        </p:txBody>
      </p:sp>
      <p:sp>
        <p:nvSpPr>
          <p:cNvPr id="22" name="テキスト ボックス 21"/>
          <p:cNvSpPr txBox="1"/>
          <p:nvPr/>
        </p:nvSpPr>
        <p:spPr>
          <a:xfrm>
            <a:off x="754241" y="7683692"/>
            <a:ext cx="3287114" cy="1423503"/>
          </a:xfrm>
          <a:prstGeom prst="rect">
            <a:avLst/>
          </a:prstGeom>
          <a:noFill/>
        </p:spPr>
        <p:txBody>
          <a:bodyPr wrap="square" lIns="129578" tIns="64788" rIns="129578" bIns="64788" rtlCol="0">
            <a:spAutoFit/>
          </a:bodyPr>
          <a:lstStyle/>
          <a:p>
            <a:pPr marL="0" marR="0" lvl="0" indent="0" algn="l" defTabSz="1295791"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気持ちのゆとりが</a:t>
            </a:r>
          </a:p>
          <a:p>
            <a:pPr marL="0" marR="0" lvl="0" indent="0" algn="l" defTabSz="1295791"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なくなって</a:t>
            </a:r>
          </a:p>
          <a:p>
            <a:pPr marL="0" marR="0" lvl="0" indent="0" algn="l" defTabSz="1295791"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感情的になる</a:t>
            </a:r>
          </a:p>
        </p:txBody>
      </p:sp>
      <p:sp>
        <p:nvSpPr>
          <p:cNvPr id="23" name="テキスト ボックス 22"/>
          <p:cNvSpPr txBox="1"/>
          <p:nvPr/>
        </p:nvSpPr>
        <p:spPr>
          <a:xfrm>
            <a:off x="3427650" y="2009930"/>
            <a:ext cx="4593321" cy="1423503"/>
          </a:xfrm>
          <a:prstGeom prst="rect">
            <a:avLst/>
          </a:prstGeom>
          <a:noFill/>
        </p:spPr>
        <p:txBody>
          <a:bodyPr wrap="square" lIns="129578" tIns="64788" rIns="129578" bIns="64788" rtlCol="0">
            <a:spAutoFit/>
          </a:bodyPr>
          <a:lstStyle/>
          <a:p>
            <a:pPr marL="0" marR="0" lvl="0" indent="0" algn="l" defTabSz="1295791"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本人の性格や</a:t>
            </a:r>
            <a:endParaRPr kumimoji="1" lang="en-US" altLang="ja-JP" sz="2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1295791"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意志が弱いせいで</a:t>
            </a:r>
            <a:endParaRPr kumimoji="1" lang="en-US" altLang="ja-JP" sz="2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1295791"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自業自得だと思っている</a:t>
            </a:r>
          </a:p>
        </p:txBody>
      </p:sp>
      <p:pic>
        <p:nvPicPr>
          <p:cNvPr id="24" name="図 23"/>
          <p:cNvPicPr/>
          <p:nvPr/>
        </p:nvPicPr>
        <p:blipFill>
          <a:blip r:embed="rId3" cstate="email">
            <a:extLst>
              <a:ext uri="{28A0092B-C50C-407E-A947-70E740481C1C}">
                <a14:useLocalDpi xmlns:a14="http://schemas.microsoft.com/office/drawing/2010/main"/>
              </a:ext>
            </a:extLst>
          </a:blip>
          <a:srcRect/>
          <a:stretch>
            <a:fillRect/>
          </a:stretch>
        </p:blipFill>
        <p:spPr bwMode="auto">
          <a:xfrm>
            <a:off x="5877186" y="4537522"/>
            <a:ext cx="2675716" cy="2510755"/>
          </a:xfrm>
          <a:prstGeom prst="rect">
            <a:avLst/>
          </a:prstGeom>
          <a:noFill/>
          <a:ln>
            <a:noFill/>
          </a:ln>
        </p:spPr>
      </p:pic>
      <p:pic>
        <p:nvPicPr>
          <p:cNvPr id="25" name="図 24"/>
          <p:cNvPicPr/>
          <p:nvPr/>
        </p:nvPicPr>
        <p:blipFill>
          <a:blip r:embed="rId4" cstate="email">
            <a:extLst>
              <a:ext uri="{28A0092B-C50C-407E-A947-70E740481C1C}">
                <a14:useLocalDpi xmlns:a14="http://schemas.microsoft.com/office/drawing/2010/main"/>
              </a:ext>
            </a:extLst>
          </a:blip>
          <a:srcRect/>
          <a:stretch>
            <a:fillRect/>
          </a:stretch>
        </p:blipFill>
        <p:spPr bwMode="auto">
          <a:xfrm>
            <a:off x="4400084" y="4332817"/>
            <a:ext cx="2675716" cy="2826098"/>
          </a:xfrm>
          <a:prstGeom prst="rect">
            <a:avLst/>
          </a:prstGeom>
          <a:noFill/>
          <a:ln>
            <a:noFill/>
          </a:ln>
        </p:spPr>
      </p:pic>
      <p:sp>
        <p:nvSpPr>
          <p:cNvPr id="26" name="タイトル 1"/>
          <p:cNvSpPr>
            <a:spLocks noGrp="1"/>
          </p:cNvSpPr>
          <p:nvPr>
            <p:ph type="title"/>
          </p:nvPr>
        </p:nvSpPr>
        <p:spPr>
          <a:xfrm>
            <a:off x="0" y="360000"/>
            <a:ext cx="12960000" cy="1188000"/>
          </a:xfrm>
          <a:solidFill>
            <a:schemeClr val="accent6">
              <a:lumMod val="20000"/>
              <a:lumOff val="80000"/>
            </a:schemeClr>
          </a:solidFill>
        </p:spPr>
        <p:txBody>
          <a:bodyPr tIns="0" bIns="72000">
            <a:normAutofit/>
          </a:bodyPr>
          <a:lstStyle/>
          <a:p>
            <a:r>
              <a:rPr lang="ja-JP" altLang="ja-JP" sz="5400" b="1" dirty="0"/>
              <a:t>家族の</a:t>
            </a:r>
            <a:r>
              <a:rPr lang="ja-JP" altLang="en-US" sz="5400" b="1" dirty="0"/>
              <a:t>置かれ</a:t>
            </a:r>
            <a:r>
              <a:rPr lang="ja-JP" altLang="ja-JP" sz="5400" b="1" dirty="0"/>
              <a:t>ている</a:t>
            </a:r>
            <a:r>
              <a:rPr lang="ja-JP" altLang="ja-JP" sz="5500" b="1" dirty="0"/>
              <a:t>状況</a:t>
            </a:r>
          </a:p>
        </p:txBody>
      </p:sp>
      <p:sp>
        <p:nvSpPr>
          <p:cNvPr id="27" name="テキスト ボックス 26"/>
          <p:cNvSpPr txBox="1"/>
          <p:nvPr/>
        </p:nvSpPr>
        <p:spPr>
          <a:xfrm>
            <a:off x="8953997" y="4880223"/>
            <a:ext cx="3695236" cy="561729"/>
          </a:xfrm>
          <a:prstGeom prst="rect">
            <a:avLst/>
          </a:prstGeom>
          <a:noFill/>
        </p:spPr>
        <p:txBody>
          <a:bodyPr wrap="square" lIns="129578" tIns="64788" rIns="129578" bIns="64788" rtlCol="0">
            <a:spAutoFit/>
          </a:bodyPr>
          <a:lstStyle/>
          <a:p>
            <a:pPr marL="0" marR="0" lvl="0" indent="0" algn="l" defTabSz="1295791"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自分を責め孤立する</a:t>
            </a:r>
          </a:p>
        </p:txBody>
      </p:sp>
      <p:sp>
        <p:nvSpPr>
          <p:cNvPr id="30" name="AutoShape 2"/>
          <p:cNvSpPr>
            <a:spLocks noChangeArrowheads="1"/>
          </p:cNvSpPr>
          <p:nvPr/>
        </p:nvSpPr>
        <p:spPr bwMode="auto">
          <a:xfrm>
            <a:off x="8459750" y="1827081"/>
            <a:ext cx="4366542" cy="2152975"/>
          </a:xfrm>
          <a:prstGeom prst="wedgeEllipseCallout">
            <a:avLst>
              <a:gd name="adj1" fmla="val -54849"/>
              <a:gd name="adj2" fmla="val 75959"/>
            </a:avLst>
          </a:prstGeom>
          <a:solidFill>
            <a:schemeClr val="accent1">
              <a:lumMod val="20000"/>
              <a:lumOff val="80000"/>
            </a:schemeClr>
          </a:solidFill>
          <a:ln w="9525">
            <a:solidFill>
              <a:schemeClr val="accent1">
                <a:lumMod val="50000"/>
              </a:schemeClr>
            </a:solidFill>
            <a:miter lim="800000"/>
            <a:headEnd/>
            <a:tailEnd/>
          </a:ln>
        </p:spPr>
        <p:txBody>
          <a:bodyPr vert="horz" wrap="square" lIns="105283" tIns="12597" rIns="105283" bIns="12597" numCol="1" anchor="t" anchorCtr="0" compatLnSpc="1">
            <a:prstTxWarp prst="textNoShape">
              <a:avLst/>
            </a:prstTxWarp>
          </a:bodyPr>
          <a:lstStyle/>
          <a:p>
            <a:pPr marL="0" marR="0" lvl="0" indent="0" algn="l" defTabSz="1295791" rtl="0" eaLnBrk="1" fontAlgn="base" latinLnBrk="0" hangingPunct="1">
              <a:lnSpc>
                <a:spcPct val="100000"/>
              </a:lnSpc>
              <a:spcBef>
                <a:spcPct val="0"/>
              </a:spcBef>
              <a:spcAft>
                <a:spcPct val="0"/>
              </a:spcAft>
              <a:buClrTx/>
              <a:buSzTx/>
              <a:buFontTx/>
              <a:buNone/>
              <a:tabLst/>
              <a:defRPr/>
            </a:pPr>
            <a:endParaRPr kumimoji="1" lang="ja-JP" altLang="ja-JP" sz="26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ＭＳ Ｐゴシック" pitchFamily="50" charset="-128"/>
            </a:endParaRPr>
          </a:p>
        </p:txBody>
      </p:sp>
      <p:sp>
        <p:nvSpPr>
          <p:cNvPr id="2" name="スライド番号プレースホルダー 1"/>
          <p:cNvSpPr>
            <a:spLocks noGrp="1"/>
          </p:cNvSpPr>
          <p:nvPr>
            <p:ph type="sldNum" sz="quarter" idx="12"/>
          </p:nvPr>
        </p:nvSpPr>
        <p:spPr/>
        <p:txBody>
          <a:bodyPr/>
          <a:lstStyle/>
          <a:p>
            <a:pPr marL="0" marR="0" lvl="0" indent="0" algn="r" defTabSz="1295791" rtl="0" eaLnBrk="1" fontAlgn="auto" latinLnBrk="0" hangingPunct="1">
              <a:lnSpc>
                <a:spcPct val="100000"/>
              </a:lnSpc>
              <a:spcBef>
                <a:spcPts val="0"/>
              </a:spcBef>
              <a:spcAft>
                <a:spcPts val="0"/>
              </a:spcAft>
              <a:buClrTx/>
              <a:buSzTx/>
              <a:buFontTx/>
              <a:buNone/>
              <a:tabLst/>
              <a:defRPr/>
            </a:pPr>
            <a:fld id="{31A8A2BA-48A9-43F4-852E-BCA3C59F90C5}" type="slidenum">
              <a:rPr kumimoji="1" lang="ja-JP" altLang="en-US" sz="1700" b="0" i="0" u="none" strike="noStrike" kern="1200" cap="none" spc="0" normalizeH="0" baseline="0" noProof="0" smtClean="0">
                <a:ln>
                  <a:noFill/>
                </a:ln>
                <a:solidFill>
                  <a:prstClr val="black">
                    <a:tint val="75000"/>
                  </a:prstClr>
                </a:solidFill>
                <a:effectLst/>
                <a:uLnTx/>
                <a:uFillTx/>
                <a:latin typeface="HG丸ｺﾞｼｯｸM-PRO" panose="020F0600000000000000" pitchFamily="50" charset="-128"/>
                <a:ea typeface="HG丸ｺﾞｼｯｸM-PRO" panose="020F0600000000000000" pitchFamily="50" charset="-128"/>
                <a:cs typeface="+mn-cs"/>
              </a:rPr>
              <a:pPr marL="0" marR="0" lvl="0" indent="0" algn="r" defTabSz="1295791" rtl="0" eaLnBrk="1" fontAlgn="auto" latinLnBrk="0" hangingPunct="1">
                <a:lnSpc>
                  <a:spcPct val="100000"/>
                </a:lnSpc>
                <a:spcBef>
                  <a:spcPts val="0"/>
                </a:spcBef>
                <a:spcAft>
                  <a:spcPts val="0"/>
                </a:spcAft>
                <a:buClrTx/>
                <a:buSzTx/>
                <a:buFontTx/>
                <a:buNone/>
                <a:tabLst/>
                <a:defRPr/>
              </a:pPr>
              <a:t>31</a:t>
            </a:fld>
            <a:endParaRPr kumimoji="1" lang="ja-JP" altLang="en-US" sz="1700" b="0" i="0" u="none" strike="noStrike" kern="1200" cap="none" spc="0" normalizeH="0" baseline="0" noProof="0" dirty="0">
              <a:ln>
                <a:noFill/>
              </a:ln>
              <a:solidFill>
                <a:prstClr val="black">
                  <a:tint val="75000"/>
                </a:prstClr>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8" name="テキスト ボックス 17"/>
          <p:cNvSpPr txBox="1"/>
          <p:nvPr/>
        </p:nvSpPr>
        <p:spPr>
          <a:xfrm>
            <a:off x="8964312" y="2255572"/>
            <a:ext cx="3689320" cy="1423503"/>
          </a:xfrm>
          <a:prstGeom prst="rect">
            <a:avLst/>
          </a:prstGeom>
          <a:noFill/>
        </p:spPr>
        <p:txBody>
          <a:bodyPr wrap="square" lIns="129578" tIns="64788" rIns="129578" bIns="64788" rtlCol="0">
            <a:spAutoFit/>
          </a:bodyPr>
          <a:lstStyle/>
          <a:p>
            <a:pPr marL="0" marR="0" lvl="0" indent="0" algn="l" defTabSz="1295791"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暴言・暴力におびえ</a:t>
            </a:r>
          </a:p>
          <a:p>
            <a:pPr marL="0" marR="0" lvl="0" indent="0" algn="l" defTabSz="1295791"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恐怖を感じながら</a:t>
            </a:r>
          </a:p>
          <a:p>
            <a:pPr marL="0" marR="0" lvl="0" indent="0" algn="l" defTabSz="1295791"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生活している</a:t>
            </a:r>
          </a:p>
        </p:txBody>
      </p:sp>
    </p:spTree>
    <p:extLst>
      <p:ext uri="{BB962C8B-B14F-4D97-AF65-F5344CB8AC3E}">
        <p14:creationId xmlns:p14="http://schemas.microsoft.com/office/powerpoint/2010/main" val="34617705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85672" y="3939966"/>
            <a:ext cx="3631553" cy="4777781"/>
          </a:xfrm>
          <a:prstGeom prst="rect">
            <a:avLst/>
          </a:prstGeom>
          <a:noFill/>
          <a:extLst>
            <a:ext uri="{909E8E84-426E-40DD-AFC4-6F175D3DCCD1}">
              <a14:hiddenFill xmlns:a14="http://schemas.microsoft.com/office/drawing/2010/main">
                <a:solidFill>
                  <a:srgbClr val="FFFFFF"/>
                </a:solidFill>
              </a14:hiddenFill>
            </a:ext>
          </a:extLst>
        </p:spPr>
      </p:pic>
      <p:sp>
        <p:nvSpPr>
          <p:cNvPr id="4" name="コンテンツ プレースホルダー 3"/>
          <p:cNvSpPr>
            <a:spLocks noGrp="1"/>
          </p:cNvSpPr>
          <p:nvPr>
            <p:ph idx="1"/>
          </p:nvPr>
        </p:nvSpPr>
        <p:spPr>
          <a:xfrm>
            <a:off x="504305" y="1949069"/>
            <a:ext cx="10297144" cy="1109880"/>
          </a:xfrm>
        </p:spPr>
        <p:txBody>
          <a:bodyPr/>
          <a:lstStyle/>
          <a:p>
            <a:pPr marL="0" indent="0">
              <a:spcBef>
                <a:spcPts val="0"/>
              </a:spcBef>
              <a:buNone/>
            </a:pPr>
            <a:r>
              <a:rPr lang="ja-JP" altLang="en-US" dirty="0">
                <a:solidFill>
                  <a:prstClr val="black"/>
                </a:solidFill>
              </a:rPr>
              <a:t>その①　安心して話のできる場の提供</a:t>
            </a:r>
            <a:endParaRPr kumimoji="1" lang="ja-JP" altLang="en-US" dirty="0"/>
          </a:p>
        </p:txBody>
      </p:sp>
      <p:sp>
        <p:nvSpPr>
          <p:cNvPr id="2" name="スライド番号プレースホルダー 1"/>
          <p:cNvSpPr>
            <a:spLocks noGrp="1"/>
          </p:cNvSpPr>
          <p:nvPr>
            <p:ph type="sldNum" sz="quarter" idx="12"/>
          </p:nvPr>
        </p:nvSpPr>
        <p:spPr/>
        <p:txBody>
          <a:bodyPr/>
          <a:lstStyle/>
          <a:p>
            <a:pPr marL="0" marR="0" lvl="0" indent="0" algn="r" defTabSz="1295791" rtl="0" eaLnBrk="1" fontAlgn="auto" latinLnBrk="0" hangingPunct="1">
              <a:lnSpc>
                <a:spcPct val="100000"/>
              </a:lnSpc>
              <a:spcBef>
                <a:spcPts val="0"/>
              </a:spcBef>
              <a:spcAft>
                <a:spcPts val="0"/>
              </a:spcAft>
              <a:buClrTx/>
              <a:buSzTx/>
              <a:buFontTx/>
              <a:buNone/>
              <a:tabLst/>
              <a:defRPr/>
            </a:pPr>
            <a:fld id="{31A8A2BA-48A9-43F4-852E-BCA3C59F90C5}" type="slidenum">
              <a:rPr kumimoji="1" lang="ja-JP" altLang="en-US" sz="1700" b="0" i="0" u="none" strike="noStrike" kern="1200" cap="none" spc="0" normalizeH="0" baseline="0" noProof="0" smtClean="0">
                <a:ln>
                  <a:noFill/>
                </a:ln>
                <a:solidFill>
                  <a:prstClr val="black">
                    <a:tint val="75000"/>
                  </a:prstClr>
                </a:solidFill>
                <a:effectLst/>
                <a:uLnTx/>
                <a:uFillTx/>
                <a:latin typeface="HG丸ｺﾞｼｯｸM-PRO" panose="020F0600000000000000" pitchFamily="50" charset="-128"/>
                <a:ea typeface="HG丸ｺﾞｼｯｸM-PRO" panose="020F0600000000000000" pitchFamily="50" charset="-128"/>
                <a:cs typeface="+mn-cs"/>
              </a:rPr>
              <a:pPr marL="0" marR="0" lvl="0" indent="0" algn="r" defTabSz="1295791" rtl="0" eaLnBrk="1" fontAlgn="auto" latinLnBrk="0" hangingPunct="1">
                <a:lnSpc>
                  <a:spcPct val="100000"/>
                </a:lnSpc>
                <a:spcBef>
                  <a:spcPts val="0"/>
                </a:spcBef>
                <a:spcAft>
                  <a:spcPts val="0"/>
                </a:spcAft>
                <a:buClrTx/>
                <a:buSzTx/>
                <a:buFontTx/>
                <a:buNone/>
                <a:tabLst/>
                <a:defRPr/>
              </a:pPr>
              <a:t>32</a:t>
            </a:fld>
            <a:endParaRPr kumimoji="1" lang="ja-JP" altLang="en-US" sz="1700" b="0" i="0" u="none" strike="noStrike" kern="1200" cap="none" spc="0" normalizeH="0" baseline="0" noProof="0" dirty="0">
              <a:ln>
                <a:noFill/>
              </a:ln>
              <a:solidFill>
                <a:prstClr val="black">
                  <a:tint val="75000"/>
                </a:prstClr>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3" name="ホームベース 3">
            <a:extLst>
              <a:ext uri="{FF2B5EF4-FFF2-40B4-BE49-F238E27FC236}">
                <a16:creationId xmlns:a16="http://schemas.microsoft.com/office/drawing/2014/main" id="{64EEB4AA-59B4-4B91-B422-5CA525BBFF0B}"/>
              </a:ext>
            </a:extLst>
          </p:cNvPr>
          <p:cNvSpPr/>
          <p:nvPr/>
        </p:nvSpPr>
        <p:spPr>
          <a:xfrm>
            <a:off x="3024585" y="3449469"/>
            <a:ext cx="5518772" cy="982800"/>
          </a:xfrm>
          <a:prstGeom prst="homePlat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lIns="129603" tIns="0" rIns="129603" bIns="72000" rtlCol="0" anchor="ctr"/>
          <a:lstStyle/>
          <a:p>
            <a:pPr marL="0" marR="0" lvl="0" indent="0" algn="ctr" defTabSz="1296039" rtl="0" eaLnBrk="1" fontAlgn="auto" latinLnBrk="0" hangingPunct="1">
              <a:lnSpc>
                <a:spcPct val="100000"/>
              </a:lnSpc>
              <a:spcBef>
                <a:spcPts val="0"/>
              </a:spcBef>
              <a:spcAft>
                <a:spcPts val="0"/>
              </a:spcAft>
              <a:buClrTx/>
              <a:buSzTx/>
              <a:buFontTx/>
              <a:buNone/>
              <a:tabLst/>
              <a:defRPr/>
            </a:pPr>
            <a:r>
              <a:rPr kumimoji="1" lang="ja-JP" altLang="en-US" sz="3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ねぎらう</a:t>
            </a:r>
          </a:p>
        </p:txBody>
      </p:sp>
      <p:sp>
        <p:nvSpPr>
          <p:cNvPr id="24" name="ホームベース 4">
            <a:extLst>
              <a:ext uri="{FF2B5EF4-FFF2-40B4-BE49-F238E27FC236}">
                <a16:creationId xmlns:a16="http://schemas.microsoft.com/office/drawing/2014/main" id="{72C9A0BE-FF3B-42ED-ADC3-8E6EA1E4C724}"/>
              </a:ext>
            </a:extLst>
          </p:cNvPr>
          <p:cNvSpPr/>
          <p:nvPr/>
        </p:nvSpPr>
        <p:spPr>
          <a:xfrm>
            <a:off x="3017153" y="4791343"/>
            <a:ext cx="5518772" cy="982800"/>
          </a:xfrm>
          <a:prstGeom prst="homePlat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lIns="129603" tIns="0" rIns="129603" bIns="72000" rtlCol="0" anchor="ctr">
            <a:noAutofit/>
          </a:bodyPr>
          <a:lstStyle/>
          <a:p>
            <a:pPr marL="0" marR="0" lvl="0" indent="0" algn="ctr" defTabSz="1296039" rtl="0" eaLnBrk="1" fontAlgn="auto" latinLnBrk="0" hangingPunct="1">
              <a:lnSpc>
                <a:spcPct val="100000"/>
              </a:lnSpc>
              <a:spcBef>
                <a:spcPts val="0"/>
              </a:spcBef>
              <a:spcAft>
                <a:spcPts val="0"/>
              </a:spcAft>
              <a:buClrTx/>
              <a:buSzTx/>
              <a:buFontTx/>
              <a:buNone/>
              <a:tabLst/>
              <a:defRPr/>
            </a:pPr>
            <a:r>
              <a:rPr kumimoji="1" lang="ja-JP" altLang="en-US" sz="3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肯定する</a:t>
            </a:r>
          </a:p>
        </p:txBody>
      </p:sp>
      <p:sp>
        <p:nvSpPr>
          <p:cNvPr id="25" name="ホームベース 5">
            <a:extLst>
              <a:ext uri="{FF2B5EF4-FFF2-40B4-BE49-F238E27FC236}">
                <a16:creationId xmlns:a16="http://schemas.microsoft.com/office/drawing/2014/main" id="{919508BD-1EA9-4375-8E2A-6F56DBD54B8B}"/>
              </a:ext>
            </a:extLst>
          </p:cNvPr>
          <p:cNvSpPr/>
          <p:nvPr/>
        </p:nvSpPr>
        <p:spPr>
          <a:xfrm>
            <a:off x="3056944" y="6271479"/>
            <a:ext cx="5478981" cy="982800"/>
          </a:xfrm>
          <a:prstGeom prst="homePlat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lIns="129603" tIns="0" rIns="129603" bIns="72000" rtlCol="0" anchor="ctr"/>
          <a:lstStyle/>
          <a:p>
            <a:pPr marL="0" marR="0" lvl="0" indent="0" algn="ctr" defTabSz="1296039" rtl="0" eaLnBrk="1" fontAlgn="auto" latinLnBrk="0" hangingPunct="1">
              <a:lnSpc>
                <a:spcPct val="100000"/>
              </a:lnSpc>
              <a:spcBef>
                <a:spcPts val="0"/>
              </a:spcBef>
              <a:spcAft>
                <a:spcPts val="0"/>
              </a:spcAft>
              <a:buClrTx/>
              <a:buSzTx/>
              <a:buFontTx/>
              <a:buNone/>
              <a:tabLst/>
              <a:defRPr/>
            </a:pPr>
            <a:r>
              <a:rPr kumimoji="1" lang="ja-JP" altLang="en-US" sz="3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共感する</a:t>
            </a:r>
          </a:p>
        </p:txBody>
      </p:sp>
      <p:sp>
        <p:nvSpPr>
          <p:cNvPr id="26" name="角丸四角形 10">
            <a:extLst>
              <a:ext uri="{FF2B5EF4-FFF2-40B4-BE49-F238E27FC236}">
                <a16:creationId xmlns:a16="http://schemas.microsoft.com/office/drawing/2014/main" id="{B36C833B-6719-40E6-8EAE-4E2B8CEB285C}"/>
              </a:ext>
            </a:extLst>
          </p:cNvPr>
          <p:cNvSpPr/>
          <p:nvPr/>
        </p:nvSpPr>
        <p:spPr>
          <a:xfrm>
            <a:off x="766493" y="3448566"/>
            <a:ext cx="1924407" cy="982800"/>
          </a:xfrm>
          <a:prstGeom prst="roundRect">
            <a:avLst/>
          </a:prstGeom>
          <a:solidFill>
            <a:schemeClr val="accent5">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lIns="129603" tIns="0" rIns="129603" bIns="72000" rtlCol="0" anchor="ctr"/>
          <a:lstStyle/>
          <a:p>
            <a:pPr marL="0" marR="0" lvl="0" indent="0" algn="ctr" defTabSz="1296039" rtl="0" eaLnBrk="1" fontAlgn="auto" latinLnBrk="0" hangingPunct="1">
              <a:lnSpc>
                <a:spcPct val="100000"/>
              </a:lnSpc>
              <a:spcBef>
                <a:spcPts val="0"/>
              </a:spcBef>
              <a:spcAft>
                <a:spcPts val="0"/>
              </a:spcAft>
              <a:buClrTx/>
              <a:buSzTx/>
              <a:buFontTx/>
              <a:buNone/>
              <a:tabLst/>
              <a:defRPr/>
            </a:pPr>
            <a:r>
              <a:rPr kumimoji="1" lang="ja-JP" altLang="en-US" sz="35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ね</a:t>
            </a:r>
          </a:p>
        </p:txBody>
      </p:sp>
      <p:sp>
        <p:nvSpPr>
          <p:cNvPr id="27" name="角丸四角形 11">
            <a:extLst>
              <a:ext uri="{FF2B5EF4-FFF2-40B4-BE49-F238E27FC236}">
                <a16:creationId xmlns:a16="http://schemas.microsoft.com/office/drawing/2014/main" id="{43130064-2932-4B41-8D6C-31167DF296DD}"/>
              </a:ext>
            </a:extLst>
          </p:cNvPr>
          <p:cNvSpPr/>
          <p:nvPr/>
        </p:nvSpPr>
        <p:spPr>
          <a:xfrm>
            <a:off x="766493" y="4791508"/>
            <a:ext cx="1924407" cy="984275"/>
          </a:xfrm>
          <a:prstGeom prst="roundRect">
            <a:avLst/>
          </a:prstGeom>
          <a:solidFill>
            <a:schemeClr val="accent5">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lIns="129603" tIns="0" rIns="129603" bIns="72000" rtlCol="0" anchor="ctr"/>
          <a:lstStyle/>
          <a:p>
            <a:pPr marL="0" marR="0" lvl="0" indent="0" algn="ctr" defTabSz="1296039" rtl="0" eaLnBrk="1" fontAlgn="auto" latinLnBrk="0" hangingPunct="1">
              <a:lnSpc>
                <a:spcPct val="100000"/>
              </a:lnSpc>
              <a:spcBef>
                <a:spcPts val="0"/>
              </a:spcBef>
              <a:spcAft>
                <a:spcPts val="0"/>
              </a:spcAft>
              <a:buClrTx/>
              <a:buSzTx/>
              <a:buFontTx/>
              <a:buNone/>
              <a:tabLst/>
              <a:defRPr/>
            </a:pPr>
            <a:r>
              <a:rPr kumimoji="1" lang="ja-JP" altLang="en-US" sz="35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こ</a:t>
            </a:r>
          </a:p>
        </p:txBody>
      </p:sp>
      <p:sp>
        <p:nvSpPr>
          <p:cNvPr id="28" name="角丸四角形 12">
            <a:extLst>
              <a:ext uri="{FF2B5EF4-FFF2-40B4-BE49-F238E27FC236}">
                <a16:creationId xmlns:a16="http://schemas.microsoft.com/office/drawing/2014/main" id="{0EC86492-88B3-4844-97A5-8158D29D09B7}"/>
              </a:ext>
            </a:extLst>
          </p:cNvPr>
          <p:cNvSpPr/>
          <p:nvPr/>
        </p:nvSpPr>
        <p:spPr>
          <a:xfrm>
            <a:off x="766493" y="6270004"/>
            <a:ext cx="1956231" cy="984275"/>
          </a:xfrm>
          <a:prstGeom prst="roundRect">
            <a:avLst/>
          </a:prstGeom>
          <a:solidFill>
            <a:schemeClr val="accent5">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lIns="129603" tIns="0" rIns="129603" bIns="72000" rtlCol="0" anchor="ctr"/>
          <a:lstStyle/>
          <a:p>
            <a:pPr marL="0" marR="0" lvl="0" indent="0" algn="ctr" defTabSz="1296039" rtl="0" eaLnBrk="1" fontAlgn="auto" latinLnBrk="0" hangingPunct="1">
              <a:lnSpc>
                <a:spcPct val="100000"/>
              </a:lnSpc>
              <a:spcBef>
                <a:spcPts val="0"/>
              </a:spcBef>
              <a:spcAft>
                <a:spcPts val="0"/>
              </a:spcAft>
              <a:buClrTx/>
              <a:buSzTx/>
              <a:buFontTx/>
              <a:buNone/>
              <a:tabLst/>
              <a:defRPr/>
            </a:pPr>
            <a:r>
              <a:rPr kumimoji="1" lang="ja-JP" altLang="en-US" sz="35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きょう</a:t>
            </a:r>
          </a:p>
        </p:txBody>
      </p:sp>
      <p:sp>
        <p:nvSpPr>
          <p:cNvPr id="29" name="ホームベース 3">
            <a:extLst>
              <a:ext uri="{FF2B5EF4-FFF2-40B4-BE49-F238E27FC236}">
                <a16:creationId xmlns:a16="http://schemas.microsoft.com/office/drawing/2014/main" id="{08BF41E8-7B56-4FE5-97B4-6677778854DE}"/>
              </a:ext>
            </a:extLst>
          </p:cNvPr>
          <p:cNvSpPr/>
          <p:nvPr/>
        </p:nvSpPr>
        <p:spPr>
          <a:xfrm>
            <a:off x="3056943" y="7748500"/>
            <a:ext cx="5478981" cy="982800"/>
          </a:xfrm>
          <a:prstGeom prst="homePlat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lIns="129603" tIns="0" rIns="129603" bIns="72000" rtlCol="0" anchor="ctr"/>
          <a:lstStyle/>
          <a:p>
            <a:pPr marL="0" marR="0" lvl="0" indent="0" algn="ctr" defTabSz="1296039" rtl="0" eaLnBrk="1" fontAlgn="auto" latinLnBrk="0" hangingPunct="1">
              <a:lnSpc>
                <a:spcPct val="100000"/>
              </a:lnSpc>
              <a:spcBef>
                <a:spcPts val="0"/>
              </a:spcBef>
              <a:spcAft>
                <a:spcPts val="0"/>
              </a:spcAft>
              <a:buClrTx/>
              <a:buSzTx/>
              <a:buFontTx/>
              <a:buNone/>
              <a:tabLst/>
              <a:defRPr/>
            </a:pPr>
            <a:r>
              <a:rPr kumimoji="1" lang="ja-JP" altLang="en-US" sz="3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秘密は守ると約束する</a:t>
            </a:r>
          </a:p>
        </p:txBody>
      </p:sp>
      <p:sp>
        <p:nvSpPr>
          <p:cNvPr id="30" name="角丸四角形 10">
            <a:extLst>
              <a:ext uri="{FF2B5EF4-FFF2-40B4-BE49-F238E27FC236}">
                <a16:creationId xmlns:a16="http://schemas.microsoft.com/office/drawing/2014/main" id="{9F7AC3D7-1A9D-45BF-A2BD-58C749BBD5E3}"/>
              </a:ext>
            </a:extLst>
          </p:cNvPr>
          <p:cNvSpPr/>
          <p:nvPr/>
        </p:nvSpPr>
        <p:spPr>
          <a:xfrm>
            <a:off x="766492" y="7748500"/>
            <a:ext cx="1924407" cy="982800"/>
          </a:xfrm>
          <a:prstGeom prst="roundRect">
            <a:avLst/>
          </a:prstGeom>
          <a:solidFill>
            <a:schemeClr val="accent5">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lIns="129603" tIns="0" rIns="129603" bIns="72000" rtlCol="0" anchor="ctr"/>
          <a:lstStyle/>
          <a:p>
            <a:pPr marL="0" marR="0" lvl="0" indent="0" algn="ctr" defTabSz="1296039" rtl="0" eaLnBrk="1" fontAlgn="auto" latinLnBrk="0" hangingPunct="1">
              <a:lnSpc>
                <a:spcPct val="100000"/>
              </a:lnSpc>
              <a:spcBef>
                <a:spcPts val="0"/>
              </a:spcBef>
              <a:spcAft>
                <a:spcPts val="0"/>
              </a:spcAft>
              <a:buClrTx/>
              <a:buSzTx/>
              <a:buFontTx/>
              <a:buNone/>
              <a:tabLst/>
              <a:defRPr/>
            </a:pPr>
            <a:r>
              <a:rPr kumimoji="1" lang="ja-JP" altLang="en-US" sz="35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ひ</a:t>
            </a:r>
          </a:p>
        </p:txBody>
      </p:sp>
      <p:sp>
        <p:nvSpPr>
          <p:cNvPr id="16" name="タイトル 1">
            <a:extLst>
              <a:ext uri="{FF2B5EF4-FFF2-40B4-BE49-F238E27FC236}">
                <a16:creationId xmlns:a16="http://schemas.microsoft.com/office/drawing/2014/main" id="{39D0E1FF-0C49-4E4A-8C73-B76653437124}"/>
              </a:ext>
            </a:extLst>
          </p:cNvPr>
          <p:cNvSpPr>
            <a:spLocks noGrp="1"/>
          </p:cNvSpPr>
          <p:nvPr>
            <p:ph type="title"/>
          </p:nvPr>
        </p:nvSpPr>
        <p:spPr>
          <a:xfrm>
            <a:off x="0" y="360000"/>
            <a:ext cx="12960000" cy="1260000"/>
          </a:xfrm>
          <a:solidFill>
            <a:schemeClr val="accent6">
              <a:lumMod val="20000"/>
              <a:lumOff val="80000"/>
            </a:schemeClr>
          </a:solidFill>
        </p:spPr>
        <p:txBody>
          <a:bodyPr tIns="0" bIns="72000">
            <a:normAutofit/>
          </a:bodyPr>
          <a:lstStyle/>
          <a:p>
            <a:r>
              <a:rPr lang="ja-JP" altLang="ja-JP" sz="5400" b="1" dirty="0"/>
              <a:t>家族を支援する際に気をつけること</a:t>
            </a:r>
            <a:endParaRPr lang="en-US" altLang="ja-JP" sz="5400" b="1" dirty="0"/>
          </a:p>
        </p:txBody>
      </p:sp>
    </p:spTree>
    <p:extLst>
      <p:ext uri="{BB962C8B-B14F-4D97-AF65-F5344CB8AC3E}">
        <p14:creationId xmlns:p14="http://schemas.microsoft.com/office/powerpoint/2010/main" val="7282354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a:spLocks noGrp="1"/>
          </p:cNvSpPr>
          <p:nvPr>
            <p:ph type="title"/>
          </p:nvPr>
        </p:nvSpPr>
        <p:spPr>
          <a:xfrm>
            <a:off x="0" y="360000"/>
            <a:ext cx="12960000" cy="1260000"/>
          </a:xfrm>
          <a:solidFill>
            <a:schemeClr val="accent6">
              <a:lumMod val="20000"/>
              <a:lumOff val="80000"/>
            </a:schemeClr>
          </a:solidFill>
        </p:spPr>
        <p:txBody>
          <a:bodyPr tIns="0" bIns="72000">
            <a:normAutofit/>
          </a:bodyPr>
          <a:lstStyle/>
          <a:p>
            <a:r>
              <a:rPr lang="ja-JP" altLang="ja-JP" sz="5400" b="1" dirty="0"/>
              <a:t>家族を支援する際に気をつけること</a:t>
            </a:r>
            <a:endParaRPr lang="en-US" altLang="ja-JP" sz="5400" b="1" dirty="0"/>
          </a:p>
        </p:txBody>
      </p:sp>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560158" y="5725020"/>
            <a:ext cx="3172962" cy="3356563"/>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12"/>
          </p:nvPr>
        </p:nvSpPr>
        <p:spPr/>
        <p:txBody>
          <a:bodyPr/>
          <a:lstStyle/>
          <a:p>
            <a:pPr marL="0" marR="0" lvl="0" indent="0" algn="r" defTabSz="1295791" rtl="0" eaLnBrk="1" fontAlgn="auto" latinLnBrk="0" hangingPunct="1">
              <a:lnSpc>
                <a:spcPct val="100000"/>
              </a:lnSpc>
              <a:spcBef>
                <a:spcPts val="0"/>
              </a:spcBef>
              <a:spcAft>
                <a:spcPts val="0"/>
              </a:spcAft>
              <a:buClrTx/>
              <a:buSzTx/>
              <a:buFontTx/>
              <a:buNone/>
              <a:tabLst/>
              <a:defRPr/>
            </a:pPr>
            <a:fld id="{31A8A2BA-48A9-43F4-852E-BCA3C59F90C5}" type="slidenum">
              <a:rPr kumimoji="1" lang="ja-JP" altLang="en-US" sz="1700" b="0" i="0" u="none" strike="noStrike" kern="1200" cap="none" spc="0" normalizeH="0" baseline="0" noProof="0" smtClean="0">
                <a:ln>
                  <a:noFill/>
                </a:ln>
                <a:solidFill>
                  <a:prstClr val="black">
                    <a:tint val="75000"/>
                  </a:prstClr>
                </a:solidFill>
                <a:effectLst/>
                <a:uLnTx/>
                <a:uFillTx/>
                <a:latin typeface="HG丸ｺﾞｼｯｸM-PRO" panose="020F0600000000000000" pitchFamily="50" charset="-128"/>
                <a:ea typeface="HG丸ｺﾞｼｯｸM-PRO" panose="020F0600000000000000" pitchFamily="50" charset="-128"/>
                <a:cs typeface="+mn-cs"/>
              </a:rPr>
              <a:pPr marL="0" marR="0" lvl="0" indent="0" algn="r" defTabSz="1295791" rtl="0" eaLnBrk="1" fontAlgn="auto" latinLnBrk="0" hangingPunct="1">
                <a:lnSpc>
                  <a:spcPct val="100000"/>
                </a:lnSpc>
                <a:spcBef>
                  <a:spcPts val="0"/>
                </a:spcBef>
                <a:spcAft>
                  <a:spcPts val="0"/>
                </a:spcAft>
                <a:buClrTx/>
                <a:buSzTx/>
                <a:buFontTx/>
                <a:buNone/>
                <a:tabLst/>
                <a:defRPr/>
              </a:pPr>
              <a:t>33</a:t>
            </a:fld>
            <a:endParaRPr kumimoji="1" lang="ja-JP" altLang="en-US" sz="1700" b="0" i="0" u="none" strike="noStrike" kern="1200" cap="none" spc="0" normalizeH="0" baseline="0" noProof="0" dirty="0">
              <a:ln>
                <a:noFill/>
              </a:ln>
              <a:solidFill>
                <a:prstClr val="black">
                  <a:tint val="75000"/>
                </a:prstClr>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9" name="ホームベース 3">
            <a:extLst>
              <a:ext uri="{FF2B5EF4-FFF2-40B4-BE49-F238E27FC236}">
                <a16:creationId xmlns:a16="http://schemas.microsoft.com/office/drawing/2014/main" id="{7C9963AC-54A3-4F6F-AC14-8E03856B2BF4}"/>
              </a:ext>
            </a:extLst>
          </p:cNvPr>
          <p:cNvSpPr/>
          <p:nvPr/>
        </p:nvSpPr>
        <p:spPr>
          <a:xfrm>
            <a:off x="3044319" y="5227489"/>
            <a:ext cx="6245070" cy="982800"/>
          </a:xfrm>
          <a:prstGeom prst="homePlat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lIns="129603" tIns="0" rIns="129603" bIns="72000" rtlCol="0" anchor="ctr"/>
          <a:lstStyle/>
          <a:p>
            <a:pPr marL="0" marR="0" lvl="0" indent="0" algn="ctr" defTabSz="1296039" rtl="0" eaLnBrk="1" fontAlgn="auto" latinLnBrk="0" hangingPunct="1">
              <a:lnSpc>
                <a:spcPct val="100000"/>
              </a:lnSpc>
              <a:spcBef>
                <a:spcPts val="0"/>
              </a:spcBef>
              <a:spcAft>
                <a:spcPts val="0"/>
              </a:spcAft>
              <a:buClrTx/>
              <a:buSzTx/>
              <a:buFontTx/>
              <a:buNone/>
              <a:tabLst/>
              <a:defRPr/>
            </a:pPr>
            <a:r>
              <a:rPr kumimoji="1" lang="ja-JP" altLang="en-US" sz="3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まず、じっくり話を聴く</a:t>
            </a:r>
          </a:p>
        </p:txBody>
      </p:sp>
      <p:sp>
        <p:nvSpPr>
          <p:cNvPr id="20" name="ホームベース 4">
            <a:extLst>
              <a:ext uri="{FF2B5EF4-FFF2-40B4-BE49-F238E27FC236}">
                <a16:creationId xmlns:a16="http://schemas.microsoft.com/office/drawing/2014/main" id="{9358F1E4-3355-44B2-9EA8-809EED5F8BC7}"/>
              </a:ext>
            </a:extLst>
          </p:cNvPr>
          <p:cNvSpPr/>
          <p:nvPr/>
        </p:nvSpPr>
        <p:spPr>
          <a:xfrm>
            <a:off x="3036887" y="6569363"/>
            <a:ext cx="6245070" cy="982800"/>
          </a:xfrm>
          <a:prstGeom prst="homePlat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lIns="129603" tIns="0" rIns="129603" bIns="72000" rtlCol="0" anchor="ctr">
            <a:noAutofit/>
          </a:bodyPr>
          <a:lstStyle/>
          <a:p>
            <a:pPr marL="0" marR="0" lvl="0" indent="0" algn="ctr" defTabSz="1296039" rtl="0" eaLnBrk="1" fontAlgn="auto" latinLnBrk="0" hangingPunct="1">
              <a:lnSpc>
                <a:spcPct val="100000"/>
              </a:lnSpc>
              <a:spcBef>
                <a:spcPts val="0"/>
              </a:spcBef>
              <a:spcAft>
                <a:spcPts val="0"/>
              </a:spcAft>
              <a:buClrTx/>
              <a:buSzTx/>
              <a:buFontTx/>
              <a:buNone/>
              <a:tabLst/>
              <a:defRPr/>
            </a:pPr>
            <a:r>
              <a:rPr kumimoji="1" lang="ja-JP" altLang="en-US" sz="3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長く関わる</a:t>
            </a:r>
          </a:p>
        </p:txBody>
      </p:sp>
      <p:sp>
        <p:nvSpPr>
          <p:cNvPr id="21" name="ホームベース 5">
            <a:extLst>
              <a:ext uri="{FF2B5EF4-FFF2-40B4-BE49-F238E27FC236}">
                <a16:creationId xmlns:a16="http://schemas.microsoft.com/office/drawing/2014/main" id="{7F412A03-B629-49AC-82EE-09DD757F33E3}"/>
              </a:ext>
            </a:extLst>
          </p:cNvPr>
          <p:cNvSpPr/>
          <p:nvPr/>
        </p:nvSpPr>
        <p:spPr>
          <a:xfrm>
            <a:off x="3076678" y="8049499"/>
            <a:ext cx="6245070" cy="982800"/>
          </a:xfrm>
          <a:prstGeom prst="homePlat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lIns="129603" tIns="0" rIns="129603" bIns="72000" rtlCol="0" anchor="ctr"/>
          <a:lstStyle/>
          <a:p>
            <a:pPr marL="0" marR="0" lvl="0" indent="0" algn="ctr" defTabSz="1296039" rtl="0" eaLnBrk="1" fontAlgn="auto" latinLnBrk="0" hangingPunct="1">
              <a:lnSpc>
                <a:spcPct val="100000"/>
              </a:lnSpc>
              <a:spcBef>
                <a:spcPts val="0"/>
              </a:spcBef>
              <a:spcAft>
                <a:spcPts val="0"/>
              </a:spcAft>
              <a:buClrTx/>
              <a:buSzTx/>
              <a:buFontTx/>
              <a:buNone/>
              <a:tabLst/>
              <a:defRPr/>
            </a:pPr>
            <a:r>
              <a:rPr kumimoji="1" lang="ja-JP" altLang="en-US" sz="3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一緒に考える</a:t>
            </a:r>
          </a:p>
        </p:txBody>
      </p:sp>
      <p:sp>
        <p:nvSpPr>
          <p:cNvPr id="22" name="角丸四角形 10">
            <a:extLst>
              <a:ext uri="{FF2B5EF4-FFF2-40B4-BE49-F238E27FC236}">
                <a16:creationId xmlns:a16="http://schemas.microsoft.com/office/drawing/2014/main" id="{9B0A60D4-4427-4D38-A53D-E7D2E8ADA543}"/>
              </a:ext>
            </a:extLst>
          </p:cNvPr>
          <p:cNvSpPr/>
          <p:nvPr/>
        </p:nvSpPr>
        <p:spPr>
          <a:xfrm>
            <a:off x="786227" y="5226586"/>
            <a:ext cx="1924407" cy="982800"/>
          </a:xfrm>
          <a:prstGeom prst="roundRect">
            <a:avLst/>
          </a:prstGeom>
          <a:solidFill>
            <a:schemeClr val="accent5">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lIns="129603" tIns="0" rIns="129603" bIns="72000" rtlCol="0" anchor="ctr"/>
          <a:lstStyle/>
          <a:p>
            <a:pPr marL="0" marR="0" lvl="0" indent="0" algn="ctr" defTabSz="1296039" rtl="0" eaLnBrk="1" fontAlgn="auto" latinLnBrk="0" hangingPunct="1">
              <a:lnSpc>
                <a:spcPct val="100000"/>
              </a:lnSpc>
              <a:spcBef>
                <a:spcPts val="0"/>
              </a:spcBef>
              <a:spcAft>
                <a:spcPts val="0"/>
              </a:spcAft>
              <a:buClrTx/>
              <a:buSzTx/>
              <a:buFontTx/>
              <a:buNone/>
              <a:tabLst/>
              <a:defRPr/>
            </a:pPr>
            <a:r>
              <a:rPr kumimoji="1" lang="ja-JP" altLang="en-US" sz="35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ま</a:t>
            </a:r>
            <a:endParaRPr kumimoji="1" lang="en-US" altLang="ja-JP" sz="35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3" name="角丸四角形 11">
            <a:extLst>
              <a:ext uri="{FF2B5EF4-FFF2-40B4-BE49-F238E27FC236}">
                <a16:creationId xmlns:a16="http://schemas.microsoft.com/office/drawing/2014/main" id="{A7F9152D-8FBC-4B49-AD75-B18A7BA1952B}"/>
              </a:ext>
            </a:extLst>
          </p:cNvPr>
          <p:cNvSpPr/>
          <p:nvPr/>
        </p:nvSpPr>
        <p:spPr>
          <a:xfrm>
            <a:off x="786227" y="6569528"/>
            <a:ext cx="1924407" cy="984275"/>
          </a:xfrm>
          <a:prstGeom prst="roundRect">
            <a:avLst/>
          </a:prstGeom>
          <a:solidFill>
            <a:schemeClr val="accent5">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lIns="129603" tIns="0" rIns="129603" bIns="72000" rtlCol="0" anchor="ctr"/>
          <a:lstStyle/>
          <a:p>
            <a:pPr marL="0" marR="0" lvl="0" indent="0" algn="ctr" defTabSz="1296039" rtl="0" eaLnBrk="1" fontAlgn="auto" latinLnBrk="0" hangingPunct="1">
              <a:lnSpc>
                <a:spcPct val="100000"/>
              </a:lnSpc>
              <a:spcBef>
                <a:spcPts val="0"/>
              </a:spcBef>
              <a:spcAft>
                <a:spcPts val="0"/>
              </a:spcAft>
              <a:buClrTx/>
              <a:buSzTx/>
              <a:buFontTx/>
              <a:buNone/>
              <a:tabLst/>
              <a:defRPr/>
            </a:pPr>
            <a:r>
              <a:rPr kumimoji="1" lang="ja-JP" altLang="en-US" sz="35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な</a:t>
            </a:r>
          </a:p>
        </p:txBody>
      </p:sp>
      <p:sp>
        <p:nvSpPr>
          <p:cNvPr id="24" name="角丸四角形 12">
            <a:extLst>
              <a:ext uri="{FF2B5EF4-FFF2-40B4-BE49-F238E27FC236}">
                <a16:creationId xmlns:a16="http://schemas.microsoft.com/office/drawing/2014/main" id="{2C074731-F7EE-491A-AF91-8E7C97A68C1F}"/>
              </a:ext>
            </a:extLst>
          </p:cNvPr>
          <p:cNvSpPr/>
          <p:nvPr/>
        </p:nvSpPr>
        <p:spPr>
          <a:xfrm>
            <a:off x="786227" y="8048024"/>
            <a:ext cx="1956231" cy="984275"/>
          </a:xfrm>
          <a:prstGeom prst="roundRect">
            <a:avLst/>
          </a:prstGeom>
          <a:solidFill>
            <a:schemeClr val="accent5">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lIns="129603" tIns="0" rIns="129603" bIns="72000" rtlCol="0" anchor="ctr"/>
          <a:lstStyle/>
          <a:p>
            <a:pPr marL="0" marR="0" lvl="0" indent="0" algn="ctr" defTabSz="1296039" rtl="0" eaLnBrk="1" fontAlgn="auto" latinLnBrk="0" hangingPunct="1">
              <a:lnSpc>
                <a:spcPct val="100000"/>
              </a:lnSpc>
              <a:spcBef>
                <a:spcPts val="0"/>
              </a:spcBef>
              <a:spcAft>
                <a:spcPts val="0"/>
              </a:spcAft>
              <a:buClrTx/>
              <a:buSzTx/>
              <a:buFontTx/>
              <a:buNone/>
              <a:tabLst/>
              <a:defRPr/>
            </a:pPr>
            <a:r>
              <a:rPr kumimoji="1" lang="ja-JP" altLang="en-US" sz="35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い</a:t>
            </a:r>
          </a:p>
        </p:txBody>
      </p:sp>
      <p:sp>
        <p:nvSpPr>
          <p:cNvPr id="25" name="コンテンツ プレースホルダー 3">
            <a:extLst>
              <a:ext uri="{FF2B5EF4-FFF2-40B4-BE49-F238E27FC236}">
                <a16:creationId xmlns:a16="http://schemas.microsoft.com/office/drawing/2014/main" id="{5F31BA62-8015-448C-8D3D-748E4F0A631B}"/>
              </a:ext>
            </a:extLst>
          </p:cNvPr>
          <p:cNvSpPr>
            <a:spLocks noGrp="1"/>
          </p:cNvSpPr>
          <p:nvPr>
            <p:ph idx="1"/>
          </p:nvPr>
        </p:nvSpPr>
        <p:spPr>
          <a:xfrm>
            <a:off x="504305" y="1949069"/>
            <a:ext cx="11017224" cy="2399884"/>
          </a:xfrm>
        </p:spPr>
        <p:txBody>
          <a:bodyPr>
            <a:noAutofit/>
          </a:bodyPr>
          <a:lstStyle/>
          <a:p>
            <a:pPr marL="0" indent="0">
              <a:lnSpc>
                <a:spcPts val="6500"/>
              </a:lnSpc>
              <a:spcBef>
                <a:spcPts val="0"/>
              </a:spcBef>
              <a:buNone/>
            </a:pPr>
            <a:r>
              <a:rPr lang="ja-JP" altLang="en-US" dirty="0">
                <a:solidFill>
                  <a:prstClr val="black"/>
                </a:solidFill>
              </a:rPr>
              <a:t>その②　家族の希望を確認しながら、</a:t>
            </a:r>
            <a:endParaRPr lang="en-US" altLang="ja-JP" dirty="0">
              <a:solidFill>
                <a:prstClr val="black"/>
              </a:solidFill>
            </a:endParaRPr>
          </a:p>
          <a:p>
            <a:pPr marL="0" indent="0">
              <a:lnSpc>
                <a:spcPts val="6500"/>
              </a:lnSpc>
              <a:spcBef>
                <a:spcPts val="0"/>
              </a:spcBef>
              <a:buNone/>
            </a:pPr>
            <a:r>
              <a:rPr kumimoji="1" lang="ja-JP" altLang="en-US" dirty="0">
                <a:solidFill>
                  <a:prstClr val="black"/>
                </a:solidFill>
              </a:rPr>
              <a:t>　　　　無理なくできることから</a:t>
            </a:r>
            <a:endParaRPr kumimoji="1" lang="en-US" altLang="ja-JP" dirty="0">
              <a:solidFill>
                <a:prstClr val="black"/>
              </a:solidFill>
            </a:endParaRPr>
          </a:p>
          <a:p>
            <a:pPr marL="0" indent="0">
              <a:lnSpc>
                <a:spcPts val="6500"/>
              </a:lnSpc>
              <a:spcBef>
                <a:spcPts val="0"/>
              </a:spcBef>
              <a:buNone/>
            </a:pPr>
            <a:r>
              <a:rPr lang="ja-JP" altLang="en-US" dirty="0">
                <a:solidFill>
                  <a:prstClr val="black"/>
                </a:solidFill>
              </a:rPr>
              <a:t>　　　　試せることを提案しましょう</a:t>
            </a:r>
            <a:endParaRPr kumimoji="1" lang="ja-JP" altLang="en-US" dirty="0"/>
          </a:p>
        </p:txBody>
      </p:sp>
    </p:spTree>
    <p:extLst>
      <p:ext uri="{BB962C8B-B14F-4D97-AF65-F5344CB8AC3E}">
        <p14:creationId xmlns:p14="http://schemas.microsoft.com/office/powerpoint/2010/main" val="18368207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49121" y="5026664"/>
            <a:ext cx="3983890" cy="3984053"/>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12"/>
          </p:nvPr>
        </p:nvSpPr>
        <p:spPr/>
        <p:txBody>
          <a:bodyPr/>
          <a:lstStyle/>
          <a:p>
            <a:pPr marL="0" marR="0" lvl="0" indent="0" algn="r" defTabSz="1295791" rtl="0" eaLnBrk="1" fontAlgn="auto" latinLnBrk="0" hangingPunct="1">
              <a:lnSpc>
                <a:spcPct val="100000"/>
              </a:lnSpc>
              <a:spcBef>
                <a:spcPts val="0"/>
              </a:spcBef>
              <a:spcAft>
                <a:spcPts val="0"/>
              </a:spcAft>
              <a:buClrTx/>
              <a:buSzTx/>
              <a:buFontTx/>
              <a:buNone/>
              <a:tabLst/>
              <a:defRPr/>
            </a:pPr>
            <a:fld id="{31A8A2BA-48A9-43F4-852E-BCA3C59F90C5}" type="slidenum">
              <a:rPr kumimoji="1" lang="ja-JP" altLang="en-US" sz="1700" b="0" i="0" u="none" strike="noStrike" kern="1200" cap="none" spc="0" normalizeH="0" baseline="0" noProof="0" smtClean="0">
                <a:ln>
                  <a:noFill/>
                </a:ln>
                <a:solidFill>
                  <a:prstClr val="black">
                    <a:tint val="75000"/>
                  </a:prstClr>
                </a:solidFill>
                <a:effectLst/>
                <a:uLnTx/>
                <a:uFillTx/>
                <a:latin typeface="HG丸ｺﾞｼｯｸM-PRO" panose="020F0600000000000000" pitchFamily="50" charset="-128"/>
                <a:ea typeface="HG丸ｺﾞｼｯｸM-PRO" panose="020F0600000000000000" pitchFamily="50" charset="-128"/>
                <a:cs typeface="+mn-cs"/>
              </a:rPr>
              <a:pPr marL="0" marR="0" lvl="0" indent="0" algn="r" defTabSz="1295791" rtl="0" eaLnBrk="1" fontAlgn="auto" latinLnBrk="0" hangingPunct="1">
                <a:lnSpc>
                  <a:spcPct val="100000"/>
                </a:lnSpc>
                <a:spcBef>
                  <a:spcPts val="0"/>
                </a:spcBef>
                <a:spcAft>
                  <a:spcPts val="0"/>
                </a:spcAft>
                <a:buClrTx/>
                <a:buSzTx/>
                <a:buFontTx/>
                <a:buNone/>
                <a:tabLst/>
                <a:defRPr/>
              </a:pPr>
              <a:t>34</a:t>
            </a:fld>
            <a:endParaRPr kumimoji="1" lang="ja-JP" altLang="en-US" sz="1700" b="0" i="0" u="none" strike="noStrike" kern="1200" cap="none" spc="0" normalizeH="0" baseline="0" noProof="0" dirty="0">
              <a:ln>
                <a:noFill/>
              </a:ln>
              <a:solidFill>
                <a:prstClr val="black">
                  <a:tint val="75000"/>
                </a:prstClr>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8" name="タイトル 1">
            <a:extLst>
              <a:ext uri="{FF2B5EF4-FFF2-40B4-BE49-F238E27FC236}">
                <a16:creationId xmlns:a16="http://schemas.microsoft.com/office/drawing/2014/main" id="{92623566-4331-4290-BFF3-47C2BD1D1BDF}"/>
              </a:ext>
            </a:extLst>
          </p:cNvPr>
          <p:cNvSpPr>
            <a:spLocks noGrp="1"/>
          </p:cNvSpPr>
          <p:nvPr>
            <p:ph type="title"/>
          </p:nvPr>
        </p:nvSpPr>
        <p:spPr>
          <a:xfrm>
            <a:off x="0" y="360000"/>
            <a:ext cx="12960000" cy="1260000"/>
          </a:xfrm>
          <a:solidFill>
            <a:schemeClr val="accent6">
              <a:lumMod val="20000"/>
              <a:lumOff val="80000"/>
            </a:schemeClr>
          </a:solidFill>
        </p:spPr>
        <p:txBody>
          <a:bodyPr tIns="0" bIns="72000">
            <a:normAutofit/>
          </a:bodyPr>
          <a:lstStyle/>
          <a:p>
            <a:r>
              <a:rPr lang="ja-JP" altLang="ja-JP" sz="5400" b="1" dirty="0"/>
              <a:t>家族を支援する際に気をつけること</a:t>
            </a:r>
            <a:endParaRPr lang="en-US" altLang="ja-JP" sz="5400" b="1" dirty="0"/>
          </a:p>
        </p:txBody>
      </p:sp>
      <p:sp>
        <p:nvSpPr>
          <p:cNvPr id="9" name="コンテンツ プレースホルダー 3">
            <a:extLst>
              <a:ext uri="{FF2B5EF4-FFF2-40B4-BE49-F238E27FC236}">
                <a16:creationId xmlns:a16="http://schemas.microsoft.com/office/drawing/2014/main" id="{2B6E3A9C-3E09-40FD-B865-701C37FF4EEA}"/>
              </a:ext>
            </a:extLst>
          </p:cNvPr>
          <p:cNvSpPr>
            <a:spLocks noGrp="1"/>
          </p:cNvSpPr>
          <p:nvPr>
            <p:ph idx="1"/>
          </p:nvPr>
        </p:nvSpPr>
        <p:spPr>
          <a:xfrm>
            <a:off x="504305" y="1949069"/>
            <a:ext cx="11017224" cy="2399884"/>
          </a:xfrm>
        </p:spPr>
        <p:txBody>
          <a:bodyPr>
            <a:noAutofit/>
          </a:bodyPr>
          <a:lstStyle/>
          <a:p>
            <a:pPr marL="0" indent="0">
              <a:lnSpc>
                <a:spcPts val="6500"/>
              </a:lnSpc>
              <a:spcBef>
                <a:spcPts val="0"/>
              </a:spcBef>
              <a:buNone/>
            </a:pPr>
            <a:r>
              <a:rPr lang="ja-JP" altLang="en-US" dirty="0">
                <a:solidFill>
                  <a:prstClr val="black"/>
                </a:solidFill>
              </a:rPr>
              <a:t>その③　家族に危険が及ぶ可能性が</a:t>
            </a:r>
            <a:endParaRPr lang="en-US" altLang="ja-JP" dirty="0">
              <a:solidFill>
                <a:prstClr val="black"/>
              </a:solidFill>
            </a:endParaRPr>
          </a:p>
          <a:p>
            <a:pPr marL="0" indent="0">
              <a:lnSpc>
                <a:spcPts val="6500"/>
              </a:lnSpc>
              <a:spcBef>
                <a:spcPts val="0"/>
              </a:spcBef>
              <a:buNone/>
            </a:pPr>
            <a:r>
              <a:rPr lang="ja-JP" altLang="en-US" dirty="0">
                <a:solidFill>
                  <a:prstClr val="black"/>
                </a:solidFill>
              </a:rPr>
              <a:t>　　　　高い</a:t>
            </a:r>
            <a:r>
              <a:rPr kumimoji="1" lang="ja-JP" altLang="en-US" dirty="0">
                <a:solidFill>
                  <a:prstClr val="black"/>
                </a:solidFill>
              </a:rPr>
              <a:t>場合は、</a:t>
            </a:r>
            <a:endParaRPr kumimoji="1" lang="en-US" altLang="ja-JP" dirty="0">
              <a:solidFill>
                <a:prstClr val="black"/>
              </a:solidFill>
            </a:endParaRPr>
          </a:p>
          <a:p>
            <a:pPr marL="0" indent="0">
              <a:lnSpc>
                <a:spcPts val="6500"/>
              </a:lnSpc>
              <a:spcBef>
                <a:spcPts val="0"/>
              </a:spcBef>
              <a:buNone/>
            </a:pPr>
            <a:r>
              <a:rPr lang="ja-JP" altLang="en-US" dirty="0">
                <a:solidFill>
                  <a:prstClr val="black"/>
                </a:solidFill>
              </a:rPr>
              <a:t>　　　　</a:t>
            </a:r>
            <a:r>
              <a:rPr kumimoji="1" lang="ja-JP" altLang="en-US" dirty="0">
                <a:solidFill>
                  <a:prstClr val="black"/>
                </a:solidFill>
              </a:rPr>
              <a:t>家族の安全を確保しましょう</a:t>
            </a:r>
            <a:endParaRPr kumimoji="1" lang="ja-JP" altLang="en-US" dirty="0"/>
          </a:p>
        </p:txBody>
      </p:sp>
    </p:spTree>
    <p:extLst>
      <p:ext uri="{BB962C8B-B14F-4D97-AF65-F5344CB8AC3E}">
        <p14:creationId xmlns:p14="http://schemas.microsoft.com/office/powerpoint/2010/main" val="38157846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4" name="タイトル 1"/>
          <p:cNvSpPr txBox="1">
            <a:spLocks/>
          </p:cNvSpPr>
          <p:nvPr/>
        </p:nvSpPr>
        <p:spPr>
          <a:xfrm>
            <a:off x="0" y="3993262"/>
            <a:ext cx="12961938" cy="1735326"/>
          </a:xfrm>
          <a:prstGeom prst="rect">
            <a:avLst/>
          </a:prstGeom>
          <a:noFill/>
        </p:spPr>
        <p:txBody>
          <a:bodyPr vert="horz" lIns="129578" tIns="64788" rIns="129578" bIns="64788" rtlCol="0" anchor="ctr">
            <a:normAutofit/>
          </a:bodyPr>
          <a:lstStyle>
            <a:lvl1pPr algn="ctr" defTabSz="914400" rtl="0" eaLnBrk="1" latinLnBrk="0" hangingPunct="1">
              <a:spcBef>
                <a:spcPct val="0"/>
              </a:spcBef>
              <a:buNone/>
              <a:defRPr kumimoji="1" sz="4400" kern="1200">
                <a:solidFill>
                  <a:schemeClr val="tx1"/>
                </a:solidFill>
                <a:latin typeface="HG丸ｺﾞｼｯｸM-PRO" panose="020F0600000000000000" pitchFamily="50" charset="-128"/>
                <a:ea typeface="HG丸ｺﾞｼｯｸM-PRO" panose="020F0600000000000000" pitchFamily="50" charset="-128"/>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65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まとめ</a:t>
            </a:r>
          </a:p>
        </p:txBody>
      </p:sp>
      <p:sp>
        <p:nvSpPr>
          <p:cNvPr id="2" name="スライド番号プレースホルダー 1"/>
          <p:cNvSpPr>
            <a:spLocks noGrp="1"/>
          </p:cNvSpPr>
          <p:nvPr>
            <p:ph type="sldNum" sz="quarter" idx="12"/>
          </p:nvPr>
        </p:nvSpPr>
        <p:spPr/>
        <p:txBody>
          <a:bodyPr/>
          <a:lstStyle/>
          <a:p>
            <a:pPr marL="0" marR="0" lvl="0" indent="0" algn="r" defTabSz="1295791" rtl="0" eaLnBrk="1" fontAlgn="auto" latinLnBrk="0" hangingPunct="1">
              <a:lnSpc>
                <a:spcPct val="100000"/>
              </a:lnSpc>
              <a:spcBef>
                <a:spcPts val="0"/>
              </a:spcBef>
              <a:spcAft>
                <a:spcPts val="0"/>
              </a:spcAft>
              <a:buClrTx/>
              <a:buSzTx/>
              <a:buFontTx/>
              <a:buNone/>
              <a:tabLst/>
              <a:defRPr/>
            </a:pPr>
            <a:fld id="{31A8A2BA-48A9-43F4-852E-BCA3C59F90C5}" type="slidenum">
              <a:rPr kumimoji="1" lang="ja-JP" altLang="en-US" sz="1700" b="0" i="0" u="none" strike="noStrike" kern="1200" cap="none" spc="0" normalizeH="0" baseline="0" noProof="0" smtClean="0">
                <a:ln>
                  <a:noFill/>
                </a:ln>
                <a:solidFill>
                  <a:prstClr val="black">
                    <a:tint val="75000"/>
                  </a:prstClr>
                </a:solidFill>
                <a:effectLst/>
                <a:uLnTx/>
                <a:uFillTx/>
                <a:latin typeface="HG丸ｺﾞｼｯｸM-PRO" panose="020F0600000000000000" pitchFamily="50" charset="-128"/>
                <a:ea typeface="HG丸ｺﾞｼｯｸM-PRO" panose="020F0600000000000000" pitchFamily="50" charset="-128"/>
                <a:cs typeface="+mn-cs"/>
              </a:rPr>
              <a:pPr marL="0" marR="0" lvl="0" indent="0" algn="r" defTabSz="1295791" rtl="0" eaLnBrk="1" fontAlgn="auto" latinLnBrk="0" hangingPunct="1">
                <a:lnSpc>
                  <a:spcPct val="100000"/>
                </a:lnSpc>
                <a:spcBef>
                  <a:spcPts val="0"/>
                </a:spcBef>
                <a:spcAft>
                  <a:spcPts val="0"/>
                </a:spcAft>
                <a:buClrTx/>
                <a:buSzTx/>
                <a:buFontTx/>
                <a:buNone/>
                <a:tabLst/>
                <a:defRPr/>
              </a:pPr>
              <a:t>35</a:t>
            </a:fld>
            <a:endParaRPr kumimoji="1" lang="ja-JP" altLang="en-US" sz="1700" b="0" i="0" u="none" strike="noStrike" kern="1200" cap="none" spc="0" normalizeH="0" baseline="0" noProof="0" dirty="0">
              <a:ln>
                <a:noFill/>
              </a:ln>
              <a:solidFill>
                <a:prstClr val="black">
                  <a:tint val="75000"/>
                </a:prstClr>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25912254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pattFill prst="pct20">
          <a:fgClr>
            <a:srgbClr val="FFFF00"/>
          </a:fgClr>
          <a:bgClr>
            <a:schemeClr val="bg1"/>
          </a:bgClr>
        </a:pattFill>
        <a:effectLst/>
      </p:bgPr>
    </p:bg>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32297" y="828477"/>
            <a:ext cx="12169352" cy="8217646"/>
          </a:xfrm>
        </p:spPr>
        <p:txBody>
          <a:bodyPr>
            <a:normAutofit fontScale="92500"/>
          </a:bodyPr>
          <a:lstStyle/>
          <a:p>
            <a:pPr marL="0" indent="0">
              <a:buNone/>
            </a:pPr>
            <a:r>
              <a:rPr lang="ja-JP" altLang="en-US" dirty="0"/>
              <a:t>●</a:t>
            </a:r>
            <a:r>
              <a:rPr kumimoji="1" lang="ja-JP" altLang="en-US" dirty="0"/>
              <a:t>ひとつの機関で解決しようとせず、</a:t>
            </a:r>
            <a:endParaRPr kumimoji="1" lang="en-US" altLang="ja-JP" dirty="0"/>
          </a:p>
          <a:p>
            <a:pPr marL="0" indent="0">
              <a:buNone/>
            </a:pPr>
            <a:r>
              <a:rPr lang="ja-JP" altLang="en-US" dirty="0"/>
              <a:t>　</a:t>
            </a:r>
            <a:r>
              <a:rPr kumimoji="1" lang="ja-JP" altLang="en-US" dirty="0"/>
              <a:t>医療機関、相談機関などと</a:t>
            </a:r>
            <a:r>
              <a:rPr lang="ja-JP" altLang="en-US" dirty="0"/>
              <a:t>連携して</a:t>
            </a:r>
            <a:endParaRPr lang="en-US" altLang="ja-JP" dirty="0"/>
          </a:p>
          <a:p>
            <a:pPr marL="0" indent="0">
              <a:buNone/>
            </a:pPr>
            <a:r>
              <a:rPr lang="ja-JP" altLang="en-US" dirty="0"/>
              <a:t>　支援し</a:t>
            </a:r>
            <a:r>
              <a:rPr kumimoji="1" lang="ja-JP" altLang="en-US" dirty="0"/>
              <a:t>ていきましょう。</a:t>
            </a:r>
            <a:endParaRPr kumimoji="1" lang="en-US" altLang="ja-JP" dirty="0"/>
          </a:p>
          <a:p>
            <a:pPr marL="0" indent="0">
              <a:buNone/>
            </a:pPr>
            <a:endParaRPr kumimoji="1" lang="en-US" altLang="ja-JP" dirty="0"/>
          </a:p>
          <a:p>
            <a:pPr marL="0" indent="0">
              <a:buNone/>
            </a:pPr>
            <a:r>
              <a:rPr lang="ja-JP" altLang="en-US" dirty="0"/>
              <a:t>●タイミングを見計らいつつ、問題の解決に</a:t>
            </a:r>
            <a:endParaRPr lang="en-US" altLang="ja-JP" dirty="0"/>
          </a:p>
          <a:p>
            <a:pPr marL="0" indent="0">
              <a:buNone/>
            </a:pPr>
            <a:r>
              <a:rPr lang="ja-JP" altLang="en-US" dirty="0"/>
              <a:t>　必要な機関の紹介を行いましょう。</a:t>
            </a:r>
            <a:endParaRPr lang="en-US" altLang="ja-JP" dirty="0"/>
          </a:p>
          <a:p>
            <a:pPr marL="0" indent="0">
              <a:buNone/>
            </a:pPr>
            <a:endParaRPr lang="en-US" altLang="ja-JP" dirty="0"/>
          </a:p>
          <a:p>
            <a:pPr marL="0" indent="0">
              <a:buNone/>
            </a:pPr>
            <a:r>
              <a:rPr lang="ja-JP" altLang="en-US" dirty="0"/>
              <a:t>●</a:t>
            </a:r>
            <a:r>
              <a:rPr kumimoji="1" lang="ja-JP" altLang="en-US" dirty="0"/>
              <a:t>本人や家族にとっては「一緒に何かをする」と</a:t>
            </a:r>
            <a:endParaRPr kumimoji="1" lang="en-US" altLang="ja-JP" dirty="0"/>
          </a:p>
          <a:p>
            <a:pPr marL="0" indent="0">
              <a:buNone/>
            </a:pPr>
            <a:r>
              <a:rPr lang="ja-JP" altLang="en-US" dirty="0"/>
              <a:t>　</a:t>
            </a:r>
            <a:r>
              <a:rPr kumimoji="1" lang="ja-JP" altLang="en-US" dirty="0"/>
              <a:t>いうことが、安心して相談できる人に助けて</a:t>
            </a:r>
            <a:endParaRPr kumimoji="1" lang="en-US" altLang="ja-JP" dirty="0"/>
          </a:p>
          <a:p>
            <a:pPr marL="0" indent="0">
              <a:buNone/>
            </a:pPr>
            <a:r>
              <a:rPr lang="ja-JP" altLang="en-US" dirty="0"/>
              <a:t>　</a:t>
            </a:r>
            <a:r>
              <a:rPr kumimoji="1" lang="ja-JP" altLang="en-US" dirty="0"/>
              <a:t>もらう</a:t>
            </a:r>
            <a:r>
              <a:rPr lang="ja-JP" altLang="en-US" dirty="0"/>
              <a:t>という</a:t>
            </a:r>
            <a:r>
              <a:rPr kumimoji="1" lang="ja-JP" altLang="en-US" dirty="0"/>
              <a:t>貴重な経験になります。</a:t>
            </a:r>
            <a:endParaRPr kumimoji="1" lang="en-US" altLang="ja-JP" dirty="0"/>
          </a:p>
          <a:p>
            <a:pPr marL="0" indent="0">
              <a:buNone/>
            </a:pPr>
            <a:endParaRPr lang="en-US" altLang="ja-JP" dirty="0"/>
          </a:p>
          <a:p>
            <a:pPr marL="0" indent="0">
              <a:buNone/>
            </a:pPr>
            <a:endParaRPr kumimoji="1" lang="ja-JP" altLang="en-US"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37352" y="1188517"/>
            <a:ext cx="2700669" cy="2444105"/>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12"/>
          </p:nvPr>
        </p:nvSpPr>
        <p:spPr/>
        <p:txBody>
          <a:bodyPr/>
          <a:lstStyle/>
          <a:p>
            <a:pPr marL="0" marR="0" lvl="0" indent="0" algn="r" defTabSz="1295791" rtl="0" eaLnBrk="1" fontAlgn="auto" latinLnBrk="0" hangingPunct="1">
              <a:lnSpc>
                <a:spcPct val="100000"/>
              </a:lnSpc>
              <a:spcBef>
                <a:spcPts val="0"/>
              </a:spcBef>
              <a:spcAft>
                <a:spcPts val="0"/>
              </a:spcAft>
              <a:buClrTx/>
              <a:buSzTx/>
              <a:buFontTx/>
              <a:buNone/>
              <a:tabLst/>
              <a:defRPr/>
            </a:pPr>
            <a:fld id="{31A8A2BA-48A9-43F4-852E-BCA3C59F90C5}" type="slidenum">
              <a:rPr kumimoji="1" lang="ja-JP" altLang="en-US" sz="1700" b="0" i="0" u="none" strike="noStrike" kern="1200" cap="none" spc="0" normalizeH="0" baseline="0" noProof="0" smtClean="0">
                <a:ln>
                  <a:noFill/>
                </a:ln>
                <a:solidFill>
                  <a:prstClr val="black">
                    <a:tint val="75000"/>
                  </a:prstClr>
                </a:solidFill>
                <a:effectLst/>
                <a:uLnTx/>
                <a:uFillTx/>
                <a:latin typeface="HG丸ｺﾞｼｯｸM-PRO" panose="020F0600000000000000" pitchFamily="50" charset="-128"/>
                <a:ea typeface="HG丸ｺﾞｼｯｸM-PRO" panose="020F0600000000000000" pitchFamily="50" charset="-128"/>
                <a:cs typeface="+mn-cs"/>
              </a:rPr>
              <a:pPr marL="0" marR="0" lvl="0" indent="0" algn="r" defTabSz="1295791" rtl="0" eaLnBrk="1" fontAlgn="auto" latinLnBrk="0" hangingPunct="1">
                <a:lnSpc>
                  <a:spcPct val="100000"/>
                </a:lnSpc>
                <a:spcBef>
                  <a:spcPts val="0"/>
                </a:spcBef>
                <a:spcAft>
                  <a:spcPts val="0"/>
                </a:spcAft>
                <a:buClrTx/>
                <a:buSzTx/>
                <a:buFontTx/>
                <a:buNone/>
                <a:tabLst/>
                <a:defRPr/>
              </a:pPr>
              <a:t>36</a:t>
            </a:fld>
            <a:endParaRPr kumimoji="1" lang="ja-JP" altLang="en-US" sz="1700" b="0" i="0" u="none" strike="noStrike" kern="1200" cap="none" spc="0" normalizeH="0" baseline="0" noProof="0" dirty="0">
              <a:ln>
                <a:noFill/>
              </a:ln>
              <a:solidFill>
                <a:prstClr val="black">
                  <a:tint val="75000"/>
                </a:prstClr>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35447002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4" name="タイトル 3"/>
          <p:cNvSpPr>
            <a:spLocks noGrp="1"/>
          </p:cNvSpPr>
          <p:nvPr>
            <p:ph type="title"/>
          </p:nvPr>
        </p:nvSpPr>
        <p:spPr>
          <a:xfrm>
            <a:off x="968983" y="3431835"/>
            <a:ext cx="11017647" cy="1930867"/>
          </a:xfrm>
        </p:spPr>
        <p:txBody>
          <a:bodyPr/>
          <a:lstStyle/>
          <a:p>
            <a:pPr algn="ctr"/>
            <a:r>
              <a:rPr kumimoji="1" lang="ja-JP" altLang="en-US" dirty="0"/>
              <a:t>ご清聴ありがとうございました</a:t>
            </a:r>
          </a:p>
        </p:txBody>
      </p:sp>
      <p:pic>
        <p:nvPicPr>
          <p:cNvPr id="1026" name="Picture 2" descr="D:\kawazoej\Desktop\いろいろ便利\そざい\pet_cat_si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3522" y="6085061"/>
            <a:ext cx="2993108" cy="2981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5693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935384" y="2084547"/>
            <a:ext cx="11089232" cy="5552756"/>
          </a:xfrm>
        </p:spPr>
        <p:txBody>
          <a:bodyPr>
            <a:normAutofit/>
          </a:bodyPr>
          <a:lstStyle/>
          <a:p>
            <a:pPr marL="0" indent="0">
              <a:buNone/>
            </a:pPr>
            <a:r>
              <a:rPr kumimoji="1" lang="ja-JP" altLang="en-US" sz="5500" dirty="0"/>
              <a:t>１．相談の受け方</a:t>
            </a:r>
            <a:endParaRPr kumimoji="1" lang="en-US" altLang="ja-JP" sz="5500" dirty="0"/>
          </a:p>
          <a:p>
            <a:pPr marL="0" indent="0">
              <a:buNone/>
            </a:pPr>
            <a:endParaRPr lang="en-US" altLang="ja-JP" sz="5500" dirty="0"/>
          </a:p>
          <a:p>
            <a:pPr marL="0" indent="0">
              <a:buNone/>
            </a:pPr>
            <a:r>
              <a:rPr lang="ja-JP" altLang="en-US" sz="5500" dirty="0"/>
              <a:t>２．支援者のこころ構え</a:t>
            </a:r>
            <a:endParaRPr lang="en-US" altLang="ja-JP" sz="5500" dirty="0"/>
          </a:p>
          <a:p>
            <a:pPr marL="0" indent="0">
              <a:buNone/>
            </a:pPr>
            <a:endParaRPr lang="en-US" altLang="ja-JP" sz="5500" dirty="0"/>
          </a:p>
          <a:p>
            <a:pPr marL="0" indent="0">
              <a:buNone/>
            </a:pPr>
            <a:r>
              <a:rPr kumimoji="1" lang="ja-JP" altLang="en-US" sz="5500" dirty="0"/>
              <a:t>３．家族支援</a:t>
            </a:r>
          </a:p>
        </p:txBody>
      </p:sp>
      <p:sp>
        <p:nvSpPr>
          <p:cNvPr id="5" name="タイトル 1"/>
          <p:cNvSpPr>
            <a:spLocks noGrp="1"/>
          </p:cNvSpPr>
          <p:nvPr>
            <p:ph type="title"/>
          </p:nvPr>
        </p:nvSpPr>
        <p:spPr>
          <a:xfrm>
            <a:off x="0" y="360000"/>
            <a:ext cx="12960000" cy="1080000"/>
          </a:xfrm>
          <a:solidFill>
            <a:schemeClr val="accent2">
              <a:lumMod val="20000"/>
              <a:lumOff val="80000"/>
            </a:schemeClr>
          </a:solidFill>
        </p:spPr>
        <p:txBody>
          <a:bodyPr>
            <a:normAutofit/>
          </a:bodyPr>
          <a:lstStyle/>
          <a:p>
            <a:r>
              <a:rPr kumimoji="1" lang="ja-JP" altLang="en-US" sz="5500" b="1" dirty="0"/>
              <a:t>プログラム</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929241" y="6283238"/>
            <a:ext cx="2708019" cy="2708130"/>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12"/>
          </p:nvPr>
        </p:nvSpPr>
        <p:spPr/>
        <p:txBody>
          <a:bodyPr/>
          <a:lstStyle/>
          <a:p>
            <a:fld id="{31A8A2BA-48A9-43F4-852E-BCA3C59F90C5}" type="slidenum">
              <a:rPr lang="ja-JP" altLang="en-US" smtClean="0"/>
              <a:pPr/>
              <a:t>3</a:t>
            </a:fld>
            <a:endParaRPr lang="ja-JP" altLang="en-US" dirty="0"/>
          </a:p>
        </p:txBody>
      </p:sp>
    </p:spTree>
    <p:extLst>
      <p:ext uri="{BB962C8B-B14F-4D97-AF65-F5344CB8AC3E}">
        <p14:creationId xmlns:p14="http://schemas.microsoft.com/office/powerpoint/2010/main" val="2364779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4" name="タイトル 1"/>
          <p:cNvSpPr txBox="1">
            <a:spLocks/>
          </p:cNvSpPr>
          <p:nvPr/>
        </p:nvSpPr>
        <p:spPr>
          <a:xfrm>
            <a:off x="1403155" y="3993262"/>
            <a:ext cx="10155627" cy="1735326"/>
          </a:xfrm>
          <a:prstGeom prst="rect">
            <a:avLst/>
          </a:prstGeom>
          <a:noFill/>
        </p:spPr>
        <p:txBody>
          <a:bodyPr vert="horz" lIns="129603" tIns="64802" rIns="129603" bIns="64802" rtlCol="0" anchor="ctr">
            <a:normAutofit/>
          </a:bodyPr>
          <a:lstStyle>
            <a:lvl1pPr algn="ctr" defTabSz="914400" rtl="0" eaLnBrk="1" latinLnBrk="0" hangingPunct="1">
              <a:spcBef>
                <a:spcPct val="0"/>
              </a:spcBef>
              <a:buNone/>
              <a:defRPr kumimoji="1" sz="4400" kern="1200">
                <a:solidFill>
                  <a:schemeClr val="tx1"/>
                </a:solidFill>
                <a:latin typeface="HG丸ｺﾞｼｯｸM-PRO" panose="020F0600000000000000" pitchFamily="50" charset="-128"/>
                <a:ea typeface="HG丸ｺﾞｼｯｸM-PRO" panose="020F0600000000000000" pitchFamily="50" charset="-128"/>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65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１．相談の受け方</a:t>
            </a:r>
          </a:p>
        </p:txBody>
      </p:sp>
      <p:sp>
        <p:nvSpPr>
          <p:cNvPr id="2" name="スライド番号プレースホルダー 1"/>
          <p:cNvSpPr>
            <a:spLocks noGrp="1"/>
          </p:cNvSpPr>
          <p:nvPr>
            <p:ph type="sldNum" sz="quarter" idx="12"/>
          </p:nvPr>
        </p:nvSpPr>
        <p:spPr/>
        <p:txBody>
          <a:bodyPr/>
          <a:lstStyle/>
          <a:p>
            <a:pPr marL="0" marR="0" lvl="0" indent="0" algn="r" defTabSz="1296039" rtl="0" eaLnBrk="1" fontAlgn="auto" latinLnBrk="0" hangingPunct="1">
              <a:lnSpc>
                <a:spcPct val="100000"/>
              </a:lnSpc>
              <a:spcBef>
                <a:spcPts val="0"/>
              </a:spcBef>
              <a:spcAft>
                <a:spcPts val="0"/>
              </a:spcAft>
              <a:buClrTx/>
              <a:buSzTx/>
              <a:buFontTx/>
              <a:buNone/>
              <a:tabLst/>
              <a:defRPr/>
            </a:pPr>
            <a:fld id="{31A8A2BA-48A9-43F4-852E-BCA3C59F90C5}" type="slidenum">
              <a:rPr kumimoji="1" lang="ja-JP" altLang="en-US" sz="1700" b="0" i="0" u="none" strike="noStrike" kern="1200" cap="none" spc="0" normalizeH="0" baseline="0" noProof="0" smtClean="0">
                <a:ln>
                  <a:noFill/>
                </a:ln>
                <a:solidFill>
                  <a:prstClr val="black">
                    <a:tint val="75000"/>
                  </a:prstClr>
                </a:solidFill>
                <a:effectLst/>
                <a:uLnTx/>
                <a:uFillTx/>
                <a:latin typeface="HG丸ｺﾞｼｯｸM-PRO" panose="020F0600000000000000" pitchFamily="50" charset="-128"/>
                <a:ea typeface="HG丸ｺﾞｼｯｸM-PRO" panose="020F0600000000000000" pitchFamily="50" charset="-128"/>
                <a:cs typeface="+mn-cs"/>
              </a:rPr>
              <a:pPr marL="0" marR="0" lvl="0" indent="0" algn="r" defTabSz="1296039" rtl="0" eaLnBrk="1" fontAlgn="auto" latinLnBrk="0" hangingPunct="1">
                <a:lnSpc>
                  <a:spcPct val="100000"/>
                </a:lnSpc>
                <a:spcBef>
                  <a:spcPts val="0"/>
                </a:spcBef>
                <a:spcAft>
                  <a:spcPts val="0"/>
                </a:spcAft>
                <a:buClrTx/>
                <a:buSzTx/>
                <a:buFontTx/>
                <a:buNone/>
                <a:tabLst/>
                <a:defRPr/>
              </a:pPr>
              <a:t>4</a:t>
            </a:fld>
            <a:endParaRPr kumimoji="1" lang="ja-JP" altLang="en-US" sz="1700" b="0" i="0" u="none" strike="noStrike" kern="1200" cap="none" spc="0" normalizeH="0" baseline="0" noProof="0" dirty="0">
              <a:ln>
                <a:noFill/>
              </a:ln>
              <a:solidFill>
                <a:prstClr val="black">
                  <a:tint val="75000"/>
                </a:prstClr>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1595935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60000"/>
            <a:ext cx="12960000" cy="1080000"/>
          </a:xfrm>
          <a:solidFill>
            <a:schemeClr val="accent6">
              <a:lumMod val="20000"/>
              <a:lumOff val="80000"/>
            </a:schemeClr>
          </a:solidFill>
        </p:spPr>
        <p:txBody>
          <a:bodyPr>
            <a:normAutofit/>
          </a:bodyPr>
          <a:lstStyle/>
          <a:p>
            <a:pPr algn="l"/>
            <a:r>
              <a:rPr lang="ja-JP" altLang="en-US" sz="5100" b="1" dirty="0"/>
              <a:t>　</a:t>
            </a:r>
            <a:r>
              <a:rPr lang="ja-JP" altLang="en-US" sz="5500" b="1" dirty="0"/>
              <a:t>相談を受けるときのポイント①</a:t>
            </a:r>
          </a:p>
        </p:txBody>
      </p:sp>
      <p:sp>
        <p:nvSpPr>
          <p:cNvPr id="4" name="ホームベース 3"/>
          <p:cNvSpPr/>
          <p:nvPr/>
        </p:nvSpPr>
        <p:spPr>
          <a:xfrm>
            <a:off x="2297804" y="4112822"/>
            <a:ext cx="2981961" cy="982800"/>
          </a:xfrm>
          <a:prstGeom prst="homePlat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lIns="129603" tIns="0" rIns="129603" bIns="72000" rtlCol="0" anchor="ctr"/>
          <a:lstStyle/>
          <a:p>
            <a:pPr marL="0" marR="0" lvl="0" indent="0" algn="ctr" defTabSz="1296039" rtl="0" eaLnBrk="1" fontAlgn="auto" latinLnBrk="0" hangingPunct="1">
              <a:lnSpc>
                <a:spcPct val="100000"/>
              </a:lnSpc>
              <a:spcBef>
                <a:spcPts val="0"/>
              </a:spcBef>
              <a:spcAft>
                <a:spcPts val="0"/>
              </a:spcAft>
              <a:buClrTx/>
              <a:buSzTx/>
              <a:buFontTx/>
              <a:buNone/>
              <a:tabLst/>
              <a:defRPr/>
            </a:pPr>
            <a:r>
              <a:rPr kumimoji="1" lang="ja-JP" altLang="en-US" sz="35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ねぎらう</a:t>
            </a:r>
          </a:p>
        </p:txBody>
      </p:sp>
      <p:sp>
        <p:nvSpPr>
          <p:cNvPr id="5" name="ホームベース 4"/>
          <p:cNvSpPr/>
          <p:nvPr/>
        </p:nvSpPr>
        <p:spPr>
          <a:xfrm>
            <a:off x="2290372" y="5779913"/>
            <a:ext cx="2981959" cy="982800"/>
          </a:xfrm>
          <a:prstGeom prst="homePlat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lIns="129603" tIns="0" rIns="129603" bIns="72000" rtlCol="0" anchor="ctr">
            <a:noAutofit/>
          </a:bodyPr>
          <a:lstStyle/>
          <a:p>
            <a:pPr marL="0" marR="0" lvl="0" indent="0" algn="ctr" defTabSz="1296039" rtl="0" eaLnBrk="1" fontAlgn="auto" latinLnBrk="0" hangingPunct="1">
              <a:lnSpc>
                <a:spcPct val="100000"/>
              </a:lnSpc>
              <a:spcBef>
                <a:spcPts val="0"/>
              </a:spcBef>
              <a:spcAft>
                <a:spcPts val="0"/>
              </a:spcAft>
              <a:buClrTx/>
              <a:buSzTx/>
              <a:buFontTx/>
              <a:buNone/>
              <a:tabLst/>
              <a:defRPr/>
            </a:pPr>
            <a:r>
              <a:rPr kumimoji="1" lang="ja-JP" altLang="en-US" sz="35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肯定する</a:t>
            </a:r>
          </a:p>
        </p:txBody>
      </p:sp>
      <p:sp>
        <p:nvSpPr>
          <p:cNvPr id="6" name="ホームベース 5"/>
          <p:cNvSpPr/>
          <p:nvPr/>
        </p:nvSpPr>
        <p:spPr>
          <a:xfrm>
            <a:off x="2297803" y="7451187"/>
            <a:ext cx="2981959" cy="982800"/>
          </a:xfrm>
          <a:prstGeom prst="homePlat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lIns="129603" tIns="0" rIns="129603" bIns="72000" rtlCol="0" anchor="ctr"/>
          <a:lstStyle/>
          <a:p>
            <a:pPr marL="0" marR="0" lvl="0" indent="0" algn="ctr" defTabSz="1296039" rtl="0" eaLnBrk="1" fontAlgn="auto" latinLnBrk="0" hangingPunct="1">
              <a:lnSpc>
                <a:spcPct val="100000"/>
              </a:lnSpc>
              <a:spcBef>
                <a:spcPts val="0"/>
              </a:spcBef>
              <a:spcAft>
                <a:spcPts val="0"/>
              </a:spcAft>
              <a:buClrTx/>
              <a:buSzTx/>
              <a:buFontTx/>
              <a:buNone/>
              <a:tabLst/>
              <a:defRPr/>
            </a:pPr>
            <a:r>
              <a:rPr kumimoji="1" lang="ja-JP" altLang="en-US" sz="35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共感する</a:t>
            </a:r>
          </a:p>
        </p:txBody>
      </p:sp>
      <p:sp>
        <p:nvSpPr>
          <p:cNvPr id="11" name="角丸四角形 10"/>
          <p:cNvSpPr/>
          <p:nvPr/>
        </p:nvSpPr>
        <p:spPr>
          <a:xfrm>
            <a:off x="459579" y="4111919"/>
            <a:ext cx="1504540" cy="982800"/>
          </a:xfrm>
          <a:prstGeom prst="roundRect">
            <a:avLst/>
          </a:prstGeom>
          <a:solidFill>
            <a:schemeClr val="accent5">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lIns="129603" tIns="0" rIns="129603" bIns="72000" rtlCol="0" anchor="ctr"/>
          <a:lstStyle/>
          <a:p>
            <a:pPr marL="0" marR="0" lvl="0" indent="0" algn="ctr" defTabSz="1296039" rtl="0" eaLnBrk="1" fontAlgn="auto" latinLnBrk="0" hangingPunct="1">
              <a:lnSpc>
                <a:spcPct val="100000"/>
              </a:lnSpc>
              <a:spcBef>
                <a:spcPts val="0"/>
              </a:spcBef>
              <a:spcAft>
                <a:spcPts val="0"/>
              </a:spcAft>
              <a:buClrTx/>
              <a:buSzTx/>
              <a:buFontTx/>
              <a:buNone/>
              <a:tabLst/>
              <a:defRPr/>
            </a:pPr>
            <a:r>
              <a:rPr kumimoji="1" lang="ja-JP" altLang="en-US" sz="3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ね</a:t>
            </a:r>
          </a:p>
        </p:txBody>
      </p:sp>
      <p:sp>
        <p:nvSpPr>
          <p:cNvPr id="12" name="角丸四角形 11"/>
          <p:cNvSpPr/>
          <p:nvPr/>
        </p:nvSpPr>
        <p:spPr>
          <a:xfrm>
            <a:off x="459580" y="5780078"/>
            <a:ext cx="1504539" cy="984275"/>
          </a:xfrm>
          <a:prstGeom prst="roundRect">
            <a:avLst/>
          </a:prstGeom>
          <a:solidFill>
            <a:schemeClr val="accent5">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lIns="129603" tIns="0" rIns="129603" bIns="72000" rtlCol="0" anchor="ctr"/>
          <a:lstStyle/>
          <a:p>
            <a:pPr marL="0" marR="0" lvl="0" indent="0" algn="ctr" defTabSz="1296039" rtl="0" eaLnBrk="1" fontAlgn="auto" latinLnBrk="0" hangingPunct="1">
              <a:lnSpc>
                <a:spcPct val="100000"/>
              </a:lnSpc>
              <a:spcBef>
                <a:spcPts val="0"/>
              </a:spcBef>
              <a:spcAft>
                <a:spcPts val="0"/>
              </a:spcAft>
              <a:buClrTx/>
              <a:buSzTx/>
              <a:buFontTx/>
              <a:buNone/>
              <a:tabLst/>
              <a:defRPr/>
            </a:pPr>
            <a:r>
              <a:rPr kumimoji="1" lang="ja-JP" altLang="en-US" sz="3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こ</a:t>
            </a:r>
          </a:p>
        </p:txBody>
      </p:sp>
      <p:sp>
        <p:nvSpPr>
          <p:cNvPr id="13" name="角丸四角形 12"/>
          <p:cNvSpPr/>
          <p:nvPr/>
        </p:nvSpPr>
        <p:spPr>
          <a:xfrm>
            <a:off x="459044" y="7449712"/>
            <a:ext cx="1504539" cy="984275"/>
          </a:xfrm>
          <a:prstGeom prst="roundRect">
            <a:avLst/>
          </a:prstGeom>
          <a:solidFill>
            <a:schemeClr val="accent5">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lIns="129603" tIns="0" rIns="129603" bIns="72000" rtlCol="0" anchor="ctr"/>
          <a:lstStyle/>
          <a:p>
            <a:pPr marL="0" marR="0" lvl="0" indent="0" algn="ctr" defTabSz="1296039" rtl="0" eaLnBrk="1" fontAlgn="auto" latinLnBrk="0" hangingPunct="1">
              <a:lnSpc>
                <a:spcPct val="100000"/>
              </a:lnSpc>
              <a:spcBef>
                <a:spcPts val="0"/>
              </a:spcBef>
              <a:spcAft>
                <a:spcPts val="0"/>
              </a:spcAft>
              <a:buClrTx/>
              <a:buSzTx/>
              <a:buFontTx/>
              <a:buNone/>
              <a:tabLst/>
              <a:defRPr/>
            </a:pPr>
            <a:r>
              <a:rPr kumimoji="1" lang="ja-JP" altLang="en-US" sz="3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きょう</a:t>
            </a:r>
          </a:p>
        </p:txBody>
      </p:sp>
      <p:sp>
        <p:nvSpPr>
          <p:cNvPr id="18" name="正方形/長方形 17"/>
          <p:cNvSpPr/>
          <p:nvPr/>
        </p:nvSpPr>
        <p:spPr>
          <a:xfrm>
            <a:off x="5580650" y="4111919"/>
            <a:ext cx="6871639" cy="13164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29603" tIns="64802" rIns="129603" bIns="64802" rtlCol="0" anchor="ctr"/>
          <a:lstStyle/>
          <a:p>
            <a:pPr marL="0" marR="0" lvl="0" indent="0" algn="l" defTabSz="1296039"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来てくれたこと、話をしてくれた　ことをねぎらう</a:t>
            </a:r>
          </a:p>
        </p:txBody>
      </p:sp>
      <p:sp>
        <p:nvSpPr>
          <p:cNvPr id="20" name="正方形/長方形 19"/>
          <p:cNvSpPr/>
          <p:nvPr/>
        </p:nvSpPr>
        <p:spPr>
          <a:xfrm>
            <a:off x="5613448" y="5778438"/>
            <a:ext cx="6838841" cy="9842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29603" tIns="64802" rIns="129603" bIns="64802" rtlCol="0" anchor="ctr"/>
          <a:lstStyle/>
          <a:p>
            <a:pPr marL="0" marR="0" lvl="0" indent="0" algn="l" defTabSz="1296039"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相手の気持ちや考えを認める</a:t>
            </a:r>
          </a:p>
        </p:txBody>
      </p:sp>
      <p:sp>
        <p:nvSpPr>
          <p:cNvPr id="21" name="正方形/長方形 20"/>
          <p:cNvSpPr/>
          <p:nvPr/>
        </p:nvSpPr>
        <p:spPr>
          <a:xfrm>
            <a:off x="5609339" y="7449712"/>
            <a:ext cx="6838841" cy="17682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29603" tIns="64802" rIns="129603" bIns="64802" rtlCol="0" anchor="ctr"/>
          <a:lstStyle/>
          <a:p>
            <a:pPr marL="0" marR="0" lvl="0" indent="0" algn="l" defTabSz="1296039"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相手の立場だったらどういう気持ちになるかを想像し、それを相手に　伝える</a:t>
            </a:r>
          </a:p>
        </p:txBody>
      </p:sp>
      <p:sp>
        <p:nvSpPr>
          <p:cNvPr id="19" name="角丸四角形 18"/>
          <p:cNvSpPr/>
          <p:nvPr/>
        </p:nvSpPr>
        <p:spPr>
          <a:xfrm>
            <a:off x="509649" y="2582111"/>
            <a:ext cx="11942640" cy="1080000"/>
          </a:xfrm>
          <a:prstGeom prst="roundRect">
            <a:avLst/>
          </a:prstGeom>
          <a:solidFill>
            <a:schemeClr val="accent5">
              <a:lumMod val="20000"/>
              <a:lumOff val="80000"/>
            </a:schemeClr>
          </a:solidFill>
          <a:ln w="34925"/>
        </p:spPr>
        <p:style>
          <a:lnRef idx="2">
            <a:schemeClr val="accent1">
              <a:shade val="50000"/>
            </a:schemeClr>
          </a:lnRef>
          <a:fillRef idx="1">
            <a:schemeClr val="accent1"/>
          </a:fillRef>
          <a:effectRef idx="0">
            <a:schemeClr val="accent1"/>
          </a:effectRef>
          <a:fontRef idx="minor">
            <a:schemeClr val="lt1"/>
          </a:fontRef>
        </p:style>
        <p:txBody>
          <a:bodyPr lIns="129603" tIns="0" rIns="129603" bIns="72000" rtlCol="0" anchor="ctr"/>
          <a:lstStyle/>
          <a:p>
            <a:pPr marL="0" marR="0" lvl="0" indent="0" algn="ctr" defTabSz="1296039" rtl="0" eaLnBrk="1" fontAlgn="auto" latinLnBrk="0" hangingPunct="1">
              <a:lnSpc>
                <a:spcPct val="100000"/>
              </a:lnSpc>
              <a:spcBef>
                <a:spcPts val="0"/>
              </a:spcBef>
              <a:spcAft>
                <a:spcPts val="0"/>
              </a:spcAft>
              <a:buClrTx/>
              <a:buSzTx/>
              <a:buFontTx/>
              <a:buNone/>
              <a:tabLst/>
              <a:defRPr/>
            </a:pPr>
            <a:r>
              <a:rPr kumimoji="1" lang="ja-JP" altLang="en-US" sz="5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ね　 こ 　きょう　 ひ　 ま　 な　 い</a:t>
            </a:r>
          </a:p>
        </p:txBody>
      </p:sp>
      <p:pic>
        <p:nvPicPr>
          <p:cNvPr id="1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945465" y="302249"/>
            <a:ext cx="1728192" cy="2089972"/>
          </a:xfrm>
          <a:prstGeom prst="rect">
            <a:avLst/>
          </a:prstGeom>
          <a:noFill/>
          <a:extLst>
            <a:ext uri="{909E8E84-426E-40DD-AFC4-6F175D3DCCD1}">
              <a14:hiddenFill xmlns:a14="http://schemas.microsoft.com/office/drawing/2010/main">
                <a:solidFill>
                  <a:srgbClr val="FFFFFF"/>
                </a:solidFill>
              </a14:hiddenFill>
            </a:ext>
          </a:extLst>
        </p:spPr>
      </p:pic>
      <p:sp>
        <p:nvSpPr>
          <p:cNvPr id="7" name="スライド番号プレースホルダー 6"/>
          <p:cNvSpPr>
            <a:spLocks noGrp="1"/>
          </p:cNvSpPr>
          <p:nvPr>
            <p:ph type="sldNum" sz="quarter" idx="12"/>
          </p:nvPr>
        </p:nvSpPr>
        <p:spPr>
          <a:xfrm>
            <a:off x="9289389" y="9167864"/>
            <a:ext cx="3024452" cy="517598"/>
          </a:xfrm>
        </p:spPr>
        <p:txBody>
          <a:bodyPr/>
          <a:lstStyle/>
          <a:p>
            <a:pPr marL="0" marR="0" lvl="0" indent="0" algn="r" defTabSz="1296039" rtl="0" eaLnBrk="1" fontAlgn="auto" latinLnBrk="0" hangingPunct="1">
              <a:lnSpc>
                <a:spcPct val="100000"/>
              </a:lnSpc>
              <a:spcBef>
                <a:spcPts val="0"/>
              </a:spcBef>
              <a:spcAft>
                <a:spcPts val="0"/>
              </a:spcAft>
              <a:buClrTx/>
              <a:buSzTx/>
              <a:buFontTx/>
              <a:buNone/>
              <a:tabLst/>
              <a:defRPr/>
            </a:pPr>
            <a:fld id="{31A8A2BA-48A9-43F4-852E-BCA3C59F90C5}" type="slidenum">
              <a:rPr kumimoji="1" lang="ja-JP" altLang="en-US" sz="1700" b="0" i="0" u="none" strike="noStrike" kern="1200" cap="none" spc="0" normalizeH="0" baseline="0" noProof="0" smtClean="0">
                <a:ln>
                  <a:noFill/>
                </a:ln>
                <a:solidFill>
                  <a:prstClr val="black">
                    <a:tint val="75000"/>
                  </a:prstClr>
                </a:solidFill>
                <a:effectLst/>
                <a:uLnTx/>
                <a:uFillTx/>
                <a:latin typeface="HG丸ｺﾞｼｯｸM-PRO" panose="020F0600000000000000" pitchFamily="50" charset="-128"/>
                <a:ea typeface="HG丸ｺﾞｼｯｸM-PRO" panose="020F0600000000000000" pitchFamily="50" charset="-128"/>
                <a:cs typeface="+mn-cs"/>
              </a:rPr>
              <a:pPr marL="0" marR="0" lvl="0" indent="0" algn="r" defTabSz="1296039" rtl="0" eaLnBrk="1" fontAlgn="auto" latinLnBrk="0" hangingPunct="1">
                <a:lnSpc>
                  <a:spcPct val="100000"/>
                </a:lnSpc>
                <a:spcBef>
                  <a:spcPts val="0"/>
                </a:spcBef>
                <a:spcAft>
                  <a:spcPts val="0"/>
                </a:spcAft>
                <a:buClrTx/>
                <a:buSzTx/>
                <a:buFontTx/>
                <a:buNone/>
                <a:tabLst/>
                <a:defRPr/>
              </a:pPr>
              <a:t>5</a:t>
            </a:fld>
            <a:endParaRPr kumimoji="1" lang="ja-JP" altLang="en-US" sz="1700" b="0" i="0" u="none" strike="noStrike" kern="1200" cap="none" spc="0" normalizeH="0" baseline="0" noProof="0" dirty="0">
              <a:ln>
                <a:noFill/>
              </a:ln>
              <a:solidFill>
                <a:prstClr val="black">
                  <a:tint val="75000"/>
                </a:prstClr>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1756628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60000"/>
            <a:ext cx="12960000" cy="1080000"/>
          </a:xfrm>
          <a:solidFill>
            <a:schemeClr val="accent6">
              <a:lumMod val="20000"/>
              <a:lumOff val="80000"/>
            </a:schemeClr>
          </a:solidFill>
        </p:spPr>
        <p:txBody>
          <a:bodyPr>
            <a:normAutofit/>
          </a:bodyPr>
          <a:lstStyle/>
          <a:p>
            <a:pPr algn="l"/>
            <a:r>
              <a:rPr lang="ja-JP" altLang="en-US" sz="5100" b="1" dirty="0"/>
              <a:t>　</a:t>
            </a:r>
            <a:r>
              <a:rPr lang="ja-JP" altLang="en-US" sz="5500" b="1" dirty="0"/>
              <a:t>相談を受けるときのポイント②</a:t>
            </a:r>
          </a:p>
        </p:txBody>
      </p:sp>
      <p:sp>
        <p:nvSpPr>
          <p:cNvPr id="22" name="正方形/長方形 21"/>
          <p:cNvSpPr/>
          <p:nvPr/>
        </p:nvSpPr>
        <p:spPr>
          <a:xfrm>
            <a:off x="7357904" y="2183068"/>
            <a:ext cx="5333336" cy="13270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29603" tIns="64802" rIns="129603" bIns="64802" rtlCol="0" anchor="ctr"/>
          <a:lstStyle/>
          <a:p>
            <a:r>
              <a:rPr lang="ja-JP" altLang="en-US" sz="3000" dirty="0">
                <a:solidFill>
                  <a:schemeClr val="tx1"/>
                </a:solidFill>
                <a:latin typeface="HG丸ｺﾞｼｯｸM-PRO" panose="020F0600000000000000" pitchFamily="50" charset="-128"/>
                <a:ea typeface="HG丸ｺﾞｼｯｸM-PRO" panose="020F0600000000000000" pitchFamily="50" charset="-128"/>
              </a:rPr>
              <a:t>安心して相談してもらうために秘密は守ると約束する</a:t>
            </a:r>
          </a:p>
        </p:txBody>
      </p:sp>
      <p:pic>
        <p:nvPicPr>
          <p:cNvPr id="1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8097" y="7922380"/>
            <a:ext cx="2304480" cy="155846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960140" y="255186"/>
            <a:ext cx="1731099" cy="1661924"/>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a:xfrm>
            <a:off x="9289389" y="9311880"/>
            <a:ext cx="3024452" cy="517598"/>
          </a:xfrm>
        </p:spPr>
        <p:txBody>
          <a:bodyPr/>
          <a:lstStyle/>
          <a:p>
            <a:fld id="{31A8A2BA-48A9-43F4-852E-BCA3C59F90C5}" type="slidenum">
              <a:rPr lang="ja-JP" altLang="en-US" smtClean="0"/>
              <a:pPr/>
              <a:t>6</a:t>
            </a:fld>
            <a:endParaRPr lang="ja-JP" altLang="en-US" dirty="0"/>
          </a:p>
        </p:txBody>
      </p:sp>
      <p:sp>
        <p:nvSpPr>
          <p:cNvPr id="20" name="ホームベース 3">
            <a:extLst>
              <a:ext uri="{FF2B5EF4-FFF2-40B4-BE49-F238E27FC236}">
                <a16:creationId xmlns:a16="http://schemas.microsoft.com/office/drawing/2014/main" id="{9A1076A1-3B2F-483F-A991-477A3C12BC25}"/>
              </a:ext>
            </a:extLst>
          </p:cNvPr>
          <p:cNvSpPr/>
          <p:nvPr/>
        </p:nvSpPr>
        <p:spPr>
          <a:xfrm>
            <a:off x="1722695" y="2183068"/>
            <a:ext cx="5334338" cy="982800"/>
          </a:xfrm>
          <a:prstGeom prst="homePlat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lIns="129603" tIns="0" rIns="129603" bIns="72000" rtlCol="0" anchor="ctr"/>
          <a:lstStyle/>
          <a:p>
            <a:pPr marL="0" marR="0" lvl="0" indent="0" algn="ctr" defTabSz="1296039" rtl="0" eaLnBrk="1" fontAlgn="auto" latinLnBrk="0" hangingPunct="1">
              <a:lnSpc>
                <a:spcPct val="100000"/>
              </a:lnSpc>
              <a:spcBef>
                <a:spcPts val="0"/>
              </a:spcBef>
              <a:spcAft>
                <a:spcPts val="0"/>
              </a:spcAft>
              <a:buClrTx/>
              <a:buSzTx/>
              <a:buFontTx/>
              <a:buNone/>
              <a:tabLst/>
              <a:defRPr/>
            </a:pPr>
            <a:r>
              <a:rPr lang="ja-JP" altLang="en-US" sz="3200" dirty="0">
                <a:solidFill>
                  <a:prstClr val="black"/>
                </a:solidFill>
                <a:latin typeface="HG丸ｺﾞｼｯｸM-PRO" panose="020F0600000000000000" pitchFamily="50" charset="-128"/>
                <a:ea typeface="HG丸ｺﾞｼｯｸM-PRO" panose="020F0600000000000000" pitchFamily="50" charset="-128"/>
              </a:rPr>
              <a:t>秘密は守ると約束する</a:t>
            </a:r>
            <a:endParaRPr kumimoji="1" lang="ja-JP" altLang="en-US" sz="32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21" name="角丸四角形 10">
            <a:extLst>
              <a:ext uri="{FF2B5EF4-FFF2-40B4-BE49-F238E27FC236}">
                <a16:creationId xmlns:a16="http://schemas.microsoft.com/office/drawing/2014/main" id="{27CB947E-2538-490D-8F8A-EFE42E368288}"/>
              </a:ext>
            </a:extLst>
          </p:cNvPr>
          <p:cNvSpPr/>
          <p:nvPr/>
        </p:nvSpPr>
        <p:spPr>
          <a:xfrm>
            <a:off x="270698" y="2183068"/>
            <a:ext cx="1151126" cy="982800"/>
          </a:xfrm>
          <a:prstGeom prst="roundRect">
            <a:avLst/>
          </a:prstGeom>
          <a:solidFill>
            <a:schemeClr val="accent5">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lIns="129603" tIns="0" rIns="129603" bIns="72000" rtlCol="0" anchor="ctr"/>
          <a:lstStyle/>
          <a:p>
            <a:pPr marL="0" marR="0" lvl="0" indent="0" algn="ctr" defTabSz="1296039" rtl="0" eaLnBrk="1" fontAlgn="auto" latinLnBrk="0" hangingPunct="1">
              <a:lnSpc>
                <a:spcPct val="100000"/>
              </a:lnSpc>
              <a:spcBef>
                <a:spcPts val="0"/>
              </a:spcBef>
              <a:spcAft>
                <a:spcPts val="0"/>
              </a:spcAft>
              <a:buClrTx/>
              <a:buSzTx/>
              <a:buFontTx/>
              <a:buNone/>
              <a:tabLst/>
              <a:defRPr/>
            </a:pPr>
            <a:r>
              <a:rPr lang="ja-JP" altLang="en-US" sz="3800" b="1" dirty="0">
                <a:solidFill>
                  <a:prstClr val="black"/>
                </a:solidFill>
                <a:latin typeface="HG丸ｺﾞｼｯｸM-PRO" panose="020F0600000000000000" pitchFamily="50" charset="-128"/>
                <a:ea typeface="HG丸ｺﾞｼｯｸM-PRO" panose="020F0600000000000000" pitchFamily="50" charset="-128"/>
              </a:rPr>
              <a:t>ひ</a:t>
            </a:r>
            <a:endParaRPr kumimoji="1" lang="ja-JP" altLang="en-US" sz="3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27" name="正方形/長方形 26">
            <a:extLst>
              <a:ext uri="{FF2B5EF4-FFF2-40B4-BE49-F238E27FC236}">
                <a16:creationId xmlns:a16="http://schemas.microsoft.com/office/drawing/2014/main" id="{978E9906-DD4F-46CD-978F-72B9E05EFF8B}"/>
              </a:ext>
            </a:extLst>
          </p:cNvPr>
          <p:cNvSpPr/>
          <p:nvPr/>
        </p:nvSpPr>
        <p:spPr>
          <a:xfrm>
            <a:off x="7357903" y="3946368"/>
            <a:ext cx="5333336" cy="10553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29603" tIns="64802" rIns="129603" bIns="64802" rtlCol="0" anchor="ctr"/>
          <a:lstStyle/>
          <a:p>
            <a:r>
              <a:rPr lang="ja-JP" altLang="en-US" sz="3000" dirty="0">
                <a:solidFill>
                  <a:schemeClr val="tx1"/>
                </a:solidFill>
                <a:latin typeface="HG丸ｺﾞｼｯｸM-PRO" panose="020F0600000000000000" pitchFamily="50" charset="-128"/>
                <a:ea typeface="HG丸ｺﾞｼｯｸM-PRO" panose="020F0600000000000000" pitchFamily="50" charset="-128"/>
              </a:rPr>
              <a:t>相談者の話をじっくりと聴く</a:t>
            </a:r>
          </a:p>
        </p:txBody>
      </p:sp>
      <p:sp>
        <p:nvSpPr>
          <p:cNvPr id="28" name="ホームベース 3">
            <a:extLst>
              <a:ext uri="{FF2B5EF4-FFF2-40B4-BE49-F238E27FC236}">
                <a16:creationId xmlns:a16="http://schemas.microsoft.com/office/drawing/2014/main" id="{51CAA631-0666-453D-ADDC-A394ECE710BF}"/>
              </a:ext>
            </a:extLst>
          </p:cNvPr>
          <p:cNvSpPr/>
          <p:nvPr/>
        </p:nvSpPr>
        <p:spPr>
          <a:xfrm>
            <a:off x="1722695" y="3946368"/>
            <a:ext cx="5334338" cy="982800"/>
          </a:xfrm>
          <a:prstGeom prst="homePlat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lIns="129603" tIns="0" rIns="129603" bIns="72000" rtlCol="0" anchor="ctr"/>
          <a:lstStyle/>
          <a:p>
            <a:pPr marL="0" marR="0" lvl="0" indent="0" algn="ctr" defTabSz="1296039" rtl="0" eaLnBrk="1" fontAlgn="auto" latinLnBrk="0" hangingPunct="1">
              <a:lnSpc>
                <a:spcPct val="100000"/>
              </a:lnSpc>
              <a:spcBef>
                <a:spcPts val="0"/>
              </a:spcBef>
              <a:spcAft>
                <a:spcPts val="0"/>
              </a:spcAft>
              <a:buClrTx/>
              <a:buSzTx/>
              <a:buFontTx/>
              <a:buNone/>
              <a:tabLst/>
              <a:defRPr/>
            </a:pPr>
            <a:r>
              <a:rPr kumimoji="1" lang="ja-JP" altLang="en-US" sz="32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まず、じっくり話を聴く</a:t>
            </a:r>
          </a:p>
        </p:txBody>
      </p:sp>
      <p:sp>
        <p:nvSpPr>
          <p:cNvPr id="29" name="角丸四角形 10">
            <a:extLst>
              <a:ext uri="{FF2B5EF4-FFF2-40B4-BE49-F238E27FC236}">
                <a16:creationId xmlns:a16="http://schemas.microsoft.com/office/drawing/2014/main" id="{9F57033F-9BB0-490B-870A-6B3E996DB20C}"/>
              </a:ext>
            </a:extLst>
          </p:cNvPr>
          <p:cNvSpPr/>
          <p:nvPr/>
        </p:nvSpPr>
        <p:spPr>
          <a:xfrm>
            <a:off x="270699" y="3946368"/>
            <a:ext cx="1151126" cy="982800"/>
          </a:xfrm>
          <a:prstGeom prst="roundRect">
            <a:avLst/>
          </a:prstGeom>
          <a:solidFill>
            <a:schemeClr val="accent5">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lIns="129603" tIns="0" rIns="129603" bIns="72000" rtlCol="0" anchor="ctr"/>
          <a:lstStyle/>
          <a:p>
            <a:pPr marL="0" marR="0" lvl="0" indent="0" algn="ctr" defTabSz="1296039" rtl="0" eaLnBrk="1" fontAlgn="auto" latinLnBrk="0" hangingPunct="1">
              <a:lnSpc>
                <a:spcPct val="100000"/>
              </a:lnSpc>
              <a:spcBef>
                <a:spcPts val="0"/>
              </a:spcBef>
              <a:spcAft>
                <a:spcPts val="0"/>
              </a:spcAft>
              <a:buClrTx/>
              <a:buSzTx/>
              <a:buFontTx/>
              <a:buNone/>
              <a:tabLst/>
              <a:defRPr/>
            </a:pPr>
            <a:r>
              <a:rPr kumimoji="1" lang="ja-JP" altLang="en-US" sz="3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ま</a:t>
            </a:r>
          </a:p>
        </p:txBody>
      </p:sp>
      <p:sp>
        <p:nvSpPr>
          <p:cNvPr id="30" name="正方形/長方形 29">
            <a:extLst>
              <a:ext uri="{FF2B5EF4-FFF2-40B4-BE49-F238E27FC236}">
                <a16:creationId xmlns:a16="http://schemas.microsoft.com/office/drawing/2014/main" id="{674B7640-965F-4E99-9B04-40FE9D1C3B3C}"/>
              </a:ext>
            </a:extLst>
          </p:cNvPr>
          <p:cNvSpPr/>
          <p:nvPr/>
        </p:nvSpPr>
        <p:spPr>
          <a:xfrm>
            <a:off x="5845734" y="5437964"/>
            <a:ext cx="6845505" cy="10553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29603" tIns="64802" rIns="129603" bIns="64802" rtlCol="0" anchor="ctr"/>
          <a:lstStyle/>
          <a:p>
            <a:r>
              <a:rPr lang="ja-JP" altLang="en-US" sz="3000" dirty="0">
                <a:solidFill>
                  <a:schemeClr val="tx1"/>
                </a:solidFill>
                <a:latin typeface="HG丸ｺﾞｼｯｸM-PRO" panose="020F0600000000000000" pitchFamily="50" charset="-128"/>
                <a:ea typeface="HG丸ｺﾞｼｯｸM-PRO" panose="020F0600000000000000" pitchFamily="50" charset="-128"/>
              </a:rPr>
              <a:t>問題を整理しながら、長く関わる</a:t>
            </a:r>
          </a:p>
        </p:txBody>
      </p:sp>
      <p:sp>
        <p:nvSpPr>
          <p:cNvPr id="31" name="ホームベース 3">
            <a:extLst>
              <a:ext uri="{FF2B5EF4-FFF2-40B4-BE49-F238E27FC236}">
                <a16:creationId xmlns:a16="http://schemas.microsoft.com/office/drawing/2014/main" id="{DC2A139D-C153-4D65-8F55-061A686F423E}"/>
              </a:ext>
            </a:extLst>
          </p:cNvPr>
          <p:cNvSpPr/>
          <p:nvPr/>
        </p:nvSpPr>
        <p:spPr>
          <a:xfrm>
            <a:off x="1722693" y="5442341"/>
            <a:ext cx="3822173" cy="982800"/>
          </a:xfrm>
          <a:prstGeom prst="homePlat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lIns="129603" tIns="0" rIns="129603" bIns="72000" rtlCol="0" anchor="ctr"/>
          <a:lstStyle/>
          <a:p>
            <a:pPr marL="0" marR="0" lvl="0" indent="0" algn="ctr" defTabSz="1296039" rtl="0" eaLnBrk="1" fontAlgn="auto" latinLnBrk="0" hangingPunct="1">
              <a:lnSpc>
                <a:spcPct val="100000"/>
              </a:lnSpc>
              <a:spcBef>
                <a:spcPts val="0"/>
              </a:spcBef>
              <a:spcAft>
                <a:spcPts val="0"/>
              </a:spcAft>
              <a:buClrTx/>
              <a:buSzTx/>
              <a:buFontTx/>
              <a:buNone/>
              <a:tabLst/>
              <a:defRPr/>
            </a:pPr>
            <a:r>
              <a:rPr kumimoji="1" lang="ja-JP" altLang="en-US" sz="32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長く関わる</a:t>
            </a:r>
          </a:p>
        </p:txBody>
      </p:sp>
      <p:sp>
        <p:nvSpPr>
          <p:cNvPr id="32" name="角丸四角形 10">
            <a:extLst>
              <a:ext uri="{FF2B5EF4-FFF2-40B4-BE49-F238E27FC236}">
                <a16:creationId xmlns:a16="http://schemas.microsoft.com/office/drawing/2014/main" id="{391360A1-6E0D-4D22-843E-1B0FA5A6BAAC}"/>
              </a:ext>
            </a:extLst>
          </p:cNvPr>
          <p:cNvSpPr/>
          <p:nvPr/>
        </p:nvSpPr>
        <p:spPr>
          <a:xfrm>
            <a:off x="270699" y="5442342"/>
            <a:ext cx="1151126" cy="982800"/>
          </a:xfrm>
          <a:prstGeom prst="roundRect">
            <a:avLst/>
          </a:prstGeom>
          <a:solidFill>
            <a:schemeClr val="accent5">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lIns="129603" tIns="0" rIns="129603" bIns="72000" rtlCol="0" anchor="ctr"/>
          <a:lstStyle/>
          <a:p>
            <a:pPr marL="0" marR="0" lvl="0" indent="0" algn="ctr" defTabSz="1296039" rtl="0" eaLnBrk="1" fontAlgn="auto" latinLnBrk="0" hangingPunct="1">
              <a:lnSpc>
                <a:spcPct val="100000"/>
              </a:lnSpc>
              <a:spcBef>
                <a:spcPts val="0"/>
              </a:spcBef>
              <a:spcAft>
                <a:spcPts val="0"/>
              </a:spcAft>
              <a:buClrTx/>
              <a:buSzTx/>
              <a:buFontTx/>
              <a:buNone/>
              <a:tabLst/>
              <a:defRPr/>
            </a:pPr>
            <a:r>
              <a:rPr kumimoji="1" lang="ja-JP" altLang="en-US" sz="3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な</a:t>
            </a:r>
          </a:p>
        </p:txBody>
      </p:sp>
      <p:sp>
        <p:nvSpPr>
          <p:cNvPr id="33" name="正方形/長方形 32">
            <a:extLst>
              <a:ext uri="{FF2B5EF4-FFF2-40B4-BE49-F238E27FC236}">
                <a16:creationId xmlns:a16="http://schemas.microsoft.com/office/drawing/2014/main" id="{999DFDB9-E018-44CA-89AA-75EF17E0AB31}"/>
              </a:ext>
            </a:extLst>
          </p:cNvPr>
          <p:cNvSpPr/>
          <p:nvPr/>
        </p:nvSpPr>
        <p:spPr>
          <a:xfrm>
            <a:off x="5835297" y="6925921"/>
            <a:ext cx="6855942" cy="18394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29603" tIns="64802" rIns="129603" bIns="64802" rtlCol="0" anchor="ctr"/>
          <a:lstStyle/>
          <a:p>
            <a:pPr algn="just"/>
            <a:r>
              <a:rPr lang="ja-JP" altLang="en-US" sz="3000" dirty="0">
                <a:solidFill>
                  <a:schemeClr val="tx1"/>
                </a:solidFill>
                <a:latin typeface="HG丸ｺﾞｼｯｸM-PRO" panose="020F0600000000000000" pitchFamily="50" charset="-128"/>
                <a:ea typeface="HG丸ｺﾞｼｯｸM-PRO" panose="020F0600000000000000" pitchFamily="50" charset="-128"/>
              </a:rPr>
              <a:t>何に悩んでいるのか、わからないまま相談していることもあるので、一緒に考える</a:t>
            </a:r>
          </a:p>
        </p:txBody>
      </p:sp>
      <p:sp>
        <p:nvSpPr>
          <p:cNvPr id="34" name="ホームベース 3">
            <a:extLst>
              <a:ext uri="{FF2B5EF4-FFF2-40B4-BE49-F238E27FC236}">
                <a16:creationId xmlns:a16="http://schemas.microsoft.com/office/drawing/2014/main" id="{8609C5D3-FF82-4CC1-B12E-E5619F0F4A91}"/>
              </a:ext>
            </a:extLst>
          </p:cNvPr>
          <p:cNvSpPr/>
          <p:nvPr/>
        </p:nvSpPr>
        <p:spPr>
          <a:xfrm>
            <a:off x="1722694" y="6861437"/>
            <a:ext cx="3822172" cy="982800"/>
          </a:xfrm>
          <a:prstGeom prst="homePlat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lIns="129603" tIns="0" rIns="129603" bIns="72000" rtlCol="0" anchor="ctr"/>
          <a:lstStyle/>
          <a:p>
            <a:pPr marL="0" marR="0" lvl="0" indent="0" algn="ctr" defTabSz="1296039" rtl="0" eaLnBrk="1" fontAlgn="auto" latinLnBrk="0" hangingPunct="1">
              <a:lnSpc>
                <a:spcPct val="100000"/>
              </a:lnSpc>
              <a:spcBef>
                <a:spcPts val="0"/>
              </a:spcBef>
              <a:spcAft>
                <a:spcPts val="0"/>
              </a:spcAft>
              <a:buClrTx/>
              <a:buSzTx/>
              <a:buFontTx/>
              <a:buNone/>
              <a:tabLst/>
              <a:defRPr/>
            </a:pPr>
            <a:r>
              <a:rPr lang="ja-JP" altLang="en-US" sz="3200" dirty="0">
                <a:solidFill>
                  <a:prstClr val="black"/>
                </a:solidFill>
                <a:latin typeface="HG丸ｺﾞｼｯｸM-PRO" panose="020F0600000000000000" pitchFamily="50" charset="-128"/>
                <a:ea typeface="HG丸ｺﾞｼｯｸM-PRO" panose="020F0600000000000000" pitchFamily="50" charset="-128"/>
              </a:rPr>
              <a:t>一緒に考える</a:t>
            </a:r>
            <a:endParaRPr kumimoji="1" lang="ja-JP" altLang="en-US" sz="32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35" name="角丸四角形 10">
            <a:extLst>
              <a:ext uri="{FF2B5EF4-FFF2-40B4-BE49-F238E27FC236}">
                <a16:creationId xmlns:a16="http://schemas.microsoft.com/office/drawing/2014/main" id="{1991DB44-2A0D-4118-A73E-22CAFA4469F1}"/>
              </a:ext>
            </a:extLst>
          </p:cNvPr>
          <p:cNvSpPr/>
          <p:nvPr/>
        </p:nvSpPr>
        <p:spPr>
          <a:xfrm>
            <a:off x="270699" y="6861437"/>
            <a:ext cx="1151126" cy="982800"/>
          </a:xfrm>
          <a:prstGeom prst="roundRect">
            <a:avLst/>
          </a:prstGeom>
          <a:solidFill>
            <a:schemeClr val="accent5">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lIns="129603" tIns="0" rIns="129603" bIns="72000" rtlCol="0" anchor="ctr"/>
          <a:lstStyle/>
          <a:p>
            <a:pPr marL="0" marR="0" lvl="0" indent="0" algn="ctr" defTabSz="1296039" rtl="0" eaLnBrk="1" fontAlgn="auto" latinLnBrk="0" hangingPunct="1">
              <a:lnSpc>
                <a:spcPct val="100000"/>
              </a:lnSpc>
              <a:spcBef>
                <a:spcPts val="0"/>
              </a:spcBef>
              <a:spcAft>
                <a:spcPts val="0"/>
              </a:spcAft>
              <a:buClrTx/>
              <a:buSzTx/>
              <a:buFontTx/>
              <a:buNone/>
              <a:tabLst/>
              <a:defRPr/>
            </a:pPr>
            <a:r>
              <a:rPr lang="ja-JP" altLang="en-US" sz="3800" b="1" dirty="0">
                <a:solidFill>
                  <a:prstClr val="black"/>
                </a:solidFill>
                <a:latin typeface="HG丸ｺﾞｼｯｸM-PRO" panose="020F0600000000000000" pitchFamily="50" charset="-128"/>
                <a:ea typeface="HG丸ｺﾞｼｯｸM-PRO" panose="020F0600000000000000" pitchFamily="50" charset="-128"/>
              </a:rPr>
              <a:t>い</a:t>
            </a:r>
            <a:endParaRPr kumimoji="1" lang="ja-JP" altLang="en-US" sz="3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90333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60000"/>
            <a:ext cx="12960000" cy="1080000"/>
          </a:xfrm>
          <a:solidFill>
            <a:schemeClr val="accent6">
              <a:lumMod val="20000"/>
              <a:lumOff val="80000"/>
            </a:schemeClr>
          </a:solidFill>
        </p:spPr>
        <p:txBody>
          <a:bodyPr>
            <a:normAutofit/>
          </a:bodyPr>
          <a:lstStyle/>
          <a:p>
            <a:r>
              <a:rPr kumimoji="1" lang="ja-JP" altLang="en-US" sz="5500" b="1" dirty="0"/>
              <a:t>実際にやってみましょう　①</a:t>
            </a:r>
          </a:p>
        </p:txBody>
      </p:sp>
      <p:sp>
        <p:nvSpPr>
          <p:cNvPr id="3" name="コンテンツ プレースホルダー 2"/>
          <p:cNvSpPr>
            <a:spLocks noGrp="1"/>
          </p:cNvSpPr>
          <p:nvPr>
            <p:ph idx="1"/>
          </p:nvPr>
        </p:nvSpPr>
        <p:spPr>
          <a:xfrm>
            <a:off x="215303" y="5080253"/>
            <a:ext cx="12529392" cy="4372146"/>
          </a:xfrm>
        </p:spPr>
        <p:txBody>
          <a:bodyPr>
            <a:noAutofit/>
          </a:bodyPr>
          <a:lstStyle/>
          <a:p>
            <a:pPr marL="0" indent="0">
              <a:buNone/>
            </a:pPr>
            <a:r>
              <a:rPr lang="ja-JP" altLang="en-US" sz="4200" dirty="0">
                <a:highlight>
                  <a:srgbClr val="B9DCE9"/>
                </a:highlight>
              </a:rPr>
              <a:t>大阪さん</a:t>
            </a:r>
            <a:r>
              <a:rPr lang="ja-JP" altLang="en-US" sz="4200" dirty="0"/>
              <a:t>：「あの、先日電話しました大阪です。」</a:t>
            </a:r>
            <a:endParaRPr lang="en-US" altLang="ja-JP" sz="4200" dirty="0"/>
          </a:p>
          <a:p>
            <a:pPr marL="0" indent="0">
              <a:buNone/>
            </a:pPr>
            <a:endParaRPr lang="en-US" altLang="ja-JP" sz="1000" dirty="0"/>
          </a:p>
          <a:p>
            <a:pPr marL="0" indent="0">
              <a:buNone/>
            </a:pPr>
            <a:r>
              <a:rPr kumimoji="1" lang="ja-JP" altLang="en-US" sz="4200" dirty="0">
                <a:highlight>
                  <a:srgbClr val="FFCCCC"/>
                </a:highlight>
              </a:rPr>
              <a:t>相 談 員 </a:t>
            </a:r>
            <a:r>
              <a:rPr kumimoji="1" lang="ja-JP" altLang="en-US" sz="4200" dirty="0"/>
              <a:t>：「大阪さん、こんにちは。</a:t>
            </a:r>
            <a:endParaRPr kumimoji="1" lang="en-US" altLang="ja-JP" sz="4200" dirty="0"/>
          </a:p>
          <a:p>
            <a:pPr marL="0" indent="0">
              <a:buNone/>
            </a:pPr>
            <a:r>
              <a:rPr lang="en-US" altLang="ja-JP" sz="4200" dirty="0"/>
              <a:t>                  </a:t>
            </a:r>
            <a:r>
              <a:rPr kumimoji="1" lang="ja-JP" altLang="en-US" sz="4200" dirty="0"/>
              <a:t>電話で対応した</a:t>
            </a:r>
            <a:r>
              <a:rPr lang="ja-JP" altLang="en-US" sz="4200" dirty="0"/>
              <a:t>相談員のなにわ</a:t>
            </a:r>
            <a:r>
              <a:rPr kumimoji="1" lang="ja-JP" altLang="en-US" sz="4200" dirty="0"/>
              <a:t>です。</a:t>
            </a:r>
            <a:endParaRPr kumimoji="1" lang="en-US" altLang="ja-JP" sz="4200" dirty="0"/>
          </a:p>
          <a:p>
            <a:pPr marL="0" indent="0">
              <a:buNone/>
            </a:pPr>
            <a:r>
              <a:rPr lang="en-US" altLang="ja-JP" sz="4200" dirty="0"/>
              <a:t>                  </a:t>
            </a:r>
            <a:r>
              <a:rPr kumimoji="1" lang="ja-JP" altLang="en-US" sz="4200" dirty="0"/>
              <a:t>よく来てくださいましたね。」</a:t>
            </a:r>
            <a:endParaRPr kumimoji="1" lang="en-US" altLang="ja-JP" sz="4200" dirty="0"/>
          </a:p>
          <a:p>
            <a:pPr marL="0" indent="0">
              <a:buNone/>
            </a:pPr>
            <a:r>
              <a:rPr lang="ja-JP" altLang="en-US" sz="4200" dirty="0"/>
              <a:t>　　　　　  </a:t>
            </a:r>
            <a:r>
              <a:rPr lang="ja-JP" altLang="en-US" sz="4200" b="1" u="sng" dirty="0">
                <a:solidFill>
                  <a:srgbClr val="0070C0"/>
                </a:solidFill>
              </a:rPr>
              <a:t>→「ね」相談に来たことをねぎらう。</a:t>
            </a:r>
          </a:p>
        </p:txBody>
      </p:sp>
      <p:sp>
        <p:nvSpPr>
          <p:cNvPr id="4" name="スライド番号プレースホルダー 3"/>
          <p:cNvSpPr>
            <a:spLocks noGrp="1"/>
          </p:cNvSpPr>
          <p:nvPr>
            <p:ph type="sldNum" sz="quarter" idx="12"/>
          </p:nvPr>
        </p:nvSpPr>
        <p:spPr/>
        <p:txBody>
          <a:bodyPr/>
          <a:lstStyle/>
          <a:p>
            <a:fld id="{31A8A2BA-48A9-43F4-852E-BCA3C59F90C5}" type="slidenum">
              <a:rPr lang="ja-JP" altLang="en-US" smtClean="0"/>
              <a:pPr/>
              <a:t>7</a:t>
            </a:fld>
            <a:endParaRPr lang="ja-JP" altLang="en-US" dirty="0"/>
          </a:p>
        </p:txBody>
      </p:sp>
      <p:sp>
        <p:nvSpPr>
          <p:cNvPr id="5" name="四角形: 角を丸くする 4">
            <a:extLst>
              <a:ext uri="{FF2B5EF4-FFF2-40B4-BE49-F238E27FC236}">
                <a16:creationId xmlns:a16="http://schemas.microsoft.com/office/drawing/2014/main" id="{8441454E-0ED8-4018-AE68-10076033948F}"/>
              </a:ext>
            </a:extLst>
          </p:cNvPr>
          <p:cNvSpPr/>
          <p:nvPr/>
        </p:nvSpPr>
        <p:spPr>
          <a:xfrm>
            <a:off x="215304" y="1736098"/>
            <a:ext cx="12529392" cy="3124827"/>
          </a:xfrm>
          <a:prstGeom prst="roundRect">
            <a:avLst/>
          </a:prstGeom>
          <a:solidFill>
            <a:srgbClr val="D5F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 name="テキスト ボックス 6">
            <a:extLst>
              <a:ext uri="{FF2B5EF4-FFF2-40B4-BE49-F238E27FC236}">
                <a16:creationId xmlns:a16="http://schemas.microsoft.com/office/drawing/2014/main" id="{AEA2A7BD-31B2-4D3E-9A4B-6B1018B67E8E}"/>
              </a:ext>
            </a:extLst>
          </p:cNvPr>
          <p:cNvSpPr txBox="1"/>
          <p:nvPr/>
        </p:nvSpPr>
        <p:spPr>
          <a:xfrm>
            <a:off x="372903" y="1959683"/>
            <a:ext cx="12214193" cy="2677656"/>
          </a:xfrm>
          <a:prstGeom prst="rect">
            <a:avLst/>
          </a:prstGeom>
          <a:noFill/>
        </p:spPr>
        <p:txBody>
          <a:bodyPr wrap="square" rtlCol="0">
            <a:spAutoFit/>
          </a:bodyPr>
          <a:lstStyle/>
          <a:p>
            <a:pPr marL="0" marR="0" lvl="0" indent="0" algn="l" defTabSz="1296039"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4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大阪さんは、６</a:t>
            </a:r>
            <a:r>
              <a:rPr kumimoji="1" lang="en-US" altLang="ja-JP" sz="4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0</a:t>
            </a:r>
            <a:r>
              <a:rPr kumimoji="1" lang="ja-JP" altLang="en-US" sz="4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歳代男性です。妻の花子さんから言われ、お酒をやめたいと思っていますが、どうしたらよいかわかりません。そんな大阪さんがあなたのところに相談に来ました。</a:t>
            </a:r>
            <a:endParaRPr kumimoji="1" lang="en-US" altLang="ja-JP" sz="4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3939157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60000"/>
            <a:ext cx="12960000" cy="1080000"/>
          </a:xfrm>
          <a:solidFill>
            <a:schemeClr val="accent6">
              <a:lumMod val="20000"/>
              <a:lumOff val="80000"/>
            </a:schemeClr>
          </a:solidFill>
        </p:spPr>
        <p:txBody>
          <a:bodyPr>
            <a:normAutofit/>
          </a:bodyPr>
          <a:lstStyle/>
          <a:p>
            <a:r>
              <a:rPr lang="ja-JP" altLang="en-US" sz="5500" b="1" dirty="0"/>
              <a:t>実際にやってみましょう　</a:t>
            </a:r>
            <a:r>
              <a:rPr kumimoji="1" lang="ja-JP" altLang="en-US" sz="5500" b="1" dirty="0"/>
              <a:t>②</a:t>
            </a:r>
          </a:p>
        </p:txBody>
      </p:sp>
      <p:sp>
        <p:nvSpPr>
          <p:cNvPr id="3" name="コンテンツ プレースホルダー 2"/>
          <p:cNvSpPr>
            <a:spLocks noGrp="1"/>
          </p:cNvSpPr>
          <p:nvPr>
            <p:ph idx="1"/>
          </p:nvPr>
        </p:nvSpPr>
        <p:spPr>
          <a:xfrm>
            <a:off x="195817" y="1908597"/>
            <a:ext cx="12568365" cy="6272630"/>
          </a:xfrm>
        </p:spPr>
        <p:txBody>
          <a:bodyPr anchor="ctr" anchorCtr="0">
            <a:noAutofit/>
          </a:bodyPr>
          <a:lstStyle/>
          <a:p>
            <a:pPr marL="0" indent="0">
              <a:buNone/>
            </a:pPr>
            <a:r>
              <a:rPr kumimoji="1" lang="ja-JP" altLang="en-US" sz="4200" dirty="0">
                <a:highlight>
                  <a:srgbClr val="FFCCCC"/>
                </a:highlight>
              </a:rPr>
              <a:t>相 談 員 </a:t>
            </a:r>
            <a:r>
              <a:rPr kumimoji="1" lang="ja-JP" altLang="en-US" sz="4200" dirty="0"/>
              <a:t>：「先日の電話では、</a:t>
            </a:r>
            <a:r>
              <a:rPr lang="ja-JP" altLang="en-US" sz="4200" dirty="0"/>
              <a:t>お酒</a:t>
            </a:r>
            <a:r>
              <a:rPr kumimoji="1" lang="ja-JP" altLang="en-US" sz="4200" dirty="0"/>
              <a:t>をやめたい</a:t>
            </a:r>
            <a:endParaRPr kumimoji="1" lang="en-US" altLang="ja-JP" sz="4200" dirty="0"/>
          </a:p>
          <a:p>
            <a:pPr marL="0" indent="0">
              <a:buNone/>
            </a:pPr>
            <a:r>
              <a:rPr lang="ja-JP" altLang="en-US" sz="4200" dirty="0"/>
              <a:t>　　　　　　</a:t>
            </a:r>
            <a:r>
              <a:rPr kumimoji="1" lang="ja-JP" altLang="en-US" sz="4200" dirty="0"/>
              <a:t>けれど、なかなかやめられなくて</a:t>
            </a:r>
            <a:r>
              <a:rPr lang="en-US" altLang="ja-JP" sz="4200" dirty="0"/>
              <a:t>…</a:t>
            </a:r>
          </a:p>
          <a:p>
            <a:pPr marL="0" indent="0">
              <a:buNone/>
            </a:pPr>
            <a:r>
              <a:rPr kumimoji="1" lang="ja-JP" altLang="en-US" sz="4200" dirty="0"/>
              <a:t>　　　　　　ということでしたが、詳しくお話し</a:t>
            </a:r>
            <a:endParaRPr kumimoji="1" lang="en-US" altLang="ja-JP" sz="4200" dirty="0"/>
          </a:p>
          <a:p>
            <a:pPr marL="0" indent="0">
              <a:buNone/>
            </a:pPr>
            <a:r>
              <a:rPr lang="ja-JP" altLang="en-US" sz="4200" dirty="0"/>
              <a:t>　　　　　　</a:t>
            </a:r>
            <a:r>
              <a:rPr kumimoji="1" lang="ja-JP" altLang="en-US" sz="4200" dirty="0"/>
              <a:t>していただけますか？」</a:t>
            </a:r>
            <a:endParaRPr kumimoji="1" lang="en-US" altLang="ja-JP" sz="4200" dirty="0"/>
          </a:p>
          <a:p>
            <a:pPr marL="0" indent="0">
              <a:buNone/>
            </a:pPr>
            <a:endParaRPr kumimoji="1" lang="en-US" altLang="ja-JP" sz="1000" dirty="0"/>
          </a:p>
          <a:p>
            <a:pPr marL="0" indent="0">
              <a:buNone/>
            </a:pPr>
            <a:r>
              <a:rPr lang="ja-JP" altLang="en-US" sz="4200" dirty="0">
                <a:highlight>
                  <a:srgbClr val="B9DCE9"/>
                </a:highlight>
              </a:rPr>
              <a:t>大阪さん</a:t>
            </a:r>
            <a:r>
              <a:rPr lang="ja-JP" altLang="en-US" sz="4200" dirty="0"/>
              <a:t>：「はい。うまく話ができるかどうか。」</a:t>
            </a:r>
            <a:endParaRPr lang="en-US" altLang="ja-JP" sz="4200" dirty="0"/>
          </a:p>
          <a:p>
            <a:pPr marL="0" indent="0">
              <a:buNone/>
            </a:pPr>
            <a:endParaRPr lang="en-US" altLang="ja-JP" sz="1000" dirty="0"/>
          </a:p>
          <a:p>
            <a:pPr marL="0" indent="0">
              <a:buNone/>
            </a:pPr>
            <a:r>
              <a:rPr kumimoji="1" lang="ja-JP" altLang="en-US" sz="4200" dirty="0">
                <a:highlight>
                  <a:srgbClr val="FFCCCC"/>
                </a:highlight>
              </a:rPr>
              <a:t>相 談 員 </a:t>
            </a:r>
            <a:r>
              <a:rPr kumimoji="1" lang="ja-JP" altLang="en-US" sz="4200" dirty="0"/>
              <a:t>：「話せることからで大丈夫ですよ。</a:t>
            </a:r>
            <a:endParaRPr lang="en-US" altLang="ja-JP" sz="4200" dirty="0"/>
          </a:p>
          <a:p>
            <a:pPr marL="0" indent="0">
              <a:buNone/>
            </a:pPr>
            <a:r>
              <a:rPr lang="ja-JP" altLang="en-US" sz="4200" dirty="0"/>
              <a:t>　　　　　   </a:t>
            </a:r>
            <a:r>
              <a:rPr kumimoji="1" lang="ja-JP" altLang="en-US" sz="4200" dirty="0"/>
              <a:t>お話ししてみてください。」</a:t>
            </a:r>
            <a:endParaRPr kumimoji="1" lang="en-US" altLang="ja-JP" sz="4200" dirty="0"/>
          </a:p>
          <a:p>
            <a:pPr marL="0" indent="0">
              <a:buNone/>
            </a:pPr>
            <a:r>
              <a:rPr lang="ja-JP" altLang="en-US" sz="4200" dirty="0"/>
              <a:t>　　　　</a:t>
            </a:r>
            <a:r>
              <a:rPr lang="ja-JP" altLang="en-US" sz="4200" b="1" u="sng" dirty="0">
                <a:solidFill>
                  <a:srgbClr val="0070C0"/>
                </a:solidFill>
              </a:rPr>
              <a:t>→　「ま」まず、じっくり話を聴く</a:t>
            </a:r>
            <a:endParaRPr kumimoji="1" lang="ja-JP" altLang="en-US" sz="4200" b="1" u="sng" dirty="0">
              <a:solidFill>
                <a:srgbClr val="0070C0"/>
              </a:solidFill>
            </a:endParaRPr>
          </a:p>
        </p:txBody>
      </p:sp>
      <p:sp>
        <p:nvSpPr>
          <p:cNvPr id="4" name="スライド番号プレースホルダー 3"/>
          <p:cNvSpPr>
            <a:spLocks noGrp="1"/>
          </p:cNvSpPr>
          <p:nvPr>
            <p:ph type="sldNum" sz="quarter" idx="12"/>
          </p:nvPr>
        </p:nvSpPr>
        <p:spPr/>
        <p:txBody>
          <a:bodyPr/>
          <a:lstStyle/>
          <a:p>
            <a:fld id="{31A8A2BA-48A9-43F4-852E-BCA3C59F90C5}" type="slidenum">
              <a:rPr lang="ja-JP" altLang="en-US" smtClean="0"/>
              <a:pPr/>
              <a:t>8</a:t>
            </a:fld>
            <a:endParaRPr lang="ja-JP" altLang="en-US" dirty="0"/>
          </a:p>
        </p:txBody>
      </p:sp>
    </p:spTree>
    <p:extLst>
      <p:ext uri="{BB962C8B-B14F-4D97-AF65-F5344CB8AC3E}">
        <p14:creationId xmlns:p14="http://schemas.microsoft.com/office/powerpoint/2010/main" val="66099887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vert="horz" lIns="91440" tIns="45720" rIns="91440" bIns="45720" rtlCol="0" anchor="ctr">
        <a:noAutofit/>
      </a:bodyPr>
      <a:lstStyle>
        <a:defPPr>
          <a:defRPr sz="4800" dirty="0"/>
        </a:defPPr>
      </a:lstStyle>
    </a:txDef>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6286</Words>
  <Application>Microsoft Office PowerPoint</Application>
  <PresentationFormat>ユーザー設定</PresentationFormat>
  <Paragraphs>660</Paragraphs>
  <Slides>38</Slides>
  <Notes>38</Notes>
  <HiddenSlides>0</HiddenSlides>
  <MMClips>0</MMClips>
  <ScaleCrop>false</ScaleCrop>
  <HeadingPairs>
    <vt:vector size="6" baseType="variant">
      <vt:variant>
        <vt:lpstr>使用されているフォント</vt:lpstr>
      </vt:variant>
      <vt:variant>
        <vt:i4>7</vt:i4>
      </vt:variant>
      <vt:variant>
        <vt:lpstr>テーマ</vt:lpstr>
      </vt:variant>
      <vt:variant>
        <vt:i4>4</vt:i4>
      </vt:variant>
      <vt:variant>
        <vt:lpstr>スライド タイトル</vt:lpstr>
      </vt:variant>
      <vt:variant>
        <vt:i4>38</vt:i4>
      </vt:variant>
    </vt:vector>
  </HeadingPairs>
  <TitlesOfParts>
    <vt:vector size="49" baseType="lpstr">
      <vt:lpstr>HG丸ｺﾞｼｯｸM-PRO</vt:lpstr>
      <vt:lpstr>ＭＳ Ｐゴシック</vt:lpstr>
      <vt:lpstr>游ゴシック</vt:lpstr>
      <vt:lpstr>Arial</vt:lpstr>
      <vt:lpstr>Calibri</vt:lpstr>
      <vt:lpstr>Calibri Light</vt:lpstr>
      <vt:lpstr>Wingdings</vt:lpstr>
      <vt:lpstr>Office ​​テーマ</vt:lpstr>
      <vt:lpstr>1_Office ​​テーマ</vt:lpstr>
      <vt:lpstr>2_Office ​​テーマ</vt:lpstr>
      <vt:lpstr>3_Office ​​テーマ</vt:lpstr>
      <vt:lpstr>PowerPoint プレゼンテーション</vt:lpstr>
      <vt:lpstr>PowerPoint プレゼンテーション</vt:lpstr>
      <vt:lpstr>相談の受け方編の目的</vt:lpstr>
      <vt:lpstr>プログラム</vt:lpstr>
      <vt:lpstr>PowerPoint プレゼンテーション</vt:lpstr>
      <vt:lpstr>　相談を受けるときのポイント①</vt:lpstr>
      <vt:lpstr>　相談を受けるときのポイント②</vt:lpstr>
      <vt:lpstr>実際にやってみましょう　①</vt:lpstr>
      <vt:lpstr>実際にやってみましょう　②</vt:lpstr>
      <vt:lpstr>実際にやってみましょう　③</vt:lpstr>
      <vt:lpstr>実際にやってみましょう　④</vt:lpstr>
      <vt:lpstr>実際にやってみましょう　⑤</vt:lpstr>
      <vt:lpstr>実際にやってみましょう　⑥</vt:lpstr>
      <vt:lpstr>実際にやってみましょう　⑦</vt:lpstr>
      <vt:lpstr>　相談を受けるときのポイント</vt:lpstr>
      <vt:lpstr>PowerPoint プレゼンテーション</vt:lpstr>
      <vt:lpstr>　陥りやすい場面① 　 依存症に対する間違ったイメージで対応する</vt:lpstr>
      <vt:lpstr>　支援者のこころ構え① 　  依存症について正しい知識を持って関わる</vt:lpstr>
      <vt:lpstr> 　陥りやすい場面② 　 本人の依存を、なんとかやめさせようとする 　</vt:lpstr>
      <vt:lpstr>　支援者のこころ構え② 　  依存する理由を考え、気持ちに寄り添う</vt:lpstr>
      <vt:lpstr>PowerPoint プレゼンテーション</vt:lpstr>
      <vt:lpstr>　支援者のこころ構え③ 　  本人の回復を信じて関わる</vt:lpstr>
      <vt:lpstr>PowerPoint プレゼンテーション</vt:lpstr>
      <vt:lpstr>PowerPoint プレゼンテーション</vt:lpstr>
      <vt:lpstr>PowerPoint プレゼンテーション</vt:lpstr>
      <vt:lpstr>　支援者のこころ構え⑤　 　  家族の支援を続けることで、 　  本人への支援の糸口が見つかる可能性がある</vt:lpstr>
      <vt:lpstr>　陥りやすい場面⑥ 　  不全感をもったり、疲れ果ててしまったと感じる</vt:lpstr>
      <vt:lpstr>PowerPoint プレゼンテーション</vt:lpstr>
      <vt:lpstr>支援者のこころ構え（まとめ）</vt:lpstr>
      <vt:lpstr>PowerPoint プレゼンテーション</vt:lpstr>
      <vt:lpstr>PowerPoint プレゼンテーション</vt:lpstr>
      <vt:lpstr>家族の置かれている状況</vt:lpstr>
      <vt:lpstr>家族を支援する際に気をつけること</vt:lpstr>
      <vt:lpstr>家族を支援する際に気をつけること</vt:lpstr>
      <vt:lpstr>家族を支援する際に気をつけること</vt:lpstr>
      <vt:lpstr>PowerPoint プレゼンテーション</vt:lpstr>
      <vt:lpstr>PowerPoint プレゼンテーション</vt:lpstr>
      <vt:lpstr>ご清聴ありがとうございました</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2024-12-25T06:59:45Z</dcterms:created>
  <dcterms:modified xsi:type="dcterms:W3CDTF">2024-12-25T07:35:08Z</dcterms:modified>
</cp:coreProperties>
</file>