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9.xml" ContentType="application/vnd.openxmlformats-officedocument.presentationml.tags+xml"/>
  <Override PartName="/ppt/notesSlides/notesSlide41.xml" ContentType="application/vnd.openxmlformats-officedocument.presentationml.notesSlide+xml"/>
  <Override PartName="/ppt/tags/tag10.xml" ContentType="application/vnd.openxmlformats-officedocument.presentationml.tags+xml"/>
  <Override PartName="/ppt/notesSlides/notesSlide42.xml" ContentType="application/vnd.openxmlformats-officedocument.presentationml.notesSlide+xml"/>
  <Override PartName="/ppt/tags/tag11.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2.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3.xml" ContentType="application/vnd.openxmlformats-officedocument.presentationml.tags+xml"/>
  <Override PartName="/ppt/notesSlides/notesSlide54.xml" ContentType="application/vnd.openxmlformats-officedocument.presentationml.notesSlide+xml"/>
  <Override PartName="/ppt/tags/tag14.xml" ContentType="application/vnd.openxmlformats-officedocument.presentationml.tags+xml"/>
  <Override PartName="/ppt/notesSlides/notesSlide55.xml" ContentType="application/vnd.openxmlformats-officedocument.presentationml.notesSlide+xml"/>
  <Override PartName="/ppt/tags/tag15.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16.xml" ContentType="application/vnd.openxmlformats-officedocument.presentationml.tags+xml"/>
  <Override PartName="/ppt/notesSlides/notesSlide71.xml" ContentType="application/vnd.openxmlformats-officedocument.presentationml.notesSlide+xml"/>
  <Override PartName="/ppt/tags/tag17.xml" ContentType="application/vnd.openxmlformats-officedocument.presentationml.tags+xml"/>
  <Override PartName="/ppt/notesSlides/notesSlide72.xml" ContentType="application/vnd.openxmlformats-officedocument.presentationml.notesSlide+xml"/>
  <Override PartName="/ppt/tags/tag18.xml" ContentType="application/vnd.openxmlformats-officedocument.presentationml.tags+xml"/>
  <Override PartName="/ppt/notesSlides/notesSlide73.xml" ContentType="application/vnd.openxmlformats-officedocument.presentationml.notesSlide+xml"/>
  <Override PartName="/ppt/tags/tag19.xml" ContentType="application/vnd.openxmlformats-officedocument.presentationml.tags+xml"/>
  <Override PartName="/ppt/notesSlides/notesSlide74.xml" ContentType="application/vnd.openxmlformats-officedocument.presentationml.notesSlide+xml"/>
  <Override PartName="/ppt/tags/tag20.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696" r:id="rId1"/>
  </p:sldMasterIdLst>
  <p:notesMasterIdLst>
    <p:notesMasterId r:id="rId83"/>
  </p:notesMasterIdLst>
  <p:handoutMasterIdLst>
    <p:handoutMasterId r:id="rId84"/>
  </p:handoutMasterIdLst>
  <p:sldIdLst>
    <p:sldId id="907" r:id="rId2"/>
    <p:sldId id="1078" r:id="rId3"/>
    <p:sldId id="1064" r:id="rId4"/>
    <p:sldId id="1249" r:id="rId5"/>
    <p:sldId id="1250" r:id="rId6"/>
    <p:sldId id="1233" r:id="rId7"/>
    <p:sldId id="1251" r:id="rId8"/>
    <p:sldId id="1234" r:id="rId9"/>
    <p:sldId id="1253" r:id="rId10"/>
    <p:sldId id="1254" r:id="rId11"/>
    <p:sldId id="1255" r:id="rId12"/>
    <p:sldId id="1256" r:id="rId13"/>
    <p:sldId id="910" r:id="rId14"/>
    <p:sldId id="1289" r:id="rId15"/>
    <p:sldId id="1290" r:id="rId16"/>
    <p:sldId id="1291" r:id="rId17"/>
    <p:sldId id="1300" r:id="rId18"/>
    <p:sldId id="1301" r:id="rId19"/>
    <p:sldId id="1257" r:id="rId20"/>
    <p:sldId id="1258" r:id="rId21"/>
    <p:sldId id="1283" r:id="rId22"/>
    <p:sldId id="1284" r:id="rId23"/>
    <p:sldId id="1285" r:id="rId24"/>
    <p:sldId id="1259" r:id="rId25"/>
    <p:sldId id="1260" r:id="rId26"/>
    <p:sldId id="1261" r:id="rId27"/>
    <p:sldId id="1286" r:id="rId28"/>
    <p:sldId id="1178" r:id="rId29"/>
    <p:sldId id="1292" r:id="rId30"/>
    <p:sldId id="1263" r:id="rId31"/>
    <p:sldId id="933" r:id="rId32"/>
    <p:sldId id="1148" r:id="rId33"/>
    <p:sldId id="1180" r:id="rId34"/>
    <p:sldId id="1228" r:id="rId35"/>
    <p:sldId id="1214" r:id="rId36"/>
    <p:sldId id="1303" r:id="rId37"/>
    <p:sldId id="1057" r:id="rId38"/>
    <p:sldId id="1287" r:id="rId39"/>
    <p:sldId id="931" r:id="rId40"/>
    <p:sldId id="1062" r:id="rId41"/>
    <p:sldId id="1149" r:id="rId42"/>
    <p:sldId id="1190" r:id="rId43"/>
    <p:sldId id="1239" r:id="rId44"/>
    <p:sldId id="1288" r:id="rId45"/>
    <p:sldId id="1264" r:id="rId46"/>
    <p:sldId id="1265" r:id="rId47"/>
    <p:sldId id="1266" r:id="rId48"/>
    <p:sldId id="1243" r:id="rId49"/>
    <p:sldId id="1241" r:id="rId50"/>
    <p:sldId id="1245" r:id="rId51"/>
    <p:sldId id="1293" r:id="rId52"/>
    <p:sldId id="1294" r:id="rId53"/>
    <p:sldId id="1295" r:id="rId54"/>
    <p:sldId id="1267" r:id="rId55"/>
    <p:sldId id="1268" r:id="rId56"/>
    <p:sldId id="1269" r:id="rId57"/>
    <p:sldId id="1270" r:id="rId58"/>
    <p:sldId id="1271" r:id="rId59"/>
    <p:sldId id="1296" r:id="rId60"/>
    <p:sldId id="1297" r:id="rId61"/>
    <p:sldId id="1272" r:id="rId62"/>
    <p:sldId id="1252" r:id="rId63"/>
    <p:sldId id="1302" r:id="rId64"/>
    <p:sldId id="1273" r:id="rId65"/>
    <p:sldId id="1225" r:id="rId66"/>
    <p:sldId id="1299" r:id="rId67"/>
    <p:sldId id="1227" r:id="rId68"/>
    <p:sldId id="1199" r:id="rId69"/>
    <p:sldId id="752" r:id="rId70"/>
    <p:sldId id="1200" r:id="rId71"/>
    <p:sldId id="1157" r:id="rId72"/>
    <p:sldId id="1202" r:id="rId73"/>
    <p:sldId id="1203" r:id="rId74"/>
    <p:sldId id="1204" r:id="rId75"/>
    <p:sldId id="1304" r:id="rId76"/>
    <p:sldId id="1278" r:id="rId77"/>
    <p:sldId id="1279" r:id="rId78"/>
    <p:sldId id="1280" r:id="rId79"/>
    <p:sldId id="1281" r:id="rId80"/>
    <p:sldId id="1282" r:id="rId81"/>
    <p:sldId id="1305" r:id="rId82"/>
  </p:sldIdLst>
  <p:sldSz cx="12192000" cy="6858000"/>
  <p:notesSz cx="6807200" cy="9939338"/>
  <p:custDataLst>
    <p:tags r:id="rId8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40" userDrawn="1">
          <p15:clr>
            <a:srgbClr val="A4A3A4"/>
          </p15:clr>
        </p15:guide>
        <p15:guide id="2" pos="2152" userDrawn="1">
          <p15:clr>
            <a:srgbClr val="A4A3A4"/>
          </p15:clr>
        </p15:guide>
        <p15:guide id="3" orient="horz" pos="3131" userDrawn="1">
          <p15:clr>
            <a:srgbClr val="A4A3A4"/>
          </p15:clr>
        </p15:guide>
        <p15:guide id="4"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3EF"/>
    <a:srgbClr val="E9B297"/>
    <a:srgbClr val="A3E7FF"/>
    <a:srgbClr val="3BCCFF"/>
    <a:srgbClr val="D0E7D2"/>
    <a:srgbClr val="83B48E"/>
    <a:srgbClr val="81B48B"/>
    <a:srgbClr val="FCD145"/>
    <a:srgbClr val="187A3B"/>
    <a:srgbClr val="F0F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30" autoAdjust="0"/>
    <p:restoredTop sz="77033" autoAdjust="0"/>
  </p:normalViewPr>
  <p:slideViewPr>
    <p:cSldViewPr>
      <p:cViewPr varScale="1">
        <p:scale>
          <a:sx n="80" d="100"/>
          <a:sy n="80" d="100"/>
        </p:scale>
        <p:origin x="499"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2" d="100"/>
          <a:sy n="72" d="100"/>
        </p:scale>
        <p:origin x="2837" y="82"/>
      </p:cViewPr>
      <p:guideLst>
        <p:guide orient="horz" pos="3140"/>
        <p:guide pos="2152"/>
        <p:guide orient="horz" pos="3131"/>
        <p:guide pos="214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2"/>
          </p:nvPr>
        </p:nvSpPr>
        <p:spPr>
          <a:xfrm>
            <a:off x="3" y="9440785"/>
            <a:ext cx="2949680" cy="498558"/>
          </a:xfrm>
          <a:prstGeom prst="rect">
            <a:avLst/>
          </a:prstGeom>
        </p:spPr>
        <p:txBody>
          <a:bodyPr vert="horz" lIns="91710" tIns="45857" rIns="91710" bIns="4585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930" y="9440785"/>
            <a:ext cx="2949680" cy="498558"/>
          </a:xfrm>
          <a:prstGeom prst="rect">
            <a:avLst/>
          </a:prstGeom>
        </p:spPr>
        <p:txBody>
          <a:bodyPr vert="horz" lIns="91710" tIns="45857" rIns="91710" bIns="45857" rtlCol="0" anchor="b"/>
          <a:lstStyle>
            <a:lvl1pPr algn="r">
              <a:defRPr sz="1200"/>
            </a:lvl1pPr>
          </a:lstStyle>
          <a:p>
            <a:fld id="{0BF27701-FCEF-47C1-A2C3-C996E43927BF}" type="slidenum">
              <a:rPr kumimoji="1" lang="ja-JP" altLang="en-US" smtClean="0"/>
              <a:t>‹#›</a:t>
            </a:fld>
            <a:endParaRPr kumimoji="1" lang="ja-JP" altLang="en-US"/>
          </a:p>
        </p:txBody>
      </p:sp>
    </p:spTree>
    <p:extLst>
      <p:ext uri="{BB962C8B-B14F-4D97-AF65-F5344CB8AC3E}">
        <p14:creationId xmlns:p14="http://schemas.microsoft.com/office/powerpoint/2010/main" val="124232105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379413" y="288925"/>
            <a:ext cx="6048375" cy="3402013"/>
          </a:xfrm>
          <a:prstGeom prst="rect">
            <a:avLst/>
          </a:prstGeom>
          <a:noFill/>
          <a:ln w="12700">
            <a:solidFill>
              <a:prstClr val="black"/>
            </a:solidFill>
          </a:ln>
        </p:spPr>
        <p:txBody>
          <a:bodyPr vert="horz" lIns="91390" tIns="45696" rIns="91390" bIns="45696" rtlCol="0" anchor="ctr"/>
          <a:lstStyle/>
          <a:p>
            <a:endParaRPr lang="ja-JP" altLang="en-US"/>
          </a:p>
        </p:txBody>
      </p:sp>
      <p:sp>
        <p:nvSpPr>
          <p:cNvPr id="5" name="ノート プレースホルダー 4"/>
          <p:cNvSpPr>
            <a:spLocks noGrp="1"/>
          </p:cNvSpPr>
          <p:nvPr>
            <p:ph type="body" sz="quarter" idx="3"/>
          </p:nvPr>
        </p:nvSpPr>
        <p:spPr>
          <a:xfrm>
            <a:off x="379601" y="4033566"/>
            <a:ext cx="6048000" cy="5400600"/>
          </a:xfrm>
          <a:prstGeom prst="rect">
            <a:avLst/>
          </a:prstGeom>
        </p:spPr>
        <p:txBody>
          <a:bodyPr vert="horz" lIns="0" tIns="0" rIns="0" bIns="0" rtlCol="0"/>
          <a:lstStyle/>
          <a:p>
            <a:pPr lvl="0"/>
            <a:r>
              <a:rPr kumimoji="1" lang="ja-JP" altLang="en-US" dirty="0"/>
              <a:t>マスター テキストの書式設定</a:t>
            </a:r>
          </a:p>
        </p:txBody>
      </p:sp>
      <p:sp>
        <p:nvSpPr>
          <p:cNvPr id="7" name="スライド番号プレースホルダー 6"/>
          <p:cNvSpPr>
            <a:spLocks noGrp="1"/>
          </p:cNvSpPr>
          <p:nvPr>
            <p:ph type="sldNum" sz="quarter" idx="5"/>
          </p:nvPr>
        </p:nvSpPr>
        <p:spPr>
          <a:xfrm>
            <a:off x="3855846" y="9440651"/>
            <a:ext cx="2788116" cy="353554"/>
          </a:xfrm>
          <a:prstGeom prst="rect">
            <a:avLst/>
          </a:prstGeom>
        </p:spPr>
        <p:txBody>
          <a:bodyPr vert="horz" lIns="0" tIns="0" rIns="0" bIns="0" rtlCol="0" anchor="b"/>
          <a:lstStyle>
            <a:lvl1pPr algn="r">
              <a:defRPr sz="1000"/>
            </a:lvl1pPr>
          </a:lstStyle>
          <a:p>
            <a:fld id="{EB1E74C0-6569-45EC-ADFF-A6DD8FE800B8}" type="slidenum">
              <a:rPr lang="ja-JP" altLang="en-US" smtClean="0"/>
              <a:pPr/>
              <a:t>‹#›</a:t>
            </a:fld>
            <a:endParaRPr lang="ja-JP" altLang="en-US" dirty="0"/>
          </a:p>
        </p:txBody>
      </p:sp>
    </p:spTree>
    <p:extLst>
      <p:ext uri="{BB962C8B-B14F-4D97-AF65-F5344CB8AC3E}">
        <p14:creationId xmlns:p14="http://schemas.microsoft.com/office/powerpoint/2010/main" val="349620163"/>
      </p:ext>
    </p:extLst>
  </p:cSld>
  <p:clrMap bg1="lt1" tx1="dk1" bg2="lt2" tx2="dk2" accent1="accent1" accent2="accent2" accent3="accent3" accent4="accent4" accent5="accent5" accent6="accent6" hlink="hlink" folHlink="folHlink"/>
  <p:hf dt="0"/>
  <p:notesStyle>
    <a:lvl1pPr marL="0" algn="l" defTabSz="914400" rtl="0" eaLnBrk="1" latinLnBrk="0" hangingPunct="1">
      <a:lnSpc>
        <a:spcPts val="1800"/>
      </a:lnSpc>
      <a:defRPr kumimoji="1" sz="1200" kern="1200">
        <a:solidFill>
          <a:schemeClr val="tx1"/>
        </a:solidFill>
        <a:latin typeface="+mj-ea"/>
        <a:ea typeface="+mj-ea"/>
        <a:cs typeface="+mn-cs"/>
      </a:defRPr>
    </a:lvl1pPr>
    <a:lvl2pPr marL="457200" algn="l" defTabSz="914400" rtl="0" eaLnBrk="1" latinLnBrk="0" hangingPunct="1">
      <a:defRPr kumimoji="1" sz="1400" kern="1200">
        <a:solidFill>
          <a:schemeClr val="tx1"/>
        </a:solidFill>
        <a:latin typeface="+mj-ea"/>
        <a:ea typeface="+mj-ea"/>
        <a:cs typeface="+mn-cs"/>
      </a:defRPr>
    </a:lvl2pPr>
    <a:lvl3pPr marL="914400" algn="l" defTabSz="914400" rtl="0" eaLnBrk="1" latinLnBrk="0" hangingPunct="1">
      <a:defRPr kumimoji="1" sz="1400" kern="1200">
        <a:solidFill>
          <a:schemeClr val="tx1"/>
        </a:solidFill>
        <a:latin typeface="+mj-ea"/>
        <a:ea typeface="+mj-ea"/>
        <a:cs typeface="+mn-cs"/>
      </a:defRPr>
    </a:lvl3pPr>
    <a:lvl4pPr marL="1371600" algn="l" defTabSz="914400" rtl="0" eaLnBrk="1" latinLnBrk="0" hangingPunct="1">
      <a:defRPr kumimoji="1" sz="1400" kern="1200">
        <a:solidFill>
          <a:schemeClr val="tx1"/>
        </a:solidFill>
        <a:latin typeface="+mj-ea"/>
        <a:ea typeface="+mj-ea"/>
        <a:cs typeface="+mn-cs"/>
      </a:defRPr>
    </a:lvl4pPr>
    <a:lvl5pPr marL="1828800" algn="l" defTabSz="914400" rtl="0" eaLnBrk="1" latinLnBrk="0" hangingPunct="1">
      <a:defRPr kumimoji="1" sz="1400" kern="1200">
        <a:solidFill>
          <a:schemeClr val="tx1"/>
        </a:solidFill>
        <a:latin typeface="+mj-ea"/>
        <a:ea typeface="+mj-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0" userDrawn="1">
          <p15:clr>
            <a:srgbClr val="F26B43"/>
          </p15:clr>
        </p15:guide>
        <p15:guide id="2" pos="2145"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0</a:t>
            </a:fld>
            <a:endParaRPr lang="ja-JP" altLang="en-US" dirty="0"/>
          </a:p>
        </p:txBody>
      </p:sp>
      <p:sp>
        <p:nvSpPr>
          <p:cNvPr id="7" name="スライド イメージ プレースホルダー 6">
            <a:extLst>
              <a:ext uri="{FF2B5EF4-FFF2-40B4-BE49-F238E27FC236}">
                <a16:creationId xmlns:a16="http://schemas.microsoft.com/office/drawing/2014/main" id="{A4771486-DEAB-EE60-17DD-E1B57A54DFD4}"/>
              </a:ext>
            </a:extLst>
          </p:cNvPr>
          <p:cNvSpPr>
            <a:spLocks noGrp="1" noRot="1" noChangeAspect="1"/>
          </p:cNvSpPr>
          <p:nvPr>
            <p:ph type="sldImg"/>
          </p:nvPr>
        </p:nvSpPr>
        <p:spPr>
          <a:xfrm>
            <a:off x="266700" y="288925"/>
            <a:ext cx="6273800" cy="3529013"/>
          </a:xfrm>
        </p:spPr>
      </p:sp>
      <p:sp>
        <p:nvSpPr>
          <p:cNvPr id="9" name="ノート プレースホルダー 8">
            <a:extLst>
              <a:ext uri="{FF2B5EF4-FFF2-40B4-BE49-F238E27FC236}">
                <a16:creationId xmlns:a16="http://schemas.microsoft.com/office/drawing/2014/main" id="{F90930CD-9A56-921B-EC7D-2AED469D1DAC}"/>
              </a:ext>
            </a:extLst>
          </p:cNvPr>
          <p:cNvSpPr>
            <a:spLocks noGrp="1"/>
          </p:cNvSpPr>
          <p:nvPr>
            <p:ph type="body" idx="1"/>
          </p:nvPr>
        </p:nvSpPr>
        <p:spPr/>
        <p:txBody>
          <a:bodyPr/>
          <a:lstStyle/>
          <a:p>
            <a:r>
              <a:rPr kumimoji="1" lang="ja-JP" altLang="en-US" dirty="0">
                <a:solidFill>
                  <a:schemeClr val="tx1"/>
                </a:solidFill>
              </a:rPr>
              <a:t>依存症のことを学ぼう！</a:t>
            </a:r>
            <a:endParaRPr lang="ja-JP" altLang="en-US" dirty="0"/>
          </a:p>
        </p:txBody>
      </p:sp>
    </p:spTree>
    <p:extLst>
      <p:ext uri="{BB962C8B-B14F-4D97-AF65-F5344CB8AC3E}">
        <p14:creationId xmlns:p14="http://schemas.microsoft.com/office/powerpoint/2010/main" val="99415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5"/>
          </p:nvPr>
        </p:nvSpPr>
        <p:spPr/>
        <p:txBody>
          <a:bodyPr/>
          <a:lstStyle/>
          <a:p>
            <a:fld id="{EB1E74C0-6569-45EC-ADFF-A6DD8FE800B8}" type="slidenum">
              <a:rPr lang="ja-JP" altLang="en-US" smtClean="0"/>
              <a:pPr/>
              <a:t>9</a:t>
            </a:fld>
            <a:endParaRPr lang="ja-JP" altLang="en-US"/>
          </a:p>
        </p:txBody>
      </p:sp>
      <p:sp>
        <p:nvSpPr>
          <p:cNvPr id="8" name="ノート プレースホルダー 7">
            <a:extLst>
              <a:ext uri="{FF2B5EF4-FFF2-40B4-BE49-F238E27FC236}">
                <a16:creationId xmlns:a16="http://schemas.microsoft.com/office/drawing/2014/main" id="{9BC5C6A0-E2CD-2F92-3334-519768CA4FBB}"/>
              </a:ext>
            </a:extLst>
          </p:cNvPr>
          <p:cNvSpPr>
            <a:spLocks noGrp="1"/>
          </p:cNvSpPr>
          <p:nvPr>
            <p:ph type="body" idx="1"/>
          </p:nvPr>
        </p:nvSpPr>
        <p:spPr/>
        <p:txBody>
          <a:bodyPr/>
          <a:lstStyle/>
          <a:p>
            <a:r>
              <a:rPr lang="ja-JP" altLang="en-US" dirty="0"/>
              <a:t>　それでは、ゲームについて、簡単なチェックテストをやってみたいと思います。</a:t>
            </a:r>
            <a:endParaRPr lang="en-US" altLang="ja-JP" dirty="0"/>
          </a:p>
          <a:p>
            <a:endParaRPr lang="en-US" altLang="ja-JP" dirty="0"/>
          </a:p>
          <a:p>
            <a:r>
              <a:rPr lang="ja-JP" altLang="en-US" dirty="0"/>
              <a:t>　お配りしているワークシートを見てください。</a:t>
            </a:r>
            <a:endParaRPr lang="en-US" altLang="ja-JP" dirty="0"/>
          </a:p>
          <a:p>
            <a:r>
              <a:rPr lang="ja-JP" altLang="en-US" dirty="0"/>
              <a:t>　答えは聞きませんので、安心して自分でチェックしてみてください。</a:t>
            </a:r>
            <a:endParaRPr lang="en-US" altLang="ja-JP" dirty="0"/>
          </a:p>
          <a:p>
            <a:endParaRPr lang="en-US" altLang="ja-JP" dirty="0"/>
          </a:p>
          <a:p>
            <a:r>
              <a:rPr lang="en-US" altLang="ja-JP" dirty="0"/>
              <a:t>【</a:t>
            </a:r>
            <a:r>
              <a:rPr lang="ja-JP" altLang="en-US" dirty="0"/>
              <a:t>２分</a:t>
            </a:r>
            <a:r>
              <a:rPr lang="en-US" altLang="ja-JP" dirty="0"/>
              <a:t>】</a:t>
            </a:r>
          </a:p>
          <a:p>
            <a:endParaRPr lang="en-US" altLang="ja-JP" dirty="0"/>
          </a:p>
          <a:p>
            <a:r>
              <a:rPr lang="ja-JP" altLang="en-US" dirty="0"/>
              <a:t>　これだけでは診断できるわけではありませんが、合計５点以上の場合は、ゲーム依存が疑われると言われています。</a:t>
            </a:r>
            <a:endParaRPr lang="en-US" altLang="ja-JP" dirty="0"/>
          </a:p>
          <a:p>
            <a:endParaRPr lang="en-US" altLang="ja-JP" dirty="0"/>
          </a:p>
          <a:p>
            <a:r>
              <a:rPr lang="ja-JP" altLang="en-US" dirty="0"/>
              <a:t>　５点以上ではなくても、いくつか当てはまるという人は結構いるのではないでしょうか。</a:t>
            </a:r>
            <a:endParaRPr lang="en-US" altLang="ja-JP" dirty="0"/>
          </a:p>
          <a:p>
            <a:endParaRPr lang="en-US" altLang="ja-JP" dirty="0"/>
          </a:p>
          <a:p>
            <a:r>
              <a:rPr lang="ja-JP" altLang="en-US" dirty="0"/>
              <a:t>　依存症と聞くと、自分には関係がない話と思う人もいるかもしれませんが、ゲームを例として考えてみると、少し身近に感じることができるかもしれません。</a:t>
            </a:r>
            <a:endParaRPr lang="en-US" altLang="ja-JP" dirty="0"/>
          </a:p>
          <a:p>
            <a:endParaRPr lang="en-US" altLang="ja-JP" dirty="0"/>
          </a:p>
          <a:p>
            <a:endParaRPr lang="ja-JP" altLang="en-US" dirty="0"/>
          </a:p>
        </p:txBody>
      </p:sp>
      <p:sp>
        <p:nvSpPr>
          <p:cNvPr id="9" name="スライド イメージ プレースホルダー 8">
            <a:extLst>
              <a:ext uri="{FF2B5EF4-FFF2-40B4-BE49-F238E27FC236}">
                <a16:creationId xmlns:a16="http://schemas.microsoft.com/office/drawing/2014/main" id="{3DB94657-1EB0-65EE-57A4-2F4911028CC7}"/>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81092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5"/>
          </p:nvPr>
        </p:nvSpPr>
        <p:spPr/>
        <p:txBody>
          <a:bodyPr/>
          <a:lstStyle/>
          <a:p>
            <a:fld id="{EB1E74C0-6569-45EC-ADFF-A6DD8FE800B8}" type="slidenum">
              <a:rPr lang="ja-JP" altLang="en-US" smtClean="0"/>
              <a:pPr/>
              <a:t>10</a:t>
            </a:fld>
            <a:endParaRPr lang="ja-JP" altLang="en-US"/>
          </a:p>
        </p:txBody>
      </p:sp>
      <p:sp>
        <p:nvSpPr>
          <p:cNvPr id="8" name="スライド イメージ プレースホルダー 7">
            <a:extLst>
              <a:ext uri="{FF2B5EF4-FFF2-40B4-BE49-F238E27FC236}">
                <a16:creationId xmlns:a16="http://schemas.microsoft.com/office/drawing/2014/main" id="{0D4D83FD-AB80-CF8F-3310-13DE4A3C26B6}"/>
              </a:ext>
            </a:extLst>
          </p:cNvPr>
          <p:cNvSpPr>
            <a:spLocks noGrp="1" noRot="1" noChangeAspect="1"/>
          </p:cNvSpPr>
          <p:nvPr>
            <p:ph type="sldImg"/>
          </p:nvPr>
        </p:nvSpPr>
        <p:spPr>
          <a:xfrm>
            <a:off x="379413" y="288925"/>
            <a:ext cx="6048375" cy="3402013"/>
          </a:xfrm>
        </p:spPr>
      </p:sp>
      <p:sp>
        <p:nvSpPr>
          <p:cNvPr id="9" name="ノート プレースホルダー 8">
            <a:extLst>
              <a:ext uri="{FF2B5EF4-FFF2-40B4-BE49-F238E27FC236}">
                <a16:creationId xmlns:a16="http://schemas.microsoft.com/office/drawing/2014/main" id="{8219CBB4-DF3A-1F84-7D32-4CE4500C06FF}"/>
              </a:ext>
            </a:extLst>
          </p:cNvPr>
          <p:cNvSpPr>
            <a:spLocks noGrp="1"/>
          </p:cNvSpPr>
          <p:nvPr>
            <p:ph type="body" idx="1"/>
          </p:nvPr>
        </p:nvSpPr>
        <p:spPr/>
        <p:txBody>
          <a:bodyPr/>
          <a:lstStyle/>
          <a:p>
            <a:r>
              <a:rPr lang="ja-JP" altLang="en-US" dirty="0"/>
              <a:t>　それでは、依存症について学んでいきましょう。</a:t>
            </a:r>
            <a:endParaRPr lang="en-US" altLang="ja-JP" dirty="0"/>
          </a:p>
        </p:txBody>
      </p:sp>
    </p:spTree>
    <p:extLst>
      <p:ext uri="{BB962C8B-B14F-4D97-AF65-F5344CB8AC3E}">
        <p14:creationId xmlns:p14="http://schemas.microsoft.com/office/powerpoint/2010/main" val="354775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依存症になると、日常生活や心身の健康、大切な人間関係に問題</a:t>
            </a:r>
            <a:r>
              <a:rPr lang="ja-JP" altLang="en-US" b="0" dirty="0"/>
              <a:t>が起こって</a:t>
            </a:r>
            <a:r>
              <a:rPr lang="ja-JP" altLang="en-US" dirty="0"/>
              <a:t>いるにもかかわらず、依存しているものや行動をやめることがむずかしくなります。</a:t>
            </a:r>
            <a:endParaRPr lang="en-US" altLang="ja-JP" dirty="0"/>
          </a:p>
          <a:p>
            <a:endParaRPr lang="en-US" altLang="ja-JP" dirty="0"/>
          </a:p>
          <a:p>
            <a:r>
              <a:rPr lang="ja-JP" altLang="en-US" dirty="0"/>
              <a:t>　依存症とは、特定の物質の使用や行動をコントロールできなくなる病気です。</a:t>
            </a:r>
            <a:endParaRPr lang="en-US" altLang="ja-JP" dirty="0"/>
          </a:p>
          <a:p>
            <a:endParaRPr lang="en-US" altLang="ja-JP" b="1" dirty="0"/>
          </a:p>
          <a:p>
            <a:endParaRPr lang="en-US" altLang="ja-JP"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11</a:t>
            </a:fld>
            <a:endParaRPr lang="ja-JP" altLang="en-US"/>
          </a:p>
        </p:txBody>
      </p:sp>
      <p:sp>
        <p:nvSpPr>
          <p:cNvPr id="9" name="スライド イメージ プレースホルダー 8">
            <a:extLst>
              <a:ext uri="{FF2B5EF4-FFF2-40B4-BE49-F238E27FC236}">
                <a16:creationId xmlns:a16="http://schemas.microsoft.com/office/drawing/2014/main" id="{ACD35717-4BA0-FB68-F891-D4A3641B333F}"/>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84801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i="0" dirty="0"/>
              <a:t>代表的なのは</a:t>
            </a:r>
            <a:r>
              <a:rPr lang="ja-JP" altLang="en-US" dirty="0"/>
              <a:t>、アルコール、お酒の依存があります。</a:t>
            </a:r>
            <a:endParaRPr lang="en-US" altLang="ja-JP" dirty="0"/>
          </a:p>
          <a:p>
            <a:endParaRPr lang="en-US" altLang="ja-JP" dirty="0"/>
          </a:p>
          <a:p>
            <a:r>
              <a:rPr lang="ja-JP" altLang="en-US" dirty="0"/>
              <a:t>　</a:t>
            </a:r>
            <a:r>
              <a:rPr lang="ja-JP" altLang="en-US" b="0" dirty="0"/>
              <a:t>お酒を飲み続けると、</a:t>
            </a:r>
            <a:r>
              <a:rPr lang="ja-JP" altLang="en-US" dirty="0"/>
              <a:t>肝臓や脳などがさまざまな病気になることがあります。</a:t>
            </a:r>
            <a:endParaRPr lang="en-US" altLang="ja-JP" dirty="0"/>
          </a:p>
          <a:p>
            <a:endParaRPr lang="en-US" altLang="ja-JP" dirty="0"/>
          </a:p>
          <a:p>
            <a:r>
              <a:rPr lang="ja-JP" altLang="en-US" dirty="0"/>
              <a:t>　また、</a:t>
            </a:r>
            <a:r>
              <a:rPr lang="en-US" altLang="ja-JP" dirty="0"/>
              <a:t>20</a:t>
            </a:r>
            <a:r>
              <a:rPr lang="ja-JP" altLang="en-US" dirty="0"/>
              <a:t>歳未満の飲酒は、法律で禁止されています。</a:t>
            </a:r>
            <a:endParaRPr lang="en-US" altLang="ja-JP" dirty="0"/>
          </a:p>
          <a:p>
            <a:r>
              <a:rPr lang="ja-JP" altLang="en-US" dirty="0"/>
              <a:t>　大学生になっても、就職しても、</a:t>
            </a:r>
            <a:r>
              <a:rPr lang="en-US" altLang="ja-JP" dirty="0"/>
              <a:t>20</a:t>
            </a:r>
            <a:r>
              <a:rPr lang="ja-JP" altLang="en-US" dirty="0"/>
              <a:t>歳未満は飲酒をしてはいけません。</a:t>
            </a:r>
            <a:endParaRPr lang="en-US" altLang="ja-JP"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12</a:t>
            </a:fld>
            <a:endParaRPr lang="ja-JP" altLang="en-US"/>
          </a:p>
        </p:txBody>
      </p:sp>
      <p:sp>
        <p:nvSpPr>
          <p:cNvPr id="9" name="スライド イメージ プレースホルダー 8">
            <a:extLst>
              <a:ext uri="{FF2B5EF4-FFF2-40B4-BE49-F238E27FC236}">
                <a16:creationId xmlns:a16="http://schemas.microsoft.com/office/drawing/2014/main" id="{47EEF2A7-2BA3-8834-8E9A-1F644097075E}"/>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647202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b="0" dirty="0">
                <a:latin typeface="+mn-ea"/>
                <a:ea typeface="+mn-ea"/>
                <a:cs typeface="メイリオ" pitchFamily="50" charset="-128"/>
              </a:rPr>
              <a:t>　アルコールは、</a:t>
            </a:r>
            <a:r>
              <a:rPr lang="en-US" altLang="ja-JP" sz="1200" b="0" dirty="0">
                <a:latin typeface="+mn-ea"/>
                <a:ea typeface="+mn-ea"/>
                <a:cs typeface="メイリオ" pitchFamily="50" charset="-128"/>
              </a:rPr>
              <a:t>20</a:t>
            </a:r>
            <a:r>
              <a:rPr lang="ja-JP" altLang="en-US" sz="1200" b="0" dirty="0">
                <a:latin typeface="+mn-ea"/>
                <a:ea typeface="+mn-ea"/>
                <a:cs typeface="メイリオ" pitchFamily="50" charset="-128"/>
              </a:rPr>
              <a:t>歳未満の人の心や身体の発達、健康に大きな影響をおよぼします。</a:t>
            </a:r>
            <a:endParaRPr lang="en-US" altLang="ja-JP" sz="1200" b="0" dirty="0">
              <a:latin typeface="+mn-ea"/>
              <a:ea typeface="+mn-ea"/>
              <a:cs typeface="メイリオ"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lang="en-US" altLang="ja-JP" sz="1200" b="0" dirty="0">
              <a:latin typeface="+mn-ea"/>
              <a:ea typeface="+mn-ea"/>
              <a:cs typeface="メイリオ"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sz="1200" b="0" dirty="0">
                <a:latin typeface="+mn-ea"/>
                <a:ea typeface="+mn-ea"/>
                <a:cs typeface="メイリオ" pitchFamily="50" charset="-128"/>
              </a:rPr>
              <a:t>【</a:t>
            </a:r>
            <a:r>
              <a:rPr lang="ja-JP" altLang="en-US" sz="1200" b="0" dirty="0">
                <a:latin typeface="+mn-ea"/>
                <a:ea typeface="+mn-ea"/>
                <a:cs typeface="メイリオ" pitchFamily="50" charset="-128"/>
              </a:rPr>
              <a:t>クリック</a:t>
            </a:r>
            <a:r>
              <a:rPr lang="en-US" altLang="ja-JP" sz="1200" b="0" dirty="0">
                <a:latin typeface="+mn-ea"/>
                <a:ea typeface="+mn-ea"/>
                <a:cs typeface="メイリオ" pitchFamily="50" charset="-128"/>
              </a:rPr>
              <a:t>】</a:t>
            </a:r>
            <a:endParaRPr kumimoji="1" lang="en-US" altLang="ja-JP" b="0" dirty="0"/>
          </a:p>
          <a:p>
            <a:r>
              <a:rPr kumimoji="1" lang="ja-JP" altLang="en-US" b="0" dirty="0"/>
              <a:t>　まずは、脳への影響です。</a:t>
            </a:r>
            <a:endParaRPr kumimoji="1" lang="en-US" altLang="ja-JP" b="0" dirty="0"/>
          </a:p>
          <a:p>
            <a:r>
              <a:rPr kumimoji="1" lang="ja-JP" altLang="en-US" b="0" dirty="0"/>
              <a:t>　アルコールは、発育途上の脳細胞に、大きなダメージを与え、学習能力や集中力、記憶力、判断力、意欲などの低下につながります。</a:t>
            </a:r>
            <a:endParaRPr kumimoji="1" lang="en-US" altLang="ja-JP" b="0" dirty="0"/>
          </a:p>
          <a:p>
            <a:endParaRPr kumimoji="1" lang="en-US" altLang="ja-JP" b="0" dirty="0"/>
          </a:p>
          <a:p>
            <a:r>
              <a:rPr kumimoji="1" lang="en-US" altLang="ja-JP" b="0" dirty="0"/>
              <a:t>【</a:t>
            </a:r>
            <a:r>
              <a:rPr kumimoji="1" lang="ja-JP" altLang="en-US" b="0" dirty="0"/>
              <a:t>クリック</a:t>
            </a:r>
            <a:r>
              <a:rPr kumimoji="1" lang="en-US" altLang="ja-JP" b="0" dirty="0"/>
              <a:t>】</a:t>
            </a:r>
          </a:p>
          <a:p>
            <a:r>
              <a:rPr kumimoji="1" lang="ja-JP" altLang="en-US" b="0" dirty="0"/>
              <a:t>　続いて、からだへの影響です。</a:t>
            </a:r>
            <a:endParaRPr kumimoji="1" lang="en-US" altLang="ja-JP" b="0" dirty="0"/>
          </a:p>
          <a:p>
            <a:r>
              <a:rPr kumimoji="1" lang="ja-JP" altLang="en-US" b="0" dirty="0"/>
              <a:t>　アルコールを分解する働きも未完成なため、短期間で肝臓をはじめ、さまざまな臓器に障害を起こしたり、急性アルコール中毒になる危険性が高いと言われています。</a:t>
            </a:r>
            <a:endParaRPr kumimoji="1" lang="en-US" altLang="ja-JP" b="0" dirty="0"/>
          </a:p>
          <a:p>
            <a:endParaRPr kumimoji="1" lang="en-US" altLang="ja-JP" b="0" dirty="0"/>
          </a:p>
          <a:p>
            <a:r>
              <a:rPr kumimoji="1" lang="en-US" altLang="ja-JP" b="0" dirty="0"/>
              <a:t>【</a:t>
            </a:r>
            <a:r>
              <a:rPr kumimoji="1" lang="ja-JP" altLang="en-US" b="0" dirty="0"/>
              <a:t>クリック</a:t>
            </a:r>
            <a:r>
              <a:rPr kumimoji="1" lang="en-US" altLang="ja-JP" b="0" dirty="0"/>
              <a:t>】</a:t>
            </a:r>
          </a:p>
          <a:p>
            <a:r>
              <a:rPr kumimoji="1" lang="ja-JP" altLang="en-US" b="0" dirty="0"/>
              <a:t>　最後に、性機能への影響です。</a:t>
            </a:r>
            <a:endParaRPr kumimoji="1" lang="en-US" altLang="ja-JP" b="0" dirty="0"/>
          </a:p>
          <a:p>
            <a:r>
              <a:rPr kumimoji="1" lang="ja-JP" altLang="en-US" b="0" dirty="0"/>
              <a:t>　アルコールは、性ホルモンのバランスを崩すため、男性は生殖器の発達が妨げられたり、女性は生理不順や無月経になることがあります。</a:t>
            </a:r>
            <a:endParaRPr kumimoji="1" lang="en-US" altLang="ja-JP" b="0" dirty="0"/>
          </a:p>
          <a:p>
            <a:endParaRPr kumimoji="1" lang="en-US" altLang="ja-JP" b="0" dirty="0"/>
          </a:p>
          <a:p>
            <a:r>
              <a:rPr kumimoji="1" lang="en-US" altLang="ja-JP" b="0" dirty="0"/>
              <a:t>【</a:t>
            </a:r>
            <a:r>
              <a:rPr kumimoji="1" lang="ja-JP" altLang="en-US" b="0" dirty="0"/>
              <a:t>クリック</a:t>
            </a:r>
            <a:r>
              <a:rPr kumimoji="1" lang="en-US" altLang="ja-JP" b="0" dirty="0"/>
              <a:t>】</a:t>
            </a:r>
          </a:p>
          <a:p>
            <a:r>
              <a:rPr kumimoji="1" lang="ja-JP" altLang="en-US" b="0" dirty="0"/>
              <a:t>　また、大人より短期間でアルコール依存症になりやすく、</a:t>
            </a:r>
            <a:endParaRPr kumimoji="1" lang="en-US" altLang="ja-JP" b="0" dirty="0"/>
          </a:p>
          <a:p>
            <a:r>
              <a:rPr kumimoji="1" lang="ja-JP" altLang="en-US" b="0" dirty="0"/>
              <a:t>　飲み始めが早ければ早いほど、将来アルコール依存症になる確率が高くなると言われています。</a:t>
            </a:r>
          </a:p>
        </p:txBody>
      </p:sp>
      <p:sp>
        <p:nvSpPr>
          <p:cNvPr id="4" name="スライド番号プレースホルダー 3"/>
          <p:cNvSpPr>
            <a:spLocks noGrp="1"/>
          </p:cNvSpPr>
          <p:nvPr>
            <p:ph type="sldNum" sz="quarter" idx="5"/>
          </p:nvPr>
        </p:nvSpPr>
        <p:spPr/>
        <p:txBody>
          <a:bodyPr/>
          <a:lstStyle/>
          <a:p>
            <a:fld id="{EB1E74C0-6569-45EC-ADFF-A6DD8FE800B8}" type="slidenum">
              <a:rPr lang="ja-JP" altLang="en-US" smtClean="0"/>
              <a:pPr/>
              <a:t>13</a:t>
            </a:fld>
            <a:endParaRPr lang="ja-JP" altLang="en-US" dirty="0"/>
          </a:p>
        </p:txBody>
      </p:sp>
    </p:spTree>
    <p:extLst>
      <p:ext uri="{BB962C8B-B14F-4D97-AF65-F5344CB8AC3E}">
        <p14:creationId xmlns:p14="http://schemas.microsoft.com/office/powerpoint/2010/main" val="1864145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アルコールは、血液を通じて全身を巡るため、いろいろな臓器に病気が起こる可能性があります。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a:t>
            </a:r>
          </a:p>
          <a:p>
            <a:r>
              <a:rPr kumimoji="1" lang="ja-JP" altLang="en-US" dirty="0"/>
              <a:t>　男性の高血圧、胃がん、食道がん、女性の高血圧、脳出血は、少量の飲酒でも発症のリスクが高まります。</a:t>
            </a:r>
          </a:p>
        </p:txBody>
      </p:sp>
      <p:sp>
        <p:nvSpPr>
          <p:cNvPr id="4" name="スライド番号プレースホルダー 3"/>
          <p:cNvSpPr>
            <a:spLocks noGrp="1"/>
          </p:cNvSpPr>
          <p:nvPr>
            <p:ph type="sldNum" sz="quarter" idx="5"/>
          </p:nvPr>
        </p:nvSpPr>
        <p:spPr/>
        <p:txBody>
          <a:bodyPr/>
          <a:lstStyle/>
          <a:p>
            <a:fld id="{EB1E74C0-6569-45EC-ADFF-A6DD8FE800B8}" type="slidenum">
              <a:rPr lang="ja-JP" altLang="en-US" smtClean="0"/>
              <a:pPr/>
              <a:t>14</a:t>
            </a:fld>
            <a:endParaRPr lang="ja-JP" altLang="en-US" dirty="0"/>
          </a:p>
        </p:txBody>
      </p:sp>
    </p:spTree>
    <p:extLst>
      <p:ext uri="{BB962C8B-B14F-4D97-AF65-F5344CB8AC3E}">
        <p14:creationId xmlns:p14="http://schemas.microsoft.com/office/powerpoint/2010/main" val="198275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女性は、からだも肝臓も小さいため、アルコールの分解が遅く、体内の水分量も少ないため、血中のアルコール濃度が高くなりやすいことから、女性のからだは、男性よりもアルコールの影響を受けやすいと言われています。</a:t>
            </a:r>
            <a:endParaRPr kumimoji="1" lang="en-US" altLang="ja-JP" dirty="0"/>
          </a:p>
          <a:p>
            <a:endParaRPr kumimoji="1" lang="en-US" altLang="ja-JP" dirty="0"/>
          </a:p>
          <a:p>
            <a:r>
              <a:rPr kumimoji="1" lang="ja-JP" altLang="en-US" dirty="0"/>
              <a:t>　そのため、お酒を飲み続けると、</a:t>
            </a:r>
            <a:endParaRPr kumimoji="1" lang="en-US" altLang="ja-JP" dirty="0"/>
          </a:p>
          <a:p>
            <a:r>
              <a:rPr kumimoji="1" lang="ja-JP" altLang="en-US" dirty="0"/>
              <a:t>　　・月経不順や不妊につながる</a:t>
            </a:r>
            <a:endParaRPr kumimoji="1" lang="en-US" altLang="ja-JP" dirty="0"/>
          </a:p>
          <a:p>
            <a:r>
              <a:rPr kumimoji="1" lang="ja-JP" altLang="en-US" dirty="0"/>
              <a:t>　　・乳がん、骨粗しょう症のリスクが高まる</a:t>
            </a:r>
            <a:endParaRPr kumimoji="1" lang="en-US" altLang="ja-JP" dirty="0"/>
          </a:p>
          <a:p>
            <a:r>
              <a:rPr kumimoji="1" lang="ja-JP" altLang="en-US" dirty="0"/>
              <a:t>　　・アルコールによる肝硬変など、臓器障がいが起こりやすい</a:t>
            </a:r>
            <a:endParaRPr kumimoji="1" lang="en-US" altLang="ja-JP" dirty="0"/>
          </a:p>
          <a:p>
            <a:r>
              <a:rPr kumimoji="1" lang="ja-JP" altLang="en-US" dirty="0"/>
              <a:t>　　・アルコール依存症になりやすい</a:t>
            </a:r>
            <a:endParaRPr kumimoji="1" lang="en-US" altLang="ja-JP" dirty="0"/>
          </a:p>
          <a:p>
            <a:r>
              <a:rPr kumimoji="1" lang="ja-JP" altLang="en-US" dirty="0"/>
              <a:t>　など、女性特有の影響があります。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EB1E74C0-6569-45EC-ADFF-A6DD8FE800B8}" type="slidenum">
              <a:rPr lang="ja-JP" altLang="en-US" smtClean="0"/>
              <a:pPr/>
              <a:t>15</a:t>
            </a:fld>
            <a:endParaRPr lang="ja-JP" altLang="en-US" dirty="0"/>
          </a:p>
        </p:txBody>
      </p:sp>
    </p:spTree>
    <p:extLst>
      <p:ext uri="{BB962C8B-B14F-4D97-AF65-F5344CB8AC3E}">
        <p14:creationId xmlns:p14="http://schemas.microsoft.com/office/powerpoint/2010/main" val="4217371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lang="ja-JP" altLang="en-US" sz="1200" b="0" dirty="0">
                <a:latin typeface="+mj-ea"/>
                <a:ea typeface="+mj-ea"/>
                <a:cs typeface="メイリオ" pitchFamily="50" charset="-128"/>
              </a:rPr>
              <a:t>　ビンジドリンキングとは、短時間に大量のお酒を飲むことをいいます。</a:t>
            </a:r>
          </a:p>
          <a:p>
            <a:pPr>
              <a:lnSpc>
                <a:spcPct val="100000"/>
              </a:lnSpc>
            </a:pPr>
            <a:endParaRPr lang="ja-JP" altLang="en-US" sz="1200" b="0" dirty="0">
              <a:latin typeface="+mj-ea"/>
              <a:ea typeface="+mj-ea"/>
              <a:cs typeface="メイリオ" pitchFamily="50" charset="-128"/>
            </a:endParaRPr>
          </a:p>
          <a:p>
            <a:pPr>
              <a:lnSpc>
                <a:spcPct val="100000"/>
              </a:lnSpc>
            </a:pPr>
            <a:r>
              <a:rPr lang="ja-JP" altLang="en-US" sz="1200" b="0" dirty="0">
                <a:latin typeface="+mj-ea"/>
                <a:ea typeface="+mj-ea"/>
                <a:cs typeface="メイリオ" pitchFamily="50" charset="-128"/>
              </a:rPr>
              <a:t>　イッキ飲みなど、短時間に大量のお酒を飲むと、肝臓での分解が追いつかなくなり、血中アルコール濃度が急激に高まり、急性アルコール中毒にかかる危険性が高まります。</a:t>
            </a:r>
          </a:p>
          <a:p>
            <a:pPr>
              <a:lnSpc>
                <a:spcPct val="100000"/>
              </a:lnSpc>
            </a:pPr>
            <a:endParaRPr lang="ja-JP" altLang="en-US" sz="1200" b="0" dirty="0">
              <a:latin typeface="+mj-ea"/>
              <a:ea typeface="+mj-ea"/>
              <a:cs typeface="メイリオ" pitchFamily="50" charset="-128"/>
            </a:endParaRPr>
          </a:p>
          <a:p>
            <a:pPr>
              <a:lnSpc>
                <a:spcPct val="100000"/>
              </a:lnSpc>
            </a:pPr>
            <a:r>
              <a:rPr lang="ja-JP" altLang="en-US" sz="1200" b="0" dirty="0">
                <a:latin typeface="+mj-ea"/>
                <a:ea typeface="+mj-ea"/>
                <a:cs typeface="メイリオ" pitchFamily="50" charset="-128"/>
              </a:rPr>
              <a:t>　急性アルコール中毒になると、呼吸が停止したり、吐いた物がのどに詰まって窒息するなど、命を落とすこともあります。</a:t>
            </a:r>
          </a:p>
          <a:p>
            <a:pPr>
              <a:lnSpc>
                <a:spcPct val="100000"/>
              </a:lnSpc>
            </a:pPr>
            <a:endParaRPr lang="ja-JP" altLang="en-US" sz="1200" b="0" dirty="0">
              <a:latin typeface="+mj-ea"/>
              <a:ea typeface="+mj-ea"/>
              <a:cs typeface="メイリオ" pitchFamily="50" charset="-128"/>
            </a:endParaRPr>
          </a:p>
          <a:p>
            <a:pPr>
              <a:lnSpc>
                <a:spcPct val="100000"/>
              </a:lnSpc>
            </a:pPr>
            <a:r>
              <a:rPr lang="ja-JP" altLang="en-US" sz="1200" b="0" dirty="0">
                <a:latin typeface="+mj-ea"/>
                <a:ea typeface="+mj-ea"/>
                <a:cs typeface="メイリオ" pitchFamily="50" charset="-128"/>
              </a:rPr>
              <a:t>　特にお酒に弱い体質の人は、少量のアルコールでも危険な状態になることがあるため、注意が必要です。</a:t>
            </a:r>
          </a:p>
        </p:txBody>
      </p:sp>
      <p:sp>
        <p:nvSpPr>
          <p:cNvPr id="4" name="スライド番号プレースホルダー 3"/>
          <p:cNvSpPr>
            <a:spLocks noGrp="1"/>
          </p:cNvSpPr>
          <p:nvPr>
            <p:ph type="sldNum" sz="quarter" idx="5"/>
          </p:nvPr>
        </p:nvSpPr>
        <p:spPr/>
        <p:txBody>
          <a:bodyPr/>
          <a:lstStyle/>
          <a:p>
            <a:fld id="{EB1E74C0-6569-45EC-ADFF-A6DD8FE800B8}" type="slidenum">
              <a:rPr lang="ja-JP" altLang="en-US" smtClean="0"/>
              <a:pPr/>
              <a:t>16</a:t>
            </a:fld>
            <a:endParaRPr lang="ja-JP" altLang="en-US" dirty="0"/>
          </a:p>
        </p:txBody>
      </p:sp>
    </p:spTree>
    <p:extLst>
      <p:ext uri="{BB962C8B-B14F-4D97-AF65-F5344CB8AC3E}">
        <p14:creationId xmlns:p14="http://schemas.microsoft.com/office/powerpoint/2010/main" val="2261870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20D6A-796B-9206-BC3B-BDDCCD3A3C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52772A-3E3C-FC4D-50A4-44DD2168D9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060559-D27C-C99A-6B0A-297F2A48AFFF}"/>
              </a:ext>
            </a:extLst>
          </p:cNvPr>
          <p:cNvSpPr>
            <a:spLocks noGrp="1"/>
          </p:cNvSpPr>
          <p:nvPr>
            <p:ph type="body" idx="1"/>
          </p:nvPr>
        </p:nvSpPr>
        <p:spPr/>
        <p:txBody>
          <a:bodyPr/>
          <a:lstStyle/>
          <a:p>
            <a:pPr>
              <a:lnSpc>
                <a:spcPct val="100000"/>
              </a:lnSpc>
            </a:pPr>
            <a:r>
              <a:rPr lang="ja-JP" altLang="en-US" sz="1200" b="0" dirty="0">
                <a:latin typeface="+mj-ea"/>
                <a:ea typeface="+mj-ea"/>
                <a:cs typeface="メイリオ" pitchFamily="50" charset="-128"/>
              </a:rPr>
              <a:t>　無理にお酒を勧められたら、「脳やからだに悪い影響があるから飲みません」とか「まだ</a:t>
            </a:r>
            <a:r>
              <a:rPr lang="en-US" altLang="ja-JP" sz="1200" b="0" dirty="0">
                <a:latin typeface="+mj-ea"/>
                <a:ea typeface="+mj-ea"/>
                <a:cs typeface="メイリオ" pitchFamily="50" charset="-128"/>
              </a:rPr>
              <a:t>10</a:t>
            </a:r>
            <a:r>
              <a:rPr lang="ja-JP" altLang="en-US" sz="1200" b="0" dirty="0">
                <a:latin typeface="+mj-ea"/>
                <a:ea typeface="+mj-ea"/>
                <a:cs typeface="メイリオ" pitchFamily="50" charset="-128"/>
              </a:rPr>
              <a:t>代だから、ジュースにしておきます」と断りましょう。</a:t>
            </a:r>
            <a:endParaRPr lang="en-US" altLang="ja-JP" sz="1200" b="0" dirty="0">
              <a:latin typeface="+mj-ea"/>
              <a:ea typeface="+mj-ea"/>
              <a:cs typeface="メイリオ" pitchFamily="50" charset="-128"/>
            </a:endParaRPr>
          </a:p>
          <a:p>
            <a:pPr>
              <a:lnSpc>
                <a:spcPct val="100000"/>
              </a:lnSpc>
            </a:pPr>
            <a:endParaRPr lang="en-US" altLang="ja-JP" sz="1200" b="0" dirty="0">
              <a:latin typeface="+mj-ea"/>
              <a:ea typeface="+mj-ea"/>
              <a:cs typeface="メイリオ" pitchFamily="50" charset="-128"/>
            </a:endParaRPr>
          </a:p>
          <a:p>
            <a:pPr>
              <a:lnSpc>
                <a:spcPct val="100000"/>
              </a:lnSpc>
            </a:pPr>
            <a:r>
              <a:rPr lang="ja-JP" altLang="en-US" sz="1200" b="0" dirty="0">
                <a:latin typeface="+mj-ea"/>
                <a:ea typeface="+mj-ea"/>
                <a:cs typeface="メイリオ" pitchFamily="50" charset="-128"/>
              </a:rPr>
              <a:t>　また、お酒を飲めない人や飲みたくない人に飲酒を強要することは、アルコール・ハラスメント（アルハラ）になります。</a:t>
            </a:r>
            <a:endParaRPr lang="en-US" altLang="ja-JP" sz="1200" b="0" dirty="0">
              <a:latin typeface="+mj-ea"/>
              <a:ea typeface="+mj-ea"/>
              <a:cs typeface="メイリオ" pitchFamily="50" charset="-128"/>
            </a:endParaRPr>
          </a:p>
          <a:p>
            <a:pPr>
              <a:lnSpc>
                <a:spcPts val="4000"/>
              </a:lnSpc>
            </a:pPr>
            <a:endParaRPr lang="en-US" altLang="ja-JP" sz="1200" b="0" dirty="0">
              <a:latin typeface="+mj-ea"/>
              <a:ea typeface="+mj-ea"/>
              <a:cs typeface="メイリオ" pitchFamily="50" charset="-128"/>
            </a:endParaRPr>
          </a:p>
        </p:txBody>
      </p:sp>
      <p:sp>
        <p:nvSpPr>
          <p:cNvPr id="4" name="スライド番号プレースホルダー 3">
            <a:extLst>
              <a:ext uri="{FF2B5EF4-FFF2-40B4-BE49-F238E27FC236}">
                <a16:creationId xmlns:a16="http://schemas.microsoft.com/office/drawing/2014/main" id="{E4D32E2B-A002-83F6-8313-0591B1EA3E9B}"/>
              </a:ext>
            </a:extLst>
          </p:cNvPr>
          <p:cNvSpPr>
            <a:spLocks noGrp="1"/>
          </p:cNvSpPr>
          <p:nvPr>
            <p:ph type="sldNum" sz="quarter" idx="5"/>
          </p:nvPr>
        </p:nvSpPr>
        <p:spPr/>
        <p:txBody>
          <a:bodyPr/>
          <a:lstStyle/>
          <a:p>
            <a:fld id="{EB1E74C0-6569-45EC-ADFF-A6DD8FE800B8}" type="slidenum">
              <a:rPr lang="ja-JP" altLang="en-US" smtClean="0"/>
              <a:pPr/>
              <a:t>17</a:t>
            </a:fld>
            <a:endParaRPr lang="ja-JP" altLang="en-US" dirty="0"/>
          </a:p>
        </p:txBody>
      </p:sp>
    </p:spTree>
    <p:extLst>
      <p:ext uri="{BB962C8B-B14F-4D97-AF65-F5344CB8AC3E}">
        <p14:creationId xmlns:p14="http://schemas.microsoft.com/office/powerpoint/2010/main" val="827674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次に薬物の依存症として、法律で禁止されている覚醒剤、コカインがあります。</a:t>
            </a:r>
            <a:endParaRPr lang="en-US" altLang="ja-JP" dirty="0"/>
          </a:p>
          <a:p>
            <a:endParaRPr lang="en-US" altLang="ja-JP" dirty="0"/>
          </a:p>
          <a:p>
            <a:r>
              <a:rPr lang="en-US" altLang="ja-JP" dirty="0"/>
              <a:t>【</a:t>
            </a:r>
            <a:r>
              <a:rPr lang="ja-JP" altLang="en-US" dirty="0"/>
              <a:t>クリック</a:t>
            </a:r>
            <a:r>
              <a:rPr lang="en-US" altLang="ja-JP" dirty="0"/>
              <a:t>】</a:t>
            </a:r>
          </a:p>
          <a:p>
            <a:r>
              <a:rPr lang="ja-JP" altLang="en-US" dirty="0"/>
              <a:t>　これは、使ったり、持っていたりしても罪になり、逮捕されてしまいます。</a:t>
            </a:r>
            <a:endParaRPr lang="en-US" altLang="ja-JP" dirty="0"/>
          </a:p>
        </p:txBody>
      </p:sp>
      <p:sp>
        <p:nvSpPr>
          <p:cNvPr id="4" name="スライド番号プレースホルダー 3"/>
          <p:cNvSpPr>
            <a:spLocks noGrp="1"/>
          </p:cNvSpPr>
          <p:nvPr>
            <p:ph type="sldNum" sz="quarter" idx="10"/>
          </p:nvPr>
        </p:nvSpPr>
        <p:spPr/>
        <p:txBody>
          <a:bodyPr/>
          <a:lstStyle/>
          <a:p>
            <a:fld id="{6253AFA1-6C5A-4307-91D7-538FFAA82DA3}" type="slidenum">
              <a:rPr lang="ja-JP" altLang="en-US" smtClean="0"/>
              <a:pPr/>
              <a:t>18</a:t>
            </a:fld>
            <a:endParaRPr lang="ja-JP" altLang="en-US"/>
          </a:p>
        </p:txBody>
      </p:sp>
      <p:sp>
        <p:nvSpPr>
          <p:cNvPr id="9" name="スライド イメージ プレースホルダー 8">
            <a:extLst>
              <a:ext uri="{FF2B5EF4-FFF2-40B4-BE49-F238E27FC236}">
                <a16:creationId xmlns:a16="http://schemas.microsoft.com/office/drawing/2014/main" id="{3678C7F1-F601-868E-8E76-37F76F49B774}"/>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05698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本日の授業の内容です。</a:t>
            </a:r>
          </a:p>
        </p:txBody>
      </p:sp>
      <p:sp>
        <p:nvSpPr>
          <p:cNvPr id="6" name="スライド番号プレースホルダー 5"/>
          <p:cNvSpPr>
            <a:spLocks noGrp="1"/>
          </p:cNvSpPr>
          <p:nvPr>
            <p:ph type="sldNum" sz="quarter" idx="12"/>
          </p:nvPr>
        </p:nvSpPr>
        <p:spPr/>
        <p:txBody>
          <a:bodyPr/>
          <a:lstStyle/>
          <a:p>
            <a:fld id="{EB1E74C0-6569-45EC-ADFF-A6DD8FE800B8}" type="slidenum">
              <a:rPr lang="ja-JP" altLang="en-US" smtClean="0"/>
              <a:pPr/>
              <a:t>1</a:t>
            </a:fld>
            <a:endParaRPr lang="ja-JP" altLang="en-US"/>
          </a:p>
        </p:txBody>
      </p:sp>
      <p:sp>
        <p:nvSpPr>
          <p:cNvPr id="12" name="スライド イメージ プレースホルダー 11">
            <a:extLst>
              <a:ext uri="{FF2B5EF4-FFF2-40B4-BE49-F238E27FC236}">
                <a16:creationId xmlns:a16="http://schemas.microsoft.com/office/drawing/2014/main" id="{4288B3AC-87D5-FF6E-FD40-8FACEF758CBD}"/>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641446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大麻や</a:t>
            </a:r>
            <a:r>
              <a:rPr lang="en-US" altLang="ja-JP" u="none" dirty="0"/>
              <a:t>MDMA</a:t>
            </a:r>
            <a:r>
              <a:rPr lang="ja-JP" altLang="en-US" u="none" dirty="0"/>
              <a:t>、</a:t>
            </a:r>
            <a:r>
              <a:rPr lang="en-US" altLang="ja-JP" u="none" dirty="0"/>
              <a:t>LSD</a:t>
            </a:r>
            <a:r>
              <a:rPr lang="ja-JP" altLang="en-US" dirty="0"/>
              <a:t>なども違法な薬物です。</a:t>
            </a:r>
            <a:endParaRPr lang="en-US" altLang="ja-JP" dirty="0"/>
          </a:p>
          <a:p>
            <a:endParaRPr lang="en-US" altLang="ja-JP" dirty="0"/>
          </a:p>
          <a:p>
            <a:r>
              <a:rPr lang="ja-JP" altLang="en-US" dirty="0"/>
              <a:t>　大麻は依存性がないとか、安全であるといった事実ではない情報がインターネットや</a:t>
            </a:r>
            <a:r>
              <a:rPr lang="en-US" altLang="ja-JP" dirty="0"/>
              <a:t>SNS</a:t>
            </a:r>
            <a:r>
              <a:rPr lang="ja-JP" altLang="en-US" dirty="0"/>
              <a:t>に書かれていることもあるので、注意が必要です。</a:t>
            </a:r>
            <a:endParaRPr lang="en-US" altLang="ja-JP" dirty="0"/>
          </a:p>
          <a:p>
            <a:endParaRPr lang="en-US" altLang="ja-JP" b="1" dirty="0"/>
          </a:p>
          <a:p>
            <a:endParaRPr lang="en-US" altLang="ja-JP" dirty="0"/>
          </a:p>
        </p:txBody>
      </p:sp>
      <p:sp>
        <p:nvSpPr>
          <p:cNvPr id="6" name="スライド番号プレースホルダー 5"/>
          <p:cNvSpPr>
            <a:spLocks noGrp="1"/>
          </p:cNvSpPr>
          <p:nvPr>
            <p:ph type="sldNum" sz="quarter" idx="12"/>
          </p:nvPr>
        </p:nvSpPr>
        <p:spPr/>
        <p:txBody>
          <a:bodyPr/>
          <a:lstStyle/>
          <a:p>
            <a:fld id="{EB1E74C0-6569-45EC-ADFF-A6DD8FE800B8}" type="slidenum">
              <a:rPr lang="ja-JP" altLang="en-US" smtClean="0"/>
              <a:pPr/>
              <a:t>19</a:t>
            </a:fld>
            <a:endParaRPr lang="ja-JP" altLang="en-US"/>
          </a:p>
        </p:txBody>
      </p:sp>
      <p:sp>
        <p:nvSpPr>
          <p:cNvPr id="9" name="スライド イメージ プレースホルダー 8">
            <a:extLst>
              <a:ext uri="{FF2B5EF4-FFF2-40B4-BE49-F238E27FC236}">
                <a16:creationId xmlns:a16="http://schemas.microsoft.com/office/drawing/2014/main" id="{FEBF9768-662D-F96F-1F80-F36A63DF7602}"/>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714560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大麻を何度も使用していると、大麻を使用していない時に、イライラしたり、落ち着きがなくなったり、眠れなくなるなどの不快な症状が現れます。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20</a:t>
            </a:fld>
            <a:endParaRPr lang="ja-JP" altLang="en-US"/>
          </a:p>
        </p:txBody>
      </p:sp>
      <p:sp>
        <p:nvSpPr>
          <p:cNvPr id="9" name="スライド イメージ プレースホルダー 8">
            <a:extLst>
              <a:ext uri="{FF2B5EF4-FFF2-40B4-BE49-F238E27FC236}">
                <a16:creationId xmlns:a16="http://schemas.microsoft.com/office/drawing/2014/main" id="{47EEF2A7-2BA3-8834-8E9A-1F644097075E}"/>
              </a:ext>
            </a:extLst>
          </p:cNvPr>
          <p:cNvSpPr>
            <a:spLocks noGrp="1" noRot="1" noChangeAspect="1"/>
          </p:cNvSpPr>
          <p:nvPr>
            <p:ph type="sldImg"/>
          </p:nvPr>
        </p:nvSpPr>
        <p:spPr>
          <a:xfrm>
            <a:off x="381000" y="288925"/>
            <a:ext cx="6056313" cy="3406775"/>
          </a:xfrm>
        </p:spPr>
      </p:sp>
    </p:spTree>
    <p:extLst>
      <p:ext uri="{BB962C8B-B14F-4D97-AF65-F5344CB8AC3E}">
        <p14:creationId xmlns:p14="http://schemas.microsoft.com/office/powerpoint/2010/main" val="1505217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また、大麻を使用する回数が増えるほど、薬物依存になる可能性や、他の違法薬物の使用、自殺企図のリスクが高まります。</a:t>
            </a:r>
            <a:endParaRPr lang="en-US" altLang="ja-JP" dirty="0"/>
          </a:p>
          <a:p>
            <a:endParaRPr lang="en-US" altLang="ja-JP" dirty="0"/>
          </a:p>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dirty="0"/>
              <a:t>【</a:t>
            </a:r>
            <a:r>
              <a:rPr lang="ja-JP" altLang="en-US" dirty="0"/>
              <a:t>クリック</a:t>
            </a:r>
            <a:r>
              <a:rPr lang="en-US" altLang="ja-JP" dirty="0"/>
              <a:t>】</a:t>
            </a:r>
            <a:r>
              <a:rPr lang="ja-JP" altLang="en-US" dirty="0"/>
              <a:t>　</a:t>
            </a:r>
            <a:endParaRPr lang="en-US" altLang="ja-JP" dirty="0"/>
          </a:p>
          <a:p>
            <a:r>
              <a:rPr lang="ja-JP" altLang="en-US" dirty="0"/>
              <a:t>　大麻は安全ではありません。</a:t>
            </a:r>
            <a:endParaRPr lang="en-US" altLang="ja-JP"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21</a:t>
            </a:fld>
            <a:endParaRPr lang="ja-JP" altLang="en-US"/>
          </a:p>
        </p:txBody>
      </p:sp>
      <p:sp>
        <p:nvSpPr>
          <p:cNvPr id="9" name="スライド イメージ プレースホルダー 8">
            <a:extLst>
              <a:ext uri="{FF2B5EF4-FFF2-40B4-BE49-F238E27FC236}">
                <a16:creationId xmlns:a16="http://schemas.microsoft.com/office/drawing/2014/main" id="{47EEF2A7-2BA3-8834-8E9A-1F644097075E}"/>
              </a:ext>
            </a:extLst>
          </p:cNvPr>
          <p:cNvSpPr>
            <a:spLocks noGrp="1" noRot="1" noChangeAspect="1"/>
          </p:cNvSpPr>
          <p:nvPr>
            <p:ph type="sldImg"/>
          </p:nvPr>
        </p:nvSpPr>
        <p:spPr>
          <a:xfrm>
            <a:off x="381000" y="288925"/>
            <a:ext cx="6056313" cy="3406775"/>
          </a:xfrm>
        </p:spPr>
      </p:sp>
    </p:spTree>
    <p:extLst>
      <p:ext uri="{BB962C8B-B14F-4D97-AF65-F5344CB8AC3E}">
        <p14:creationId xmlns:p14="http://schemas.microsoft.com/office/powerpoint/2010/main" val="985161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大麻を使用している約６％の人が、大麻を使用してから</a:t>
            </a:r>
            <a:r>
              <a:rPr lang="en-US" altLang="ja-JP" dirty="0"/>
              <a:t>10</a:t>
            </a:r>
            <a:r>
              <a:rPr lang="ja-JP" altLang="en-US" dirty="0"/>
              <a:t>年後に依存症になり、約９％の人が生涯において依存症になることがわかっています。</a:t>
            </a:r>
            <a:endParaRPr lang="en-US" altLang="ja-JP" dirty="0"/>
          </a:p>
          <a:p>
            <a:pPr marL="0" marR="0" lvl="0" indent="0" algn="l" defTabSz="914400" rtl="0" eaLnBrk="1" fontAlgn="auto" latinLnBrk="0" hangingPunct="1">
              <a:lnSpc>
                <a:spcPts val="18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dirty="0"/>
              <a:t>【</a:t>
            </a:r>
            <a:r>
              <a:rPr lang="ja-JP" altLang="en-US" dirty="0"/>
              <a:t>クリック</a:t>
            </a:r>
            <a:r>
              <a:rPr lang="en-US" altLang="ja-JP" dirty="0"/>
              <a:t>】</a:t>
            </a:r>
            <a:r>
              <a:rPr lang="ja-JP" altLang="en-US" dirty="0"/>
              <a:t>　</a:t>
            </a:r>
            <a:endParaRPr lang="en-US" altLang="ja-JP" dirty="0"/>
          </a:p>
          <a:p>
            <a:r>
              <a:rPr lang="ja-JP" altLang="en-US" dirty="0"/>
              <a:t>　大麻にも依存性はあります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22</a:t>
            </a:fld>
            <a:endParaRPr lang="ja-JP" altLang="en-US"/>
          </a:p>
        </p:txBody>
      </p:sp>
      <p:sp>
        <p:nvSpPr>
          <p:cNvPr id="9" name="スライド イメージ プレースホルダー 8">
            <a:extLst>
              <a:ext uri="{FF2B5EF4-FFF2-40B4-BE49-F238E27FC236}">
                <a16:creationId xmlns:a16="http://schemas.microsoft.com/office/drawing/2014/main" id="{47EEF2A7-2BA3-8834-8E9A-1F644097075E}"/>
              </a:ext>
            </a:extLst>
          </p:cNvPr>
          <p:cNvSpPr>
            <a:spLocks noGrp="1" noRot="1" noChangeAspect="1"/>
          </p:cNvSpPr>
          <p:nvPr>
            <p:ph type="sldImg"/>
          </p:nvPr>
        </p:nvSpPr>
        <p:spPr>
          <a:xfrm>
            <a:off x="381000" y="288925"/>
            <a:ext cx="6056313" cy="3406775"/>
          </a:xfrm>
        </p:spPr>
      </p:sp>
    </p:spTree>
    <p:extLst>
      <p:ext uri="{BB962C8B-B14F-4D97-AF65-F5344CB8AC3E}">
        <p14:creationId xmlns:p14="http://schemas.microsoft.com/office/powerpoint/2010/main" val="1395123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また、法律で禁止されているわけではありませんが、ドラッグストア</a:t>
            </a:r>
            <a:r>
              <a:rPr lang="ja-JP" altLang="en-US" b="0" dirty="0"/>
              <a:t>など</a:t>
            </a:r>
            <a:r>
              <a:rPr lang="ja-JP" altLang="en-US" dirty="0"/>
              <a:t>で売られている薬や病院で処方される薬の中には、決められた量や使い方を守って使わないと依存症になることがある、ということがわかっています。</a:t>
            </a:r>
            <a:endParaRPr lang="en-US" altLang="ja-JP" dirty="0"/>
          </a:p>
          <a:p>
            <a:endParaRPr lang="en-US" altLang="ja-JP" dirty="0"/>
          </a:p>
          <a:p>
            <a:r>
              <a:rPr lang="ja-JP" altLang="en-US" dirty="0"/>
              <a:t>　例えば、咳止め、かぜ薬、痛み止め、睡眠薬、抗不安薬などがあります。</a:t>
            </a:r>
            <a:endParaRPr lang="en-US" altLang="ja-JP" dirty="0"/>
          </a:p>
          <a:p>
            <a:endParaRPr lang="en-US" altLang="ja-JP" dirty="0"/>
          </a:p>
          <a:p>
            <a:r>
              <a:rPr lang="ja-JP" altLang="en-US" dirty="0"/>
              <a:t>　最近は、手軽に手に入れられて、危険を感じにくい、市販薬や処方薬の依存が増加しています。</a:t>
            </a:r>
            <a:endParaRPr lang="en-US" altLang="ja-JP" dirty="0"/>
          </a:p>
          <a:p>
            <a:endParaRPr lang="en-US" altLang="ja-JP" dirty="0"/>
          </a:p>
          <a:p>
            <a:endParaRPr lang="en-US" altLang="ja-JP" dirty="0"/>
          </a:p>
        </p:txBody>
      </p:sp>
      <p:sp>
        <p:nvSpPr>
          <p:cNvPr id="6" name="スライド番号プレースホルダー 5"/>
          <p:cNvSpPr>
            <a:spLocks noGrp="1"/>
          </p:cNvSpPr>
          <p:nvPr>
            <p:ph type="sldNum" sz="quarter" idx="12"/>
          </p:nvPr>
        </p:nvSpPr>
        <p:spPr/>
        <p:txBody>
          <a:bodyPr/>
          <a:lstStyle/>
          <a:p>
            <a:fld id="{EB1E74C0-6569-45EC-ADFF-A6DD8FE800B8}" type="slidenum">
              <a:rPr lang="ja-JP" altLang="en-US" smtClean="0"/>
              <a:pPr/>
              <a:t>23</a:t>
            </a:fld>
            <a:endParaRPr lang="ja-JP" altLang="en-US"/>
          </a:p>
        </p:txBody>
      </p:sp>
      <p:sp>
        <p:nvSpPr>
          <p:cNvPr id="9" name="スライド イメージ プレースホルダー 8">
            <a:extLst>
              <a:ext uri="{FF2B5EF4-FFF2-40B4-BE49-F238E27FC236}">
                <a16:creationId xmlns:a16="http://schemas.microsoft.com/office/drawing/2014/main" id="{BB149726-F772-8E76-BC1A-FE0F1C51547E}"/>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735704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他にも、たばこに含まれるニコチンも依存性のある物質のひとつです。</a:t>
            </a:r>
            <a:endParaRPr lang="en-US" altLang="ja-JP" dirty="0"/>
          </a:p>
          <a:p>
            <a:endParaRPr lang="en-US" altLang="ja-JP" dirty="0"/>
          </a:p>
          <a:p>
            <a:r>
              <a:rPr lang="ja-JP" altLang="en-US" dirty="0"/>
              <a:t>　また、カフェインも依存性のある物質のひとつで、過剰に摂取した場合には、様々な健康被害をもたらします。</a:t>
            </a:r>
            <a:endParaRPr lang="en-US" altLang="ja-JP" dirty="0"/>
          </a:p>
          <a:p>
            <a:endParaRPr lang="en-US" altLang="ja-JP" dirty="0"/>
          </a:p>
          <a:p>
            <a:endParaRPr lang="en-US" altLang="ja-JP" dirty="0"/>
          </a:p>
        </p:txBody>
      </p:sp>
      <p:sp>
        <p:nvSpPr>
          <p:cNvPr id="6" name="スライド番号プレースホルダー 5"/>
          <p:cNvSpPr>
            <a:spLocks noGrp="1"/>
          </p:cNvSpPr>
          <p:nvPr>
            <p:ph type="sldNum" sz="quarter" idx="12"/>
          </p:nvPr>
        </p:nvSpPr>
        <p:spPr/>
        <p:txBody>
          <a:bodyPr/>
          <a:lstStyle/>
          <a:p>
            <a:fld id="{EB1E74C0-6569-45EC-ADFF-A6DD8FE800B8}" type="slidenum">
              <a:rPr lang="ja-JP" altLang="en-US" smtClean="0"/>
              <a:pPr/>
              <a:t>24</a:t>
            </a:fld>
            <a:endParaRPr lang="ja-JP" altLang="en-US"/>
          </a:p>
        </p:txBody>
      </p:sp>
      <p:sp>
        <p:nvSpPr>
          <p:cNvPr id="9" name="スライド イメージ プレースホルダー 8">
            <a:extLst>
              <a:ext uri="{FF2B5EF4-FFF2-40B4-BE49-F238E27FC236}">
                <a16:creationId xmlns:a16="http://schemas.microsoft.com/office/drawing/2014/main" id="{A9CD61FA-A9E3-BC92-1F3E-689FC903A8A1}"/>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4265864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ギャンブル等でも依存症になります。</a:t>
            </a:r>
            <a:endParaRPr lang="en-US" altLang="ja-JP" dirty="0"/>
          </a:p>
          <a:p>
            <a:r>
              <a:rPr lang="ja-JP" altLang="en-US" dirty="0"/>
              <a:t>　</a:t>
            </a:r>
            <a:endParaRPr lang="en-US" altLang="ja-JP" dirty="0"/>
          </a:p>
          <a:p>
            <a:r>
              <a:rPr lang="ja-JP" altLang="en-US" dirty="0"/>
              <a:t>　ギャンブル等とは、結果が偶然に左右されるゲームや競技に対してお金を賭ける行為で、パチンコ、パチスロ、競馬、競輪、モーターボート競走、オートレース、宝くじ、</a:t>
            </a:r>
            <a:r>
              <a:rPr lang="ja-JP" altLang="en-US" u="none" dirty="0"/>
              <a:t>ナンバーズ</a:t>
            </a:r>
            <a:r>
              <a:rPr lang="ja-JP" altLang="en-US" u="none" strike="noStrike" dirty="0"/>
              <a:t>などがあります。</a:t>
            </a:r>
            <a:endParaRPr lang="ja-JP" altLang="en-US" u="none" strike="sngStrike" dirty="0"/>
          </a:p>
        </p:txBody>
      </p:sp>
      <p:sp>
        <p:nvSpPr>
          <p:cNvPr id="6" name="スライド番号プレースホルダー 5"/>
          <p:cNvSpPr>
            <a:spLocks noGrp="1"/>
          </p:cNvSpPr>
          <p:nvPr>
            <p:ph type="sldNum" sz="quarter" idx="12"/>
          </p:nvPr>
        </p:nvSpPr>
        <p:spPr/>
        <p:txBody>
          <a:bodyPr/>
          <a:lstStyle/>
          <a:p>
            <a:fld id="{EB1E74C0-6569-45EC-ADFF-A6DD8FE800B8}" type="slidenum">
              <a:rPr lang="ja-JP" altLang="en-US" smtClean="0"/>
              <a:pPr/>
              <a:t>25</a:t>
            </a:fld>
            <a:endParaRPr lang="ja-JP" altLang="en-US"/>
          </a:p>
        </p:txBody>
      </p:sp>
      <p:sp>
        <p:nvSpPr>
          <p:cNvPr id="9" name="スライド イメージ プレースホルダー 8">
            <a:extLst>
              <a:ext uri="{FF2B5EF4-FFF2-40B4-BE49-F238E27FC236}">
                <a16:creationId xmlns:a16="http://schemas.microsoft.com/office/drawing/2014/main" id="{08E986D3-F3FA-D97E-53D5-5BFD10AF55F0}"/>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798874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en-US" altLang="ja-JP" dirty="0"/>
              <a:t>20</a:t>
            </a:r>
            <a:r>
              <a:rPr lang="ja-JP" altLang="en-US" dirty="0"/>
              <a:t>歳未満の人は禁止されていますが、公営競技の投票券をインターネットで購入するインターネット投票が増えています。</a:t>
            </a:r>
            <a:endParaRPr lang="en-US" altLang="ja-JP" dirty="0"/>
          </a:p>
          <a:p>
            <a:endParaRPr lang="en-US" altLang="ja-JP" dirty="0"/>
          </a:p>
          <a:p>
            <a:r>
              <a:rPr lang="ja-JP" altLang="en-US" dirty="0"/>
              <a:t>　スマホがあれば、競技場に行かなくても、全国のレースに、いつでもどこからでも参加できるため、はまりやすいので注意しましょう。</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26</a:t>
            </a:fld>
            <a:endParaRPr lang="ja-JP" altLang="en-US"/>
          </a:p>
        </p:txBody>
      </p:sp>
      <p:sp>
        <p:nvSpPr>
          <p:cNvPr id="9" name="スライド イメージ プレースホルダー 8">
            <a:extLst>
              <a:ext uri="{FF2B5EF4-FFF2-40B4-BE49-F238E27FC236}">
                <a16:creationId xmlns:a16="http://schemas.microsoft.com/office/drawing/2014/main" id="{47EEF2A7-2BA3-8834-8E9A-1F644097075E}"/>
              </a:ext>
            </a:extLst>
          </p:cNvPr>
          <p:cNvSpPr>
            <a:spLocks noGrp="1" noRot="1" noChangeAspect="1"/>
          </p:cNvSpPr>
          <p:nvPr>
            <p:ph type="sldImg"/>
          </p:nvPr>
        </p:nvSpPr>
        <p:spPr>
          <a:xfrm>
            <a:off x="381000" y="288925"/>
            <a:ext cx="6056313" cy="3406775"/>
          </a:xfrm>
        </p:spPr>
      </p:sp>
    </p:spTree>
    <p:extLst>
      <p:ext uri="{BB962C8B-B14F-4D97-AF65-F5344CB8AC3E}">
        <p14:creationId xmlns:p14="http://schemas.microsoft.com/office/powerpoint/2010/main" val="2849170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パチンコ・パチスロは、</a:t>
            </a:r>
            <a:r>
              <a:rPr lang="en-US" altLang="ja-JP" dirty="0"/>
              <a:t>18</a:t>
            </a:r>
            <a:r>
              <a:rPr lang="ja-JP" altLang="en-US" dirty="0"/>
              <a:t>歳未満の人は法律で禁止されています。</a:t>
            </a:r>
            <a:endParaRPr lang="en-US" altLang="ja-JP" dirty="0"/>
          </a:p>
          <a:p>
            <a:endParaRPr lang="en-US" altLang="ja-JP" dirty="0"/>
          </a:p>
          <a:p>
            <a:r>
              <a:rPr lang="ja-JP" altLang="en-US" dirty="0"/>
              <a:t>　競馬・競輪・モーターボート競走・オートレースなどの公営競技に、</a:t>
            </a:r>
            <a:r>
              <a:rPr lang="en-US" altLang="ja-JP" dirty="0"/>
              <a:t>20</a:t>
            </a:r>
            <a:r>
              <a:rPr lang="ja-JP" altLang="en-US" dirty="0"/>
              <a:t>歳未満の人が参加することは法律で禁止されています。</a:t>
            </a:r>
            <a:endParaRPr lang="en-US" altLang="ja-JP" dirty="0"/>
          </a:p>
          <a:p>
            <a:endParaRPr lang="en-US" altLang="ja-JP" dirty="0"/>
          </a:p>
        </p:txBody>
      </p:sp>
      <p:sp>
        <p:nvSpPr>
          <p:cNvPr id="6" name="スライド番号プレースホルダー 5"/>
          <p:cNvSpPr>
            <a:spLocks noGrp="1"/>
          </p:cNvSpPr>
          <p:nvPr>
            <p:ph type="sldNum" sz="quarter" idx="12"/>
          </p:nvPr>
        </p:nvSpPr>
        <p:spPr/>
        <p:txBody>
          <a:bodyPr/>
          <a:lstStyle/>
          <a:p>
            <a:fld id="{EB1E74C0-6569-45EC-ADFF-A6DD8FE800B8}" type="slidenum">
              <a:rPr lang="ja-JP" altLang="en-US" smtClean="0"/>
              <a:pPr/>
              <a:t>27</a:t>
            </a:fld>
            <a:endParaRPr lang="ja-JP" altLang="en-US"/>
          </a:p>
        </p:txBody>
      </p:sp>
      <p:sp>
        <p:nvSpPr>
          <p:cNvPr id="9" name="スライド イメージ プレースホルダー 8">
            <a:extLst>
              <a:ext uri="{FF2B5EF4-FFF2-40B4-BE49-F238E27FC236}">
                <a16:creationId xmlns:a16="http://schemas.microsoft.com/office/drawing/2014/main" id="{DA84C9B6-9851-57CD-C7A6-34BA81A59D8C}"/>
              </a:ext>
            </a:extLst>
          </p:cNvPr>
          <p:cNvSpPr>
            <a:spLocks noGrp="1" noRot="1" noChangeAspect="1"/>
          </p:cNvSpPr>
          <p:nvPr>
            <p:ph type="sldImg"/>
          </p:nvPr>
        </p:nvSpPr>
        <p:spPr>
          <a:xfrm>
            <a:off x="381000" y="288925"/>
            <a:ext cx="6056313" cy="3406775"/>
          </a:xfrm>
        </p:spPr>
      </p:sp>
    </p:spTree>
    <p:extLst>
      <p:ext uri="{BB962C8B-B14F-4D97-AF65-F5344CB8AC3E}">
        <p14:creationId xmlns:p14="http://schemas.microsoft.com/office/powerpoint/2010/main" val="1746620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t>　スポーツ賭博、賭け麻雀、賭け将棋、オンラインカジノは、法律で禁止されています。</a:t>
            </a:r>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a:t>【</a:t>
            </a:r>
            <a:r>
              <a:rPr lang="ja-JP" altLang="en-US" b="0" dirty="0"/>
              <a:t>クリック</a:t>
            </a:r>
            <a:r>
              <a:rPr lang="en-US" altLang="ja-JP" b="0" dirty="0"/>
              <a:t>】</a:t>
            </a:r>
            <a:endParaRPr lang="ja-JP"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　また、年齢にかかわらず、日本国内でのオンラインカジノは違法です。</a:t>
            </a:r>
            <a:endParaRPr lang="en-US" altLang="ja-JP" dirty="0"/>
          </a:p>
        </p:txBody>
      </p:sp>
      <p:sp>
        <p:nvSpPr>
          <p:cNvPr id="4" name="スライド番号プレースホルダー 3"/>
          <p:cNvSpPr>
            <a:spLocks noGrp="1"/>
          </p:cNvSpPr>
          <p:nvPr>
            <p:ph type="sldNum" sz="quarter" idx="5"/>
          </p:nvPr>
        </p:nvSpPr>
        <p:spPr/>
        <p:txBody>
          <a:bodyPr/>
          <a:lstStyle/>
          <a:p>
            <a:fld id="{EB1E74C0-6569-45EC-ADFF-A6DD8FE800B8}" type="slidenum">
              <a:rPr lang="ja-JP" altLang="en-US" smtClean="0"/>
              <a:pPr/>
              <a:t>28</a:t>
            </a:fld>
            <a:endParaRPr lang="ja-JP" altLang="en-US" dirty="0"/>
          </a:p>
        </p:txBody>
      </p:sp>
    </p:spTree>
    <p:extLst>
      <p:ext uri="{BB962C8B-B14F-4D97-AF65-F5344CB8AC3E}">
        <p14:creationId xmlns:p14="http://schemas.microsoft.com/office/powerpoint/2010/main" val="378235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defTabSz="914398">
              <a:defRPr/>
            </a:pPr>
            <a:r>
              <a:rPr lang="ja-JP" altLang="en-US" dirty="0"/>
              <a:t>　ある</a:t>
            </a:r>
            <a:r>
              <a:rPr lang="en-US" altLang="ja-JP" dirty="0"/>
              <a:t>20</a:t>
            </a:r>
            <a:r>
              <a:rPr lang="ja-JP" altLang="en-US" dirty="0"/>
              <a:t>代前半の男性のお話を紹介します。</a:t>
            </a:r>
            <a:endParaRPr lang="en-US" altLang="ja-JP" dirty="0"/>
          </a:p>
          <a:p>
            <a:pPr defTabSz="914398">
              <a:defRPr/>
            </a:pPr>
            <a:endParaRPr lang="en-US" altLang="ja-JP" dirty="0"/>
          </a:p>
          <a:p>
            <a:pPr defTabSz="914398">
              <a:defRPr/>
            </a:pPr>
            <a:r>
              <a:rPr lang="ja-JP" altLang="en-US" dirty="0"/>
              <a:t>　高校時代は、部活に励み、引退後は受験勉強を頑張り、志望の大学に入学しました。</a:t>
            </a:r>
            <a:endParaRPr lang="en-US" altLang="ja-JP" dirty="0"/>
          </a:p>
          <a:p>
            <a:pPr defTabSz="914398">
              <a:defRPr/>
            </a:pPr>
            <a:endParaRPr lang="en-US" altLang="ja-JP" dirty="0"/>
          </a:p>
          <a:p>
            <a:pPr defTabSz="914398">
              <a:defRPr/>
            </a:pPr>
            <a:r>
              <a:rPr lang="en-US" altLang="ja-JP" dirty="0"/>
              <a:t>【</a:t>
            </a:r>
            <a:r>
              <a:rPr lang="ja-JP" altLang="en-US" dirty="0"/>
              <a:t>クリック</a:t>
            </a:r>
            <a:r>
              <a:rPr lang="en-US" altLang="ja-JP" dirty="0"/>
              <a:t>】</a:t>
            </a:r>
          </a:p>
          <a:p>
            <a:pPr defTabSz="914398">
              <a:defRPr/>
            </a:pPr>
            <a:r>
              <a:rPr lang="ja-JP" altLang="en-US" dirty="0"/>
              <a:t>　大学生になり、奨学金をもらいながら、</a:t>
            </a:r>
            <a:r>
              <a:rPr lang="en-US" altLang="ja-JP" dirty="0"/>
              <a:t>1</a:t>
            </a:r>
            <a:r>
              <a:rPr lang="ja-JP" altLang="en-US" dirty="0"/>
              <a:t>人暮らしを始めました。</a:t>
            </a:r>
            <a:endParaRPr lang="en-US" altLang="ja-JP" dirty="0"/>
          </a:p>
          <a:p>
            <a:pPr defTabSz="914398">
              <a:defRPr/>
            </a:pPr>
            <a:endParaRPr lang="en-US" altLang="ja-JP" b="1" dirty="0"/>
          </a:p>
          <a:p>
            <a:pPr defTabSz="914398">
              <a:defRPr/>
            </a:pPr>
            <a:r>
              <a:rPr lang="en-US" altLang="ja-JP" dirty="0"/>
              <a:t>【</a:t>
            </a:r>
            <a:r>
              <a:rPr lang="ja-JP" altLang="en-US" dirty="0"/>
              <a:t>クリック</a:t>
            </a:r>
            <a:r>
              <a:rPr lang="en-US" altLang="ja-JP" dirty="0"/>
              <a:t>】</a:t>
            </a:r>
          </a:p>
          <a:p>
            <a:pPr defTabSz="914398">
              <a:defRPr/>
            </a:pPr>
            <a:r>
              <a:rPr lang="ja-JP" altLang="en-US" dirty="0"/>
              <a:t>　授業の空き時間に、友人に誘われ、パチンコに行きました。</a:t>
            </a:r>
            <a:endParaRPr lang="en-US" altLang="ja-JP" dirty="0"/>
          </a:p>
          <a:p>
            <a:pPr lvl="0"/>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2</a:t>
            </a:fld>
            <a:endParaRPr lang="ja-JP" altLang="en-US" dirty="0"/>
          </a:p>
        </p:txBody>
      </p:sp>
      <p:sp>
        <p:nvSpPr>
          <p:cNvPr id="12" name="スライド イメージ プレースホルダー 11">
            <a:extLst>
              <a:ext uri="{FF2B5EF4-FFF2-40B4-BE49-F238E27FC236}">
                <a16:creationId xmlns:a16="http://schemas.microsoft.com/office/drawing/2014/main" id="{54061213-689F-C97F-9DBD-EA5C30B329A8}"/>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924030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それから、インターネット、スマホやゲームも依存の心配があります。</a:t>
            </a:r>
            <a:endParaRPr lang="en-US" altLang="ja-JP" dirty="0"/>
          </a:p>
          <a:p>
            <a:endParaRPr lang="en-US" altLang="ja-JP" dirty="0"/>
          </a:p>
          <a:p>
            <a:r>
              <a:rPr lang="ja-JP" altLang="en-US" dirty="0"/>
              <a:t>　</a:t>
            </a:r>
            <a:endParaRPr lang="en-US" altLang="ja-JP" dirty="0"/>
          </a:p>
        </p:txBody>
      </p:sp>
      <p:sp>
        <p:nvSpPr>
          <p:cNvPr id="6" name="スライド番号プレースホルダー 5"/>
          <p:cNvSpPr>
            <a:spLocks noGrp="1"/>
          </p:cNvSpPr>
          <p:nvPr>
            <p:ph type="sldNum" sz="quarter" idx="12"/>
          </p:nvPr>
        </p:nvSpPr>
        <p:spPr/>
        <p:txBody>
          <a:bodyPr/>
          <a:lstStyle/>
          <a:p>
            <a:fld id="{EB1E74C0-6569-45EC-ADFF-A6DD8FE800B8}" type="slidenum">
              <a:rPr lang="ja-JP" altLang="en-US" smtClean="0"/>
              <a:pPr/>
              <a:t>29</a:t>
            </a:fld>
            <a:endParaRPr lang="ja-JP" altLang="en-US"/>
          </a:p>
        </p:txBody>
      </p:sp>
      <p:sp>
        <p:nvSpPr>
          <p:cNvPr id="9" name="スライド イメージ プレースホルダー 8">
            <a:extLst>
              <a:ext uri="{FF2B5EF4-FFF2-40B4-BE49-F238E27FC236}">
                <a16:creationId xmlns:a16="http://schemas.microsoft.com/office/drawing/2014/main" id="{DB171F86-CCED-B133-72C2-683A40724D5E}"/>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720670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b="0" dirty="0"/>
              <a:t>　それでは、なぜ依存症になってしまうのでしょうか。</a:t>
            </a:r>
            <a:endParaRPr lang="en-US" altLang="ja-JP" b="0" dirty="0"/>
          </a:p>
          <a:p>
            <a:endParaRPr lang="en-US" altLang="ja-JP" b="0" dirty="0"/>
          </a:p>
          <a:p>
            <a:r>
              <a:rPr lang="ja-JP" altLang="en-US" b="0" dirty="0"/>
              <a:t>　依存症は、特別な人だけがなる病気ではありません。</a:t>
            </a:r>
            <a:endParaRPr lang="en-US" altLang="ja-JP" b="0" dirty="0"/>
          </a:p>
          <a:p>
            <a:r>
              <a:rPr lang="ja-JP" altLang="en-US" b="0" dirty="0"/>
              <a:t>　</a:t>
            </a:r>
          </a:p>
          <a:p>
            <a:r>
              <a:rPr lang="ja-JP" altLang="en-US" b="0" dirty="0"/>
              <a:t>　さきほど説明したアルコールや薬物などの依存性のある物質を使い続けたり、ギャンブルやゲームなどの依存性のある行動を続けていると、誰でも依存症になる可能性があります。　</a:t>
            </a:r>
            <a:endParaRPr lang="en-US" altLang="ja-JP" b="0" dirty="0"/>
          </a:p>
          <a:p>
            <a:r>
              <a:rPr lang="ja-JP" altLang="en-US" b="0" dirty="0"/>
              <a:t>　性別、性格、学校の成績、運動ができるかどうか、何の仕事をしているかなどは、関係ありません。</a:t>
            </a:r>
            <a:endParaRPr lang="en-US" altLang="ja-JP" b="0" dirty="0"/>
          </a:p>
          <a:p>
            <a:endParaRPr lang="en-US" altLang="ja-JP" b="0" dirty="0"/>
          </a:p>
          <a:p>
            <a:r>
              <a:rPr lang="ja-JP" altLang="en-US" b="0" dirty="0"/>
              <a:t>　　依存性のある物質を使い続けたり、依存性のある行動を繰り返すことで、脳やこころ、身体の機能が変わってしまうからです。</a:t>
            </a:r>
            <a:endParaRPr lang="en-US" altLang="ja-JP" b="0" dirty="0"/>
          </a:p>
          <a:p>
            <a:endParaRPr lang="en-US" altLang="ja-JP" b="0" dirty="0"/>
          </a:p>
          <a:p>
            <a:r>
              <a:rPr lang="en-US" altLang="ja-JP" b="0" dirty="0"/>
              <a:t>【</a:t>
            </a:r>
            <a:r>
              <a:rPr lang="ja-JP" altLang="en-US" b="0" dirty="0"/>
              <a:t>クリック</a:t>
            </a:r>
            <a:r>
              <a:rPr lang="en-US" altLang="ja-JP" b="0" dirty="0"/>
              <a:t>】</a:t>
            </a:r>
          </a:p>
          <a:p>
            <a:r>
              <a:rPr lang="ja-JP" altLang="en-US" b="0" dirty="0"/>
              <a:t>　依存症の原因が「意志の弱さ」と思っている人がたくさんいるのですが、それは誤解です。</a:t>
            </a:r>
            <a:endParaRPr lang="en-US" altLang="ja-JP" b="0" dirty="0"/>
          </a:p>
          <a:p>
            <a:endParaRPr lang="en-US" altLang="ja-JP" b="0"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30</a:t>
            </a:fld>
            <a:endParaRPr lang="ja-JP" altLang="en-US"/>
          </a:p>
        </p:txBody>
      </p:sp>
      <p:sp>
        <p:nvSpPr>
          <p:cNvPr id="12" name="スライド イメージ プレースホルダー 11">
            <a:extLst>
              <a:ext uri="{FF2B5EF4-FFF2-40B4-BE49-F238E27FC236}">
                <a16:creationId xmlns:a16="http://schemas.microsoft.com/office/drawing/2014/main" id="{65974921-F72D-AA7E-0F42-CF721ADEAAAD}"/>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790464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また、習慣的にアルコールや薬物を摂取し続けると、だんだん同じ量では、同じ効果が得られなくなります。</a:t>
            </a:r>
            <a:endParaRPr lang="en-US" altLang="ja-JP" dirty="0"/>
          </a:p>
          <a:p>
            <a:r>
              <a:rPr lang="ja-JP" altLang="en-US" dirty="0"/>
              <a:t>　これを耐性といいますが、このために、量や頻度が増えていくということが起こります。</a:t>
            </a:r>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31</a:t>
            </a:fld>
            <a:endParaRPr lang="ja-JP" altLang="en-US" dirty="0"/>
          </a:p>
        </p:txBody>
      </p:sp>
      <p:sp>
        <p:nvSpPr>
          <p:cNvPr id="12" name="スライド イメージ プレースホルダー 11">
            <a:extLst>
              <a:ext uri="{FF2B5EF4-FFF2-40B4-BE49-F238E27FC236}">
                <a16:creationId xmlns:a16="http://schemas.microsoft.com/office/drawing/2014/main" id="{FF1B5BB2-8530-B608-4A6C-B207C6C7D695}"/>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895483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また、アルコールや薬物が体内から抜けてきた時や、摂取をやめたり、減らしたときに、離脱症状といわれる不快な心身の症状が起こります。</a:t>
            </a:r>
            <a:endParaRPr lang="en-US" altLang="ja-JP" dirty="0"/>
          </a:p>
          <a:p>
            <a:endParaRPr lang="en-US" altLang="ja-JP" dirty="0"/>
          </a:p>
          <a:p>
            <a:r>
              <a:rPr lang="ja-JP" altLang="en-US" dirty="0"/>
              <a:t>　この不快な症状を和らげるため、あるいは不快な症状を避けるために、アルコールや薬物を摂取することがやめられない、ということも起こります。</a:t>
            </a:r>
            <a:endParaRPr lang="en-US" altLang="ja-JP" dirty="0"/>
          </a:p>
          <a:p>
            <a:r>
              <a:rPr lang="ja-JP" altLang="en-US" dirty="0"/>
              <a:t>　離脱症状は摂取した物質によっても異なりますが、命に関わる場合もあります。</a:t>
            </a:r>
            <a:endParaRPr lang="en-US" altLang="ja-JP" dirty="0"/>
          </a:p>
          <a:p>
            <a:endParaRPr lang="en-US" altLang="ja-JP" dirty="0"/>
          </a:p>
          <a:p>
            <a:r>
              <a:rPr lang="ja-JP" altLang="en-US" dirty="0"/>
              <a:t>　さらに、ギャンブルやゲームの依存でも、イライラ、落ち着きのなさ、気分の落ち込みなど一部の離脱症状が起こると言われています。</a:t>
            </a:r>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32</a:t>
            </a:fld>
            <a:endParaRPr lang="ja-JP" altLang="en-US"/>
          </a:p>
        </p:txBody>
      </p:sp>
      <p:sp>
        <p:nvSpPr>
          <p:cNvPr id="12" name="スライド イメージ プレースホルダー 11">
            <a:extLst>
              <a:ext uri="{FF2B5EF4-FFF2-40B4-BE49-F238E27FC236}">
                <a16:creationId xmlns:a16="http://schemas.microsoft.com/office/drawing/2014/main" id="{599BC3FF-A2EF-324E-08D7-A9571BA42CAE}"/>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922930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報酬系は、快感をもたらすことで、生命維持や学習を可能にする回路です。</a:t>
            </a:r>
          </a:p>
          <a:p>
            <a:endParaRPr lang="en-US" altLang="ja-JP" dirty="0"/>
          </a:p>
          <a:p>
            <a:r>
              <a:rPr lang="ja-JP" altLang="en-US" dirty="0"/>
              <a:t>　依存性のある薬物などは、この回路を直接刺激して快感をもたらします。</a:t>
            </a:r>
            <a:endParaRPr lang="en-US" altLang="ja-JP" dirty="0"/>
          </a:p>
          <a:p>
            <a:r>
              <a:rPr lang="ja-JP" altLang="en-US" dirty="0"/>
              <a:t>　依存性のある物質を繰り返し使用すると、次第に同じ刺激では快感が得られなくなり、量や頻度がどんどん増えていきます。</a:t>
            </a:r>
            <a:endParaRPr lang="en-US" altLang="ja-JP" dirty="0"/>
          </a:p>
          <a:p>
            <a:endParaRPr lang="ja-JP" altLang="en-US" dirty="0"/>
          </a:p>
          <a:p>
            <a:r>
              <a:rPr lang="ja-JP" altLang="en-US" dirty="0"/>
              <a:t>　そうすると、だんだん自分ではコントロールできなくなってしまうのです。</a:t>
            </a:r>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33</a:t>
            </a:fld>
            <a:endParaRPr lang="ja-JP" altLang="en-US"/>
          </a:p>
        </p:txBody>
      </p:sp>
      <p:sp>
        <p:nvSpPr>
          <p:cNvPr id="12" name="スライド イメージ プレースホルダー 11">
            <a:extLst>
              <a:ext uri="{FF2B5EF4-FFF2-40B4-BE49-F238E27FC236}">
                <a16:creationId xmlns:a16="http://schemas.microsoft.com/office/drawing/2014/main" id="{2949D112-8FA4-37F3-139A-BC66DC5C0D60}"/>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121589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もし、依存症になってしまったら、どのような問題がおこるのでしょうか。</a:t>
            </a:r>
            <a:endParaRPr lang="en-US" altLang="ja-JP" dirty="0"/>
          </a:p>
          <a:p>
            <a:endParaRPr lang="en-US" altLang="ja-JP" dirty="0"/>
          </a:p>
          <a:p>
            <a:r>
              <a:rPr lang="ja-JP" altLang="en-US" dirty="0"/>
              <a:t>　まずは、こころとからだの問題があります。</a:t>
            </a:r>
            <a:endParaRPr lang="en-US" altLang="ja-JP" dirty="0"/>
          </a:p>
          <a:p>
            <a:endParaRPr lang="en-US" altLang="ja-JP" dirty="0"/>
          </a:p>
          <a:p>
            <a:r>
              <a:rPr lang="ja-JP" altLang="en-US" dirty="0"/>
              <a:t>　</a:t>
            </a:r>
            <a:r>
              <a:rPr lang="ja-JP" altLang="en-US" u="none" dirty="0"/>
              <a:t>眠れなくなったり、ご飯が食べられなくなったり、元気がなくなったり、イライラしたり、不安な気持ちになったりします。</a:t>
            </a:r>
            <a:endParaRPr lang="en-US" altLang="ja-JP" u="none" dirty="0"/>
          </a:p>
          <a:p>
            <a:r>
              <a:rPr lang="ja-JP" altLang="en-US" u="none" dirty="0"/>
              <a:t>　また、アルコールによる肺や心臓の病気や、薬物乱用に伴う感染症などの問題が生じる可能性があります。</a:t>
            </a:r>
            <a:endParaRPr lang="en-US" altLang="ja-JP" u="none"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34</a:t>
            </a:fld>
            <a:endParaRPr lang="ja-JP" altLang="en-US"/>
          </a:p>
        </p:txBody>
      </p:sp>
      <p:sp>
        <p:nvSpPr>
          <p:cNvPr id="12" name="スライド イメージ プレースホルダー 11">
            <a:extLst>
              <a:ext uri="{FF2B5EF4-FFF2-40B4-BE49-F238E27FC236}">
                <a16:creationId xmlns:a16="http://schemas.microsoft.com/office/drawing/2014/main" id="{2C78233D-0052-6C1B-96B0-DC4B6FDFA4B8}"/>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877958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生活にも問題が起こります。</a:t>
            </a:r>
            <a:endParaRPr lang="en-US" altLang="ja-JP" dirty="0"/>
          </a:p>
          <a:p>
            <a:endParaRPr lang="en-US" altLang="ja-JP" dirty="0"/>
          </a:p>
          <a:p>
            <a:r>
              <a:rPr lang="ja-JP" altLang="en-US" dirty="0"/>
              <a:t>　例えば、ゲーム等のやりすぎで生活リズムが乱れ、昼夜逆転の生活になったり、</a:t>
            </a:r>
            <a:endParaRPr lang="en-US" altLang="ja-JP" dirty="0"/>
          </a:p>
          <a:p>
            <a:r>
              <a:rPr lang="ja-JP" altLang="en-US" dirty="0"/>
              <a:t>学校や仕事を休みがちになり、場合によってはやめなくてはいけなくなってしまうこともあります。</a:t>
            </a:r>
            <a:endParaRPr lang="en-US" altLang="ja-JP" dirty="0"/>
          </a:p>
          <a:p>
            <a:endParaRPr lang="en-US" altLang="ja-JP" dirty="0"/>
          </a:p>
          <a:p>
            <a:r>
              <a:rPr lang="en-US" altLang="ja-JP" dirty="0"/>
              <a:t>【</a:t>
            </a:r>
            <a:r>
              <a:rPr lang="ja-JP" altLang="en-US" dirty="0"/>
              <a:t>クリック</a:t>
            </a:r>
            <a:r>
              <a:rPr lang="en-US" altLang="ja-JP" dirty="0"/>
              <a:t>】</a:t>
            </a:r>
          </a:p>
          <a:p>
            <a:r>
              <a:rPr lang="ja-JP" altLang="en-US" u="none" dirty="0"/>
              <a:t>　家庭のなかでも問題が生じます。</a:t>
            </a:r>
          </a:p>
          <a:p>
            <a:endParaRPr lang="en-US" altLang="ja-JP" dirty="0"/>
          </a:p>
          <a:p>
            <a:r>
              <a:rPr lang="ja-JP" altLang="en-US" dirty="0"/>
              <a:t>　例えば、お酒を飲むことがやめられず、家庭内で暴言や暴力が起こったり、心配する家族と言い合いになるなど関係が悪くなり、</a:t>
            </a:r>
            <a:endParaRPr lang="en-US" altLang="ja-JP" dirty="0"/>
          </a:p>
          <a:p>
            <a:r>
              <a:rPr lang="ja-JP" altLang="en-US" dirty="0"/>
              <a:t>離婚や親子の断絶など家族がバラバラになってしまったりすることもあります。</a:t>
            </a:r>
            <a:endParaRPr lang="en-US" altLang="ja-JP" dirty="0"/>
          </a:p>
          <a:p>
            <a:r>
              <a:rPr lang="ja-JP" altLang="en-US" dirty="0"/>
              <a:t>　また、家族がストレスからこころの病気になってしまうこともあります。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35</a:t>
            </a:fld>
            <a:endParaRPr lang="ja-JP" altLang="en-US"/>
          </a:p>
        </p:txBody>
      </p:sp>
      <p:sp>
        <p:nvSpPr>
          <p:cNvPr id="12" name="スライド イメージ プレースホルダー 11">
            <a:extLst>
              <a:ext uri="{FF2B5EF4-FFF2-40B4-BE49-F238E27FC236}">
                <a16:creationId xmlns:a16="http://schemas.microsoft.com/office/drawing/2014/main" id="{2C78233D-0052-6C1B-96B0-DC4B6FDFA4B8}"/>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952241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u="none" dirty="0"/>
              <a:t>依存症になると、人との関係にも悪い影響が出るなど、社会のなかでも問題が生じます。</a:t>
            </a:r>
          </a:p>
          <a:p>
            <a:r>
              <a:rPr lang="ja-JP" altLang="en-US" dirty="0"/>
              <a:t>　</a:t>
            </a:r>
            <a:endParaRPr lang="en-US" altLang="ja-JP" dirty="0"/>
          </a:p>
          <a:p>
            <a:r>
              <a:rPr lang="ja-JP" altLang="en-US" dirty="0"/>
              <a:t>　信頼している人に、嘘をついたり、迷惑をかけることで、信用を失ったり、孤立してしまったりします。</a:t>
            </a:r>
            <a:endParaRPr lang="en-US" altLang="ja-JP" dirty="0"/>
          </a:p>
          <a:p>
            <a:r>
              <a:rPr lang="ja-JP" altLang="en-US" dirty="0"/>
              <a:t>　犯罪に巻き込まれたり、逮捕されることもあります。</a:t>
            </a:r>
            <a:endParaRPr lang="en-US" altLang="ja-JP" dirty="0"/>
          </a:p>
          <a:p>
            <a:r>
              <a:rPr lang="ja-JP" altLang="en-US" dirty="0"/>
              <a:t>　また、ギャンブル依存症のために多額の借金を抱えることもあります。</a:t>
            </a:r>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36</a:t>
            </a:fld>
            <a:endParaRPr lang="ja-JP" altLang="en-US"/>
          </a:p>
        </p:txBody>
      </p:sp>
      <p:sp>
        <p:nvSpPr>
          <p:cNvPr id="12" name="スライド イメージ プレースホルダー 11">
            <a:extLst>
              <a:ext uri="{FF2B5EF4-FFF2-40B4-BE49-F238E27FC236}">
                <a16:creationId xmlns:a16="http://schemas.microsoft.com/office/drawing/2014/main" id="{A7BDFBC2-3ABF-CF86-A87B-A70A7C3B9C39}"/>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869347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使い続けていると、誰でも依存症になる可能性がありますが、依存症になりやすい場合があることがわかっています。　</a:t>
            </a:r>
            <a:endParaRPr lang="en-US" altLang="ja-JP" dirty="0"/>
          </a:p>
          <a:p>
            <a:endParaRPr lang="en-US" altLang="ja-JP" dirty="0"/>
          </a:p>
          <a:p>
            <a:r>
              <a:rPr lang="ja-JP" altLang="en-US" u="none" dirty="0"/>
              <a:t>　例えば、</a:t>
            </a:r>
            <a:r>
              <a:rPr lang="en-US" altLang="ja-JP" u="none" dirty="0"/>
              <a:t>18</a:t>
            </a:r>
            <a:r>
              <a:rPr lang="ja-JP" altLang="en-US" u="none" dirty="0"/>
              <a:t>歳以下でお酒を飲み始めた若者は、</a:t>
            </a:r>
            <a:r>
              <a:rPr lang="en-US" altLang="ja-JP" u="none" dirty="0"/>
              <a:t>22</a:t>
            </a:r>
            <a:r>
              <a:rPr lang="ja-JP" altLang="en-US" u="none" dirty="0"/>
              <a:t>歳～</a:t>
            </a:r>
            <a:r>
              <a:rPr lang="en-US" altLang="ja-JP" u="none" dirty="0"/>
              <a:t>26</a:t>
            </a:r>
            <a:r>
              <a:rPr lang="ja-JP" altLang="en-US" u="none" dirty="0"/>
              <a:t>歳でお酒を飲み始めた人と比較すると、</a:t>
            </a:r>
            <a:r>
              <a:rPr lang="en-US" altLang="ja-JP" u="none" dirty="0"/>
              <a:t>2</a:t>
            </a:r>
            <a:r>
              <a:rPr lang="ja-JP" altLang="en-US" u="none" dirty="0"/>
              <a:t>倍アルコール</a:t>
            </a:r>
            <a:r>
              <a:rPr lang="ja-JP" altLang="en-US" b="0" u="none" dirty="0">
                <a:solidFill>
                  <a:srgbClr val="FF0000"/>
                </a:solidFill>
              </a:rPr>
              <a:t>依存症</a:t>
            </a:r>
            <a:r>
              <a:rPr lang="ja-JP" altLang="en-US" u="none" dirty="0"/>
              <a:t>になりやすく、</a:t>
            </a:r>
            <a:endParaRPr lang="en-US" altLang="ja-JP" u="none" dirty="0"/>
          </a:p>
          <a:p>
            <a:endParaRPr lang="en-US" altLang="ja-JP" u="none" dirty="0"/>
          </a:p>
          <a:p>
            <a:r>
              <a:rPr lang="en-US" altLang="ja-JP" u="none" dirty="0"/>
              <a:t>【</a:t>
            </a:r>
            <a:r>
              <a:rPr lang="ja-JP" altLang="en-US" u="none" dirty="0"/>
              <a:t>クリック</a:t>
            </a:r>
            <a:r>
              <a:rPr lang="en-US" altLang="ja-JP" u="none" dirty="0"/>
              <a:t>】</a:t>
            </a:r>
          </a:p>
          <a:p>
            <a:endParaRPr lang="en-US" altLang="ja-JP" u="none" dirty="0"/>
          </a:p>
          <a:p>
            <a:r>
              <a:rPr lang="en-US" altLang="ja-JP" u="none" dirty="0"/>
              <a:t>18</a:t>
            </a:r>
            <a:r>
              <a:rPr lang="ja-JP" altLang="en-US" u="none" dirty="0"/>
              <a:t>歳以下で大麻を使い始めた若者は、</a:t>
            </a:r>
            <a:r>
              <a:rPr lang="en-US" altLang="ja-JP" u="none" dirty="0"/>
              <a:t>22</a:t>
            </a:r>
            <a:r>
              <a:rPr lang="ja-JP" altLang="en-US" u="none" dirty="0"/>
              <a:t>～</a:t>
            </a:r>
            <a:r>
              <a:rPr lang="en-US" altLang="ja-JP" u="none" dirty="0"/>
              <a:t>26</a:t>
            </a:r>
            <a:r>
              <a:rPr lang="ja-JP" altLang="en-US" u="none" dirty="0"/>
              <a:t>歳で大麻を始めた人と比較すると、</a:t>
            </a:r>
            <a:r>
              <a:rPr lang="en-US" altLang="ja-JP" u="none" dirty="0"/>
              <a:t>4</a:t>
            </a:r>
            <a:r>
              <a:rPr lang="ja-JP" altLang="en-US" u="none" dirty="0"/>
              <a:t>～</a:t>
            </a:r>
            <a:r>
              <a:rPr lang="en-US" altLang="ja-JP" u="none" dirty="0"/>
              <a:t>7</a:t>
            </a:r>
            <a:r>
              <a:rPr lang="ja-JP" altLang="en-US" u="none" dirty="0"/>
              <a:t>倍大麻</a:t>
            </a:r>
            <a:r>
              <a:rPr lang="ja-JP" altLang="en-US" b="0" u="none" dirty="0"/>
              <a:t>依存症</a:t>
            </a:r>
            <a:r>
              <a:rPr lang="ja-JP" altLang="en-US" u="none" dirty="0"/>
              <a:t>になりやすいということがわかっています。</a:t>
            </a:r>
            <a:endParaRPr lang="en-US" altLang="ja-JP" u="none" dirty="0"/>
          </a:p>
          <a:p>
            <a:endParaRPr lang="en-US" altLang="ja-JP" u="none"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37</a:t>
            </a:fld>
            <a:endParaRPr lang="ja-JP" altLang="en-US"/>
          </a:p>
        </p:txBody>
      </p:sp>
      <p:sp>
        <p:nvSpPr>
          <p:cNvPr id="9" name="スライド イメージ プレースホルダー 8">
            <a:extLst>
              <a:ext uri="{FF2B5EF4-FFF2-40B4-BE49-F238E27FC236}">
                <a16:creationId xmlns:a16="http://schemas.microsoft.com/office/drawing/2014/main" id="{BC44DAA9-8FEC-B993-89B4-4C5637DFFC55}"/>
              </a:ext>
            </a:extLst>
          </p:cNvPr>
          <p:cNvSpPr>
            <a:spLocks noGrp="1" noRot="1" noChangeAspect="1"/>
          </p:cNvSpPr>
          <p:nvPr>
            <p:ph type="sldImg"/>
          </p:nvPr>
        </p:nvSpPr>
        <p:spPr>
          <a:xfrm>
            <a:off x="381000" y="288925"/>
            <a:ext cx="6056313" cy="3406775"/>
          </a:xfrm>
        </p:spPr>
      </p:sp>
    </p:spTree>
    <p:extLst>
      <p:ext uri="{BB962C8B-B14F-4D97-AF65-F5344CB8AC3E}">
        <p14:creationId xmlns:p14="http://schemas.microsoft.com/office/powerpoint/2010/main" val="941931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依存症の人の中には、人から大事にされない出来事や、家族などの大切な人を失うなど、自分ではどうにもできないつらい体験による「こころのケガ」がある人も多いということがわかっています。</a:t>
            </a:r>
            <a:endParaRPr lang="en-US" altLang="ja-JP" dirty="0"/>
          </a:p>
          <a:p>
            <a:endParaRPr lang="en-US" altLang="ja-JP" dirty="0"/>
          </a:p>
          <a:p>
            <a:pPr defTabSz="914398">
              <a:defRPr/>
            </a:pPr>
            <a:r>
              <a:rPr lang="ja-JP" altLang="en-US" dirty="0"/>
              <a:t>　また、依存症の人の中には、誰にも相談できず、孤立してしまう人も多くいて、ひとりぼっちだと依存症になりやすく、依存症が治りにくいということもわかっています。</a:t>
            </a:r>
            <a:endParaRPr lang="en-US" altLang="ja-JP"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38</a:t>
            </a:fld>
            <a:endParaRPr lang="ja-JP" altLang="en-US"/>
          </a:p>
        </p:txBody>
      </p:sp>
      <p:sp>
        <p:nvSpPr>
          <p:cNvPr id="12" name="スライド イメージ プレースホルダー 11">
            <a:extLst>
              <a:ext uri="{FF2B5EF4-FFF2-40B4-BE49-F238E27FC236}">
                <a16:creationId xmlns:a16="http://schemas.microsoft.com/office/drawing/2014/main" id="{ADEEF499-D6C2-4BFE-A688-46C4E7560376}"/>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74151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defTabSz="914398">
              <a:defRPr/>
            </a:pPr>
            <a:r>
              <a:rPr lang="ja-JP" altLang="en-US" dirty="0"/>
              <a:t>　それほどはまることはなく、たまに一緒に友人とパチンコに行っていました。</a:t>
            </a:r>
            <a:endParaRPr lang="en-US" altLang="ja-JP" dirty="0"/>
          </a:p>
          <a:p>
            <a:pPr defTabSz="914398">
              <a:defRPr/>
            </a:pPr>
            <a:endParaRPr lang="en-US" altLang="ja-JP" b="1" dirty="0"/>
          </a:p>
          <a:p>
            <a:pPr defTabSz="914398">
              <a:defRPr/>
            </a:pPr>
            <a:r>
              <a:rPr lang="en-US" altLang="ja-JP" dirty="0"/>
              <a:t>【</a:t>
            </a:r>
            <a:r>
              <a:rPr lang="ja-JP" altLang="en-US" dirty="0"/>
              <a:t>クリック</a:t>
            </a:r>
            <a:r>
              <a:rPr lang="en-US" altLang="ja-JP" dirty="0"/>
              <a:t>】</a:t>
            </a:r>
          </a:p>
          <a:p>
            <a:pPr defTabSz="914398">
              <a:defRPr/>
            </a:pPr>
            <a:r>
              <a:rPr lang="ja-JP" altLang="en-US" dirty="0"/>
              <a:t>　ある日、バイト仲間から競馬を勧められ、インターネットで馬券を購入したら大当たりしました。</a:t>
            </a:r>
          </a:p>
          <a:p>
            <a:pPr defTabSz="914398">
              <a:defRPr/>
            </a:pPr>
            <a:endParaRPr lang="en-US" altLang="ja-JP" dirty="0"/>
          </a:p>
          <a:p>
            <a:pPr lvl="0"/>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3</a:t>
            </a:fld>
            <a:endParaRPr lang="ja-JP" altLang="en-US" dirty="0"/>
          </a:p>
        </p:txBody>
      </p:sp>
      <p:sp>
        <p:nvSpPr>
          <p:cNvPr id="12" name="スライド イメージ プレースホルダー 11">
            <a:extLst>
              <a:ext uri="{FF2B5EF4-FFF2-40B4-BE49-F238E27FC236}">
                <a16:creationId xmlns:a16="http://schemas.microsoft.com/office/drawing/2014/main" id="{54061213-689F-C97F-9DBD-EA5C30B329A8}"/>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753369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それでは、依存症は治るのでしょうか。</a:t>
            </a:r>
            <a:endParaRPr lang="en-US" altLang="ja-JP"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39</a:t>
            </a:fld>
            <a:endParaRPr lang="ja-JP" altLang="en-US"/>
          </a:p>
        </p:txBody>
      </p:sp>
      <p:sp>
        <p:nvSpPr>
          <p:cNvPr id="12" name="スライド イメージ プレースホルダー 11">
            <a:extLst>
              <a:ext uri="{FF2B5EF4-FFF2-40B4-BE49-F238E27FC236}">
                <a16:creationId xmlns:a16="http://schemas.microsoft.com/office/drawing/2014/main" id="{E6546FD9-BD19-A37A-967F-59CC9873D8AA}"/>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83244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依存症は、さまざまなサポートにより回復することができます。</a:t>
            </a:r>
            <a:endParaRPr lang="en-US" altLang="ja-JP" dirty="0"/>
          </a:p>
          <a:p>
            <a:endParaRPr lang="en-US" altLang="ja-JP" dirty="0"/>
          </a:p>
          <a:p>
            <a:r>
              <a:rPr lang="ja-JP" altLang="en-US" dirty="0"/>
              <a:t>　相談機関や医療機関など、回復に必要なサポートをしてくれるところがあります。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40</a:t>
            </a:fld>
            <a:endParaRPr lang="ja-JP" altLang="en-US"/>
          </a:p>
        </p:txBody>
      </p:sp>
      <p:sp>
        <p:nvSpPr>
          <p:cNvPr id="9" name="スライド イメージ プレースホルダー 8">
            <a:extLst>
              <a:ext uri="{FF2B5EF4-FFF2-40B4-BE49-F238E27FC236}">
                <a16:creationId xmlns:a16="http://schemas.microsoft.com/office/drawing/2014/main" id="{CB13AAF5-EEE7-856A-4825-5CBF58CA9AA3}"/>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791838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a:t>
            </a:r>
            <a:r>
              <a:rPr lang="ja-JP" altLang="en-US" u="none" dirty="0"/>
              <a:t>依存症を予防するためには、どのようなことが役に立つでしょうか。</a:t>
            </a:r>
            <a:endParaRPr lang="en-US" altLang="ja-JP" u="none" dirty="0"/>
          </a:p>
          <a:p>
            <a:pPr lvl="0"/>
            <a:endParaRPr lang="en-US" altLang="ja-JP" u="none" dirty="0"/>
          </a:p>
          <a:p>
            <a:r>
              <a:rPr lang="ja-JP" altLang="en-US" u="none" dirty="0"/>
              <a:t>　まずは、依存症について正しい知識を身に付け、しっかりと理解する事が大切です。</a:t>
            </a:r>
            <a:endParaRPr lang="en-US" altLang="ja-JP" u="none" dirty="0"/>
          </a:p>
          <a:p>
            <a:endParaRPr lang="en-US" altLang="ja-JP" u="none" dirty="0"/>
          </a:p>
          <a:p>
            <a:r>
              <a:rPr lang="ja-JP" altLang="en-US" u="none" dirty="0"/>
              <a:t>　そして、違法な薬物は使わず、医薬品を本来とは異なる目的や使い方</a:t>
            </a:r>
            <a:r>
              <a:rPr lang="ja-JP" altLang="en-US" u="none"/>
              <a:t>で使わないよう</a:t>
            </a:r>
            <a:r>
              <a:rPr lang="ja-JP" altLang="en-US" u="none" dirty="0"/>
              <a:t>にしましょう。　</a:t>
            </a:r>
            <a:endParaRPr lang="en-US" altLang="ja-JP" u="none" dirty="0"/>
          </a:p>
          <a:p>
            <a:endParaRPr lang="en-US" altLang="ja-JP" u="none" dirty="0"/>
          </a:p>
          <a:p>
            <a:pPr lvl="0"/>
            <a:r>
              <a:rPr lang="ja-JP" altLang="en-US" u="none" dirty="0"/>
              <a:t>　また、悩み事やストレスを解消するために、お酒を飲んだり、薬物を使ったり、ゲームやギャンブル等をしないようにしましょう。</a:t>
            </a:r>
            <a:endParaRPr lang="en-US" altLang="ja-JP" u="none"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41</a:t>
            </a:fld>
            <a:endParaRPr lang="ja-JP" altLang="en-US"/>
          </a:p>
        </p:txBody>
      </p:sp>
      <p:sp>
        <p:nvSpPr>
          <p:cNvPr id="12" name="スライド イメージ プレースホルダー 11">
            <a:extLst>
              <a:ext uri="{FF2B5EF4-FFF2-40B4-BE49-F238E27FC236}">
                <a16:creationId xmlns:a16="http://schemas.microsoft.com/office/drawing/2014/main" id="{8731A92F-8AB9-FADC-1F66-E3D11FDA8E53}"/>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914361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a:t>
            </a:r>
            <a:r>
              <a:rPr lang="ja-JP" altLang="en-US" b="0" dirty="0"/>
              <a:t>スマホやゲーム</a:t>
            </a:r>
            <a:r>
              <a:rPr lang="ja-JP" altLang="en-US" dirty="0"/>
              <a:t>は時間や使い方のルールを守って使いましょう。</a:t>
            </a:r>
            <a:endParaRPr lang="en-US" altLang="ja-JP" dirty="0"/>
          </a:p>
          <a:p>
            <a:pPr lvl="0"/>
            <a:endParaRPr lang="en-US" altLang="ja-JP" dirty="0"/>
          </a:p>
          <a:p>
            <a:r>
              <a:rPr lang="ja-JP" altLang="en-US" dirty="0"/>
              <a:t>　また、</a:t>
            </a:r>
            <a:r>
              <a:rPr lang="ja-JP" altLang="en-US" b="0" dirty="0"/>
              <a:t>スマホやゲーム</a:t>
            </a:r>
            <a:r>
              <a:rPr lang="ja-JP" altLang="en-US" dirty="0"/>
              <a:t>から離れて活動をする時間を意識してつくりましょう。</a:t>
            </a:r>
            <a:endParaRPr lang="en-US" altLang="ja-JP" dirty="0"/>
          </a:p>
          <a:p>
            <a:r>
              <a:rPr lang="ja-JP" altLang="en-US" dirty="0"/>
              <a:t>　</a:t>
            </a:r>
            <a:endParaRPr lang="en-US" altLang="ja-JP" dirty="0"/>
          </a:p>
          <a:p>
            <a:pPr lvl="0"/>
            <a:r>
              <a:rPr lang="ja-JP" altLang="en-US" dirty="0"/>
              <a:t>　それから、生活や人間関係</a:t>
            </a:r>
            <a:r>
              <a:rPr lang="ja-JP" altLang="en-US" b="0" dirty="0"/>
              <a:t>を豊かにするような</a:t>
            </a:r>
            <a:r>
              <a:rPr lang="ja-JP" altLang="en-US" dirty="0"/>
              <a:t>楽しみや趣味、生きがいをみつけるということも大切です。</a:t>
            </a:r>
            <a:endParaRPr lang="en-US" altLang="ja-JP" dirty="0"/>
          </a:p>
          <a:p>
            <a:pPr lvl="0"/>
            <a:endParaRPr lang="en-US" altLang="ja-JP" dirty="0"/>
          </a:p>
          <a:p>
            <a:pPr lvl="0"/>
            <a:r>
              <a:rPr lang="ja-JP" altLang="en-US" dirty="0"/>
              <a:t>　部活を引退した後など、熱中していたことや打ち込んでいたものがなくなった時に、ゲームなどにはまってしまう人もいるので、はまりすぎないように気をつけた方がよいかもしれません。</a:t>
            </a:r>
            <a:endParaRPr lang="en-US" altLang="ja-JP" dirty="0"/>
          </a:p>
          <a:p>
            <a:pPr lvl="0"/>
            <a:endParaRPr lang="ja-JP" altLang="en-US" dirty="0"/>
          </a:p>
          <a:p>
            <a:pPr lvl="0"/>
            <a:r>
              <a:rPr lang="ja-JP" altLang="en-US" dirty="0"/>
              <a:t>　そして、何かに困ったり、悩んだりしたときには誰かに相談する、ということも、とても大切なことです。</a:t>
            </a:r>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42</a:t>
            </a:fld>
            <a:endParaRPr lang="ja-JP" altLang="en-US"/>
          </a:p>
        </p:txBody>
      </p:sp>
      <p:sp>
        <p:nvSpPr>
          <p:cNvPr id="12" name="スライド イメージ プレースホルダー 11">
            <a:extLst>
              <a:ext uri="{FF2B5EF4-FFF2-40B4-BE49-F238E27FC236}">
                <a16:creationId xmlns:a16="http://schemas.microsoft.com/office/drawing/2014/main" id="{AF826376-574B-8A03-10CE-5CEBD27AB59E}"/>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766868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5"/>
          </p:nvPr>
        </p:nvSpPr>
        <p:spPr/>
        <p:txBody>
          <a:bodyPr/>
          <a:lstStyle/>
          <a:p>
            <a:fld id="{EB1E74C0-6569-45EC-ADFF-A6DD8FE800B8}" type="slidenum">
              <a:rPr lang="ja-JP" altLang="en-US" smtClean="0"/>
              <a:pPr/>
              <a:t>43</a:t>
            </a:fld>
            <a:endParaRPr lang="ja-JP" altLang="en-US"/>
          </a:p>
        </p:txBody>
      </p:sp>
      <p:sp>
        <p:nvSpPr>
          <p:cNvPr id="8" name="ノート プレースホルダー 7">
            <a:extLst>
              <a:ext uri="{FF2B5EF4-FFF2-40B4-BE49-F238E27FC236}">
                <a16:creationId xmlns:a16="http://schemas.microsoft.com/office/drawing/2014/main" id="{9BC5C6A0-E2CD-2F92-3334-519768CA4FBB}"/>
              </a:ext>
            </a:extLst>
          </p:cNvPr>
          <p:cNvSpPr>
            <a:spLocks noGrp="1"/>
          </p:cNvSpPr>
          <p:nvPr>
            <p:ph type="body" idx="1"/>
          </p:nvPr>
        </p:nvSpPr>
        <p:spPr/>
        <p:txBody>
          <a:bodyPr/>
          <a:lstStyle/>
          <a:p>
            <a:r>
              <a:rPr lang="ja-JP" altLang="en-US" dirty="0"/>
              <a:t>　それでは、今日は○○依存症を経験されたご本人のお話を聞いていただきます。</a:t>
            </a:r>
            <a:endParaRPr lang="en-US" altLang="ja-JP" dirty="0"/>
          </a:p>
          <a:p>
            <a:endParaRPr lang="en-US" altLang="ja-JP" dirty="0"/>
          </a:p>
          <a:p>
            <a:r>
              <a:rPr lang="ja-JP" altLang="en-US" dirty="0"/>
              <a:t>　お話しいただくのは、○○さんです。</a:t>
            </a:r>
            <a:endParaRPr lang="en-US" altLang="ja-JP" dirty="0"/>
          </a:p>
          <a:p>
            <a:r>
              <a:rPr lang="ja-JP" altLang="en-US" dirty="0"/>
              <a:t>今回は、みなさんのために貴重なお話をしてくださいます。</a:t>
            </a:r>
            <a:endParaRPr lang="en-US" altLang="ja-JP" dirty="0"/>
          </a:p>
          <a:p>
            <a:r>
              <a:rPr lang="ja-JP" altLang="en-US" dirty="0"/>
              <a:t>お話の内容を</a:t>
            </a:r>
            <a:r>
              <a:rPr lang="en-US" altLang="ja-JP" dirty="0"/>
              <a:t>SNS</a:t>
            </a:r>
            <a:r>
              <a:rPr lang="ja-JP" altLang="en-US" dirty="0"/>
              <a:t>等に投稿することのないよう、この場限りでお願いします。</a:t>
            </a:r>
            <a:endParaRPr lang="en-US" altLang="ja-JP" dirty="0"/>
          </a:p>
          <a:p>
            <a:endParaRPr lang="en-US" altLang="ja-JP" dirty="0"/>
          </a:p>
          <a:p>
            <a:r>
              <a:rPr lang="en-US" altLang="ja-JP" dirty="0"/>
              <a:t>【</a:t>
            </a:r>
            <a:r>
              <a:rPr lang="ja-JP" altLang="en-US" dirty="0"/>
              <a:t>体験談</a:t>
            </a:r>
            <a:r>
              <a:rPr lang="en-US" altLang="ja-JP" dirty="0"/>
              <a:t>】</a:t>
            </a:r>
            <a:r>
              <a:rPr lang="ja-JP" altLang="en-US" dirty="0"/>
              <a:t>（</a:t>
            </a:r>
            <a:r>
              <a:rPr lang="en-US" altLang="ja-JP" dirty="0"/>
              <a:t>15</a:t>
            </a:r>
            <a:r>
              <a:rPr lang="ja-JP" altLang="en-US" dirty="0"/>
              <a:t>分程度）</a:t>
            </a:r>
            <a:endParaRPr lang="en-US" altLang="ja-JP" dirty="0"/>
          </a:p>
          <a:p>
            <a:endParaRPr lang="en-US" altLang="ja-JP" dirty="0"/>
          </a:p>
          <a:p>
            <a:r>
              <a:rPr lang="ja-JP" altLang="en-US" dirty="0"/>
              <a:t>　○○さん、ありがとうございました。</a:t>
            </a:r>
            <a:endParaRPr lang="en-US" altLang="ja-JP" dirty="0"/>
          </a:p>
          <a:p>
            <a:endParaRPr lang="en-US" altLang="ja-JP" b="1" dirty="0"/>
          </a:p>
          <a:p>
            <a:endParaRPr lang="en-US" altLang="ja-JP" b="1" dirty="0"/>
          </a:p>
          <a:p>
            <a:endParaRPr lang="ja-JP" altLang="en-US" dirty="0"/>
          </a:p>
        </p:txBody>
      </p:sp>
      <p:sp>
        <p:nvSpPr>
          <p:cNvPr id="9" name="スライド イメージ プレースホルダー 8">
            <a:extLst>
              <a:ext uri="{FF2B5EF4-FFF2-40B4-BE49-F238E27FC236}">
                <a16:creationId xmlns:a16="http://schemas.microsoft.com/office/drawing/2014/main" id="{3DB94657-1EB0-65EE-57A4-2F4911028CC7}"/>
              </a:ext>
            </a:extLst>
          </p:cNvPr>
          <p:cNvSpPr>
            <a:spLocks noGrp="1" noRot="1" noChangeAspect="1"/>
          </p:cNvSpPr>
          <p:nvPr>
            <p:ph type="sldImg"/>
          </p:nvPr>
        </p:nvSpPr>
        <p:spPr>
          <a:xfrm>
            <a:off x="381000" y="288925"/>
            <a:ext cx="6056313" cy="3406775"/>
          </a:xfrm>
        </p:spPr>
      </p:sp>
    </p:spTree>
    <p:extLst>
      <p:ext uri="{BB962C8B-B14F-4D97-AF65-F5344CB8AC3E}">
        <p14:creationId xmlns:p14="http://schemas.microsoft.com/office/powerpoint/2010/main" val="1202640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5"/>
          </p:nvPr>
        </p:nvSpPr>
        <p:spPr/>
        <p:txBody>
          <a:bodyPr/>
          <a:lstStyle/>
          <a:p>
            <a:fld id="{EB1E74C0-6569-45EC-ADFF-A6DD8FE800B8}" type="slidenum">
              <a:rPr lang="ja-JP" altLang="en-US" smtClean="0"/>
              <a:pPr/>
              <a:t>44</a:t>
            </a:fld>
            <a:endParaRPr lang="ja-JP" altLang="en-US"/>
          </a:p>
        </p:txBody>
      </p:sp>
      <p:sp>
        <p:nvSpPr>
          <p:cNvPr id="8" name="ノート プレースホルダー 7">
            <a:extLst>
              <a:ext uri="{FF2B5EF4-FFF2-40B4-BE49-F238E27FC236}">
                <a16:creationId xmlns:a16="http://schemas.microsoft.com/office/drawing/2014/main" id="{9BC5C6A0-E2CD-2F92-3334-519768CA4FBB}"/>
              </a:ext>
            </a:extLst>
          </p:cNvPr>
          <p:cNvSpPr>
            <a:spLocks noGrp="1"/>
          </p:cNvSpPr>
          <p:nvPr>
            <p:ph type="body" idx="1"/>
          </p:nvPr>
        </p:nvSpPr>
        <p:spPr/>
        <p:txBody>
          <a:bodyPr/>
          <a:lstStyle/>
          <a:p>
            <a:r>
              <a:rPr lang="ja-JP" altLang="en-US" dirty="0"/>
              <a:t>　それでは、依存症を経験されたお二人の声をご紹介します。</a:t>
            </a:r>
            <a:endParaRPr lang="en-US" altLang="ja-JP" dirty="0"/>
          </a:p>
          <a:p>
            <a:endParaRPr lang="en-US" altLang="ja-JP" b="1" dirty="0"/>
          </a:p>
          <a:p>
            <a:endParaRPr lang="en-US" altLang="ja-JP" b="1" dirty="0"/>
          </a:p>
          <a:p>
            <a:endParaRPr lang="en-US" altLang="ja-JP" b="1" dirty="0"/>
          </a:p>
          <a:p>
            <a:endParaRPr lang="ja-JP" altLang="en-US" dirty="0"/>
          </a:p>
        </p:txBody>
      </p:sp>
      <p:sp>
        <p:nvSpPr>
          <p:cNvPr id="9" name="スライド イメージ プレースホルダー 8">
            <a:extLst>
              <a:ext uri="{FF2B5EF4-FFF2-40B4-BE49-F238E27FC236}">
                <a16:creationId xmlns:a16="http://schemas.microsoft.com/office/drawing/2014/main" id="{3DB94657-1EB0-65EE-57A4-2F4911028CC7}"/>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324856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まずは、お一人めの本人の声です。</a:t>
            </a:r>
            <a:endParaRPr lang="en-US" altLang="ja-JP" dirty="0"/>
          </a:p>
          <a:p>
            <a:endParaRPr lang="en-US" altLang="ja-JP" dirty="0"/>
          </a:p>
          <a:p>
            <a:r>
              <a:rPr lang="ja-JP" altLang="en-US" b="0" dirty="0"/>
              <a:t>　友だち</a:t>
            </a:r>
            <a:r>
              <a:rPr lang="ja-JP" altLang="en-US" dirty="0"/>
              <a:t>もできた。特別なことをしている優越感にも浸れた。</a:t>
            </a:r>
          </a:p>
          <a:p>
            <a:r>
              <a:rPr lang="ja-JP" altLang="en-US" dirty="0"/>
              <a:t>　一瞬でどんな気分にでもなれた。苦手なことも克服できた。</a:t>
            </a:r>
            <a:endParaRPr lang="en-US" altLang="ja-JP" dirty="0"/>
          </a:p>
          <a:p>
            <a:r>
              <a:rPr lang="ja-JP" altLang="en-US" dirty="0"/>
              <a:t>　自信がついて自分のことが大好きになった・・・けど、全部幻だった。</a:t>
            </a:r>
          </a:p>
          <a:p>
            <a:endParaRPr lang="ja-JP" altLang="en-US"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45</a:t>
            </a:fld>
            <a:endParaRPr lang="ja-JP" altLang="en-US" dirty="0"/>
          </a:p>
        </p:txBody>
      </p:sp>
      <p:sp>
        <p:nvSpPr>
          <p:cNvPr id="12" name="スライド イメージ プレースホルダー 11">
            <a:extLst>
              <a:ext uri="{FF2B5EF4-FFF2-40B4-BE49-F238E27FC236}">
                <a16:creationId xmlns:a16="http://schemas.microsoft.com/office/drawing/2014/main" id="{8E079C1C-EFE8-81A7-6D65-8AD87845A594}"/>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045751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薬物を使って、一瞬、楽になったり、優越感に浸ったり、自分の「課題」を解決できたように思うけど、それは一瞬だけ。</a:t>
            </a:r>
            <a:endParaRPr lang="en-US" altLang="ja-JP" dirty="0"/>
          </a:p>
          <a:p>
            <a:endParaRPr lang="en-US" altLang="ja-JP" dirty="0"/>
          </a:p>
          <a:p>
            <a:r>
              <a:rPr lang="ja-JP" altLang="en-US" dirty="0"/>
              <a:t>　薬物はずっと解決してくれなかった。</a:t>
            </a:r>
            <a:endParaRPr lang="en-US" altLang="ja-JP" dirty="0"/>
          </a:p>
          <a:p>
            <a:endParaRPr lang="en-US" altLang="ja-JP" dirty="0"/>
          </a:p>
          <a:p>
            <a:r>
              <a:rPr lang="ja-JP" altLang="en-US" dirty="0"/>
              <a:t>　それプラス薬物依存という足枷までついてしまい、薬物をやめ続けていくことまで背負うことになった。</a:t>
            </a:r>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46</a:t>
            </a:fld>
            <a:endParaRPr lang="ja-JP" altLang="en-US" dirty="0"/>
          </a:p>
        </p:txBody>
      </p:sp>
      <p:sp>
        <p:nvSpPr>
          <p:cNvPr id="12" name="スライド イメージ プレースホルダー 11">
            <a:extLst>
              <a:ext uri="{FF2B5EF4-FFF2-40B4-BE49-F238E27FC236}">
                <a16:creationId xmlns:a16="http://schemas.microsoft.com/office/drawing/2014/main" id="{8E079C1C-EFE8-81A7-6D65-8AD87845A594}"/>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74742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defTabSz="914226">
              <a:defRPr/>
            </a:pPr>
            <a:r>
              <a:rPr lang="ja-JP" altLang="en-US" dirty="0"/>
              <a:t>　続いて、お二人めの本人の声です。</a:t>
            </a:r>
            <a:endParaRPr lang="en-US" altLang="ja-JP" dirty="0"/>
          </a:p>
          <a:p>
            <a:pPr defTabSz="914226">
              <a:defRPr/>
            </a:pPr>
            <a:endParaRPr lang="en-US" altLang="ja-JP" dirty="0"/>
          </a:p>
          <a:p>
            <a:pPr defTabSz="914226">
              <a:defRPr/>
            </a:pPr>
            <a:r>
              <a:rPr lang="ja-JP" altLang="en-US" dirty="0"/>
              <a:t>　ギャンブルを</a:t>
            </a:r>
            <a:r>
              <a:rPr lang="ja-JP" altLang="en-US" b="0" dirty="0"/>
              <a:t>やめること</a:t>
            </a:r>
            <a:r>
              <a:rPr lang="ja-JP" altLang="en-US" dirty="0"/>
              <a:t>は簡単ですが、やめ続けることはとても大変です。</a:t>
            </a:r>
            <a:endParaRPr lang="en-US" altLang="ja-JP" dirty="0"/>
          </a:p>
          <a:p>
            <a:endParaRPr lang="en-US" altLang="ja-JP" dirty="0"/>
          </a:p>
          <a:p>
            <a:r>
              <a:rPr lang="ja-JP" altLang="en-US" dirty="0"/>
              <a:t>　回復は一人ではできません。仲間の力が必要です。</a:t>
            </a:r>
            <a:endParaRPr lang="en-US" altLang="ja-JP" dirty="0"/>
          </a:p>
          <a:p>
            <a:endParaRPr lang="en-US" altLang="ja-JP" dirty="0"/>
          </a:p>
          <a:p>
            <a:pPr defTabSz="914398">
              <a:defRPr/>
            </a:pPr>
            <a:r>
              <a:rPr lang="ja-JP" altLang="en-US" dirty="0"/>
              <a:t>　</a:t>
            </a:r>
            <a:r>
              <a:rPr lang="ja-JP" altLang="en-US" b="0" dirty="0"/>
              <a:t>ミーティング</a:t>
            </a:r>
            <a:r>
              <a:rPr lang="ja-JP" altLang="en-US" dirty="0"/>
              <a:t>で仲間と体験を分かち合うことで、ギャンブルを必要としない生き方に変えることができました。</a:t>
            </a:r>
            <a:endParaRPr lang="en-US" altLang="ja-JP" dirty="0"/>
          </a:p>
          <a:p>
            <a:endParaRPr lang="en-US" altLang="ja-JP" dirty="0"/>
          </a:p>
          <a:p>
            <a:r>
              <a:rPr lang="ja-JP" altLang="en-US" dirty="0"/>
              <a:t>　ご本人からのメッセージを聞いて、どんな風に感じたでしょうか。</a:t>
            </a:r>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47</a:t>
            </a:fld>
            <a:endParaRPr lang="ja-JP" altLang="en-US" dirty="0"/>
          </a:p>
        </p:txBody>
      </p:sp>
      <p:sp>
        <p:nvSpPr>
          <p:cNvPr id="12" name="スライド イメージ プレースホルダー 11">
            <a:extLst>
              <a:ext uri="{FF2B5EF4-FFF2-40B4-BE49-F238E27FC236}">
                <a16:creationId xmlns:a16="http://schemas.microsoft.com/office/drawing/2014/main" id="{699FAFBE-0715-8657-71AA-6551448F9FC1}"/>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60077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5"/>
          </p:nvPr>
        </p:nvSpPr>
        <p:spPr/>
        <p:txBody>
          <a:bodyPr/>
          <a:lstStyle/>
          <a:p>
            <a:fld id="{EB1E74C0-6569-45EC-ADFF-A6DD8FE800B8}" type="slidenum">
              <a:rPr lang="ja-JP" altLang="en-US" smtClean="0"/>
              <a:pPr/>
              <a:t>48</a:t>
            </a:fld>
            <a:endParaRPr lang="ja-JP" altLang="en-US"/>
          </a:p>
        </p:txBody>
      </p:sp>
      <p:sp>
        <p:nvSpPr>
          <p:cNvPr id="8" name="ノート プレースホルダー 7">
            <a:extLst>
              <a:ext uri="{FF2B5EF4-FFF2-40B4-BE49-F238E27FC236}">
                <a16:creationId xmlns:a16="http://schemas.microsoft.com/office/drawing/2014/main" id="{9BC5C6A0-E2CD-2F92-3334-519768CA4FBB}"/>
              </a:ext>
            </a:extLst>
          </p:cNvPr>
          <p:cNvSpPr>
            <a:spLocks noGrp="1"/>
          </p:cNvSpPr>
          <p:nvPr>
            <p:ph type="body" idx="1"/>
          </p:nvPr>
        </p:nvSpPr>
        <p:spPr/>
        <p:txBody>
          <a:bodyPr/>
          <a:lstStyle/>
          <a:p>
            <a:r>
              <a:rPr lang="ja-JP" altLang="en-US" dirty="0"/>
              <a:t>　もし仲の良い友だちや先輩から、違法な薬物を誘われたらどうしますか。</a:t>
            </a:r>
            <a:endParaRPr lang="en-US" altLang="ja-JP" dirty="0"/>
          </a:p>
          <a:p>
            <a:endParaRPr lang="en-US" altLang="ja-JP" dirty="0"/>
          </a:p>
          <a:p>
            <a:r>
              <a:rPr lang="ja-JP" altLang="en-US" dirty="0"/>
              <a:t>　考えてみましょう。</a:t>
            </a:r>
            <a:endParaRPr lang="en-US" altLang="ja-JP" dirty="0"/>
          </a:p>
          <a:p>
            <a:endParaRPr lang="ja-JP" altLang="en-US" dirty="0"/>
          </a:p>
        </p:txBody>
      </p:sp>
      <p:sp>
        <p:nvSpPr>
          <p:cNvPr id="9" name="スライド イメージ プレースホルダー 8">
            <a:extLst>
              <a:ext uri="{FF2B5EF4-FFF2-40B4-BE49-F238E27FC236}">
                <a16:creationId xmlns:a16="http://schemas.microsoft.com/office/drawing/2014/main" id="{3DB94657-1EB0-65EE-57A4-2F4911028CC7}"/>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43419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defTabSz="914398">
              <a:defRPr/>
            </a:pPr>
            <a:r>
              <a:rPr lang="ja-JP" altLang="en-US" dirty="0"/>
              <a:t>　それからインターネット投票にはまり、バイト代だけではたりなくなり、友人からお金を借りるようになりました。</a:t>
            </a:r>
            <a:endParaRPr lang="en-US" altLang="ja-JP" dirty="0"/>
          </a:p>
          <a:p>
            <a:pPr defTabSz="914398">
              <a:defRPr/>
            </a:pPr>
            <a:endParaRPr lang="en-US" altLang="ja-JP" dirty="0"/>
          </a:p>
          <a:p>
            <a:pPr defTabSz="914398">
              <a:defRPr/>
            </a:pPr>
            <a:r>
              <a:rPr lang="en-US" altLang="ja-JP" dirty="0"/>
              <a:t>【</a:t>
            </a:r>
            <a:r>
              <a:rPr lang="ja-JP" altLang="en-US" dirty="0"/>
              <a:t>クリック</a:t>
            </a:r>
            <a:r>
              <a:rPr lang="en-US" altLang="ja-JP" dirty="0"/>
              <a:t>】 </a:t>
            </a:r>
          </a:p>
          <a:p>
            <a:r>
              <a:rPr lang="ja-JP" altLang="en-US" dirty="0"/>
              <a:t>　だんだん賭ける金額が増え、借りたお金を返すことができなくなり、ダメだと思いながらも奨学金に手をつけてしまいました。</a:t>
            </a:r>
          </a:p>
          <a:p>
            <a:pPr defTabSz="914398">
              <a:defRPr/>
            </a:pPr>
            <a:endParaRPr lang="ja-JP" altLang="en-US" dirty="0"/>
          </a:p>
          <a:p>
            <a:pPr defTabSz="914398">
              <a:defRPr/>
            </a:pPr>
            <a:endParaRPr lang="en-US" altLang="ja-JP" dirty="0"/>
          </a:p>
          <a:p>
            <a:pPr lvl="0"/>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4</a:t>
            </a:fld>
            <a:endParaRPr lang="ja-JP" altLang="en-US" dirty="0"/>
          </a:p>
        </p:txBody>
      </p:sp>
      <p:sp>
        <p:nvSpPr>
          <p:cNvPr id="12" name="スライド イメージ プレースホルダー 11">
            <a:extLst>
              <a:ext uri="{FF2B5EF4-FFF2-40B4-BE49-F238E27FC236}">
                <a16:creationId xmlns:a16="http://schemas.microsoft.com/office/drawing/2014/main" id="{54061213-689F-C97F-9DBD-EA5C30B329A8}"/>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652392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u="none" dirty="0"/>
              <a:t>　「みんなやってるよ、友だちだろ」とか</a:t>
            </a:r>
            <a:endParaRPr lang="en-US" altLang="ja-JP" u="none" dirty="0"/>
          </a:p>
          <a:p>
            <a:r>
              <a:rPr lang="ja-JP" altLang="en-US" dirty="0"/>
              <a:t>　「１回くらいならいいじゃん」とか</a:t>
            </a:r>
            <a:endParaRPr lang="en-US" altLang="ja-JP" dirty="0"/>
          </a:p>
          <a:p>
            <a:r>
              <a:rPr lang="ja-JP" altLang="en-US" dirty="0"/>
              <a:t>　「嫌なことが忘れられるよ」って誘われるかもしれません。</a:t>
            </a:r>
            <a:endParaRPr lang="en-US" altLang="ja-JP" dirty="0"/>
          </a:p>
          <a:p>
            <a:endParaRPr lang="en-US" altLang="ja-JP" dirty="0"/>
          </a:p>
          <a:p>
            <a:r>
              <a:rPr lang="ja-JP" altLang="en-US" dirty="0"/>
              <a:t>　うまく断るにはどうすればいいか、考えてみましょう。</a:t>
            </a:r>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49</a:t>
            </a:fld>
            <a:endParaRPr lang="ja-JP" altLang="en-US"/>
          </a:p>
        </p:txBody>
      </p:sp>
      <p:sp>
        <p:nvSpPr>
          <p:cNvPr id="9" name="スライド イメージ プレースホルダー 8">
            <a:extLst>
              <a:ext uri="{FF2B5EF4-FFF2-40B4-BE49-F238E27FC236}">
                <a16:creationId xmlns:a16="http://schemas.microsoft.com/office/drawing/2014/main" id="{D5ECEA66-E779-440D-7BEB-2D092C88E582}"/>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939886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dirty="0"/>
              <a:t>　テストが終わり、</a:t>
            </a:r>
            <a:r>
              <a:rPr kumimoji="1" lang="ja-JP" altLang="en-US" sz="1200" dirty="0"/>
              <a:t>仲良しの</a:t>
            </a:r>
            <a:r>
              <a:rPr lang="ja-JP" altLang="en-US" sz="1200" dirty="0">
                <a:effectLst/>
                <a:latin typeface="Meiryo UI" panose="020B0604030504040204" pitchFamily="50" charset="-128"/>
                <a:ea typeface="Meiryo UI" panose="020B0604030504040204" pitchFamily="50" charset="-128"/>
              </a:rPr>
              <a:t>友だち</a:t>
            </a:r>
            <a:r>
              <a:rPr kumimoji="1" lang="ja-JP" altLang="en-US" sz="1200" dirty="0"/>
              <a:t>とカラオケ</a:t>
            </a:r>
            <a:r>
              <a:rPr kumimoji="1" lang="ja-JP" altLang="en-US" dirty="0"/>
              <a:t>に行きました。</a:t>
            </a:r>
          </a:p>
          <a:p>
            <a:r>
              <a:rPr kumimoji="1" lang="ja-JP" altLang="en-US" dirty="0"/>
              <a:t>　途中から先輩も合流して、みんなで盛り上がっていました。</a:t>
            </a:r>
          </a:p>
          <a:p>
            <a:r>
              <a:rPr kumimoji="1" lang="ja-JP" altLang="en-US" dirty="0"/>
              <a:t>　一人の先輩がタバコのようなものを吸い始めました。</a:t>
            </a:r>
          </a:p>
        </p:txBody>
      </p:sp>
      <p:sp>
        <p:nvSpPr>
          <p:cNvPr id="4" name="スライド番号プレースホルダー 3"/>
          <p:cNvSpPr>
            <a:spLocks noGrp="1"/>
          </p:cNvSpPr>
          <p:nvPr>
            <p:ph type="sldNum" sz="quarter" idx="5"/>
          </p:nvPr>
        </p:nvSpPr>
        <p:spPr/>
        <p:txBody>
          <a:bodyPr/>
          <a:lstStyle/>
          <a:p>
            <a:fld id="{EB1E74C0-6569-45EC-ADFF-A6DD8FE800B8}" type="slidenum">
              <a:rPr lang="ja-JP" altLang="en-US" smtClean="0"/>
              <a:pPr/>
              <a:t>50</a:t>
            </a:fld>
            <a:endParaRPr lang="ja-JP" altLang="en-US" dirty="0"/>
          </a:p>
        </p:txBody>
      </p:sp>
    </p:spTree>
    <p:extLst>
      <p:ext uri="{BB962C8B-B14F-4D97-AF65-F5344CB8AC3E}">
        <p14:creationId xmlns:p14="http://schemas.microsoft.com/office/powerpoint/2010/main" val="1740296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まずは、うまく断れなかった例です。</a:t>
            </a:r>
            <a:endParaRPr kumimoji="1" lang="en-US" altLang="ja-JP" dirty="0"/>
          </a:p>
          <a:p>
            <a:endParaRPr kumimoji="1" lang="en-US" altLang="ja-JP" dirty="0"/>
          </a:p>
          <a:p>
            <a:r>
              <a:rPr kumimoji="1" lang="ja-JP" altLang="en-US" dirty="0"/>
              <a:t>　「これちょっと強いタバコやねん。みんなでちょっとずつ試してみいひん</a:t>
            </a:r>
            <a:r>
              <a:rPr kumimoji="1" lang="en-US" altLang="ja-JP" dirty="0"/>
              <a:t>?</a:t>
            </a:r>
            <a:r>
              <a:rPr kumimoji="1" lang="ja-JP" altLang="en-US" dirty="0"/>
              <a:t>」</a:t>
            </a:r>
          </a:p>
          <a:p>
            <a:endParaRPr kumimoji="1" lang="ja-JP" altLang="en-US" dirty="0"/>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dirty="0"/>
              <a:t>　「危険なものじゃないんですか</a:t>
            </a:r>
            <a:r>
              <a:rPr kumimoji="1" lang="en-US" altLang="ja-JP" dirty="0"/>
              <a:t>?</a:t>
            </a:r>
            <a:r>
              <a:rPr kumimoji="1" lang="ja-JP" altLang="en-US" dirty="0"/>
              <a:t>」</a:t>
            </a:r>
            <a:endParaRPr kumimoji="1" lang="en-US" altLang="ja-JP" dirty="0"/>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dirty="0"/>
          </a:p>
          <a:p>
            <a:r>
              <a:rPr kumimoji="1" lang="ja-JP" altLang="en-US" dirty="0"/>
              <a:t>　「みんなやってるやん。先輩が言うんやから大丈夫やって。」</a:t>
            </a:r>
          </a:p>
          <a:p>
            <a:endParaRPr kumimoji="1" lang="ja-JP" altLang="en-US" dirty="0"/>
          </a:p>
          <a:p>
            <a:r>
              <a:rPr kumimoji="1" lang="ja-JP" altLang="en-US" dirty="0"/>
              <a:t>　</a:t>
            </a:r>
            <a:r>
              <a:rPr kumimoji="1" lang="en-US" altLang="ja-JP" dirty="0"/>
              <a:t>(</a:t>
            </a:r>
            <a:r>
              <a:rPr kumimoji="1" lang="ja-JP" altLang="en-US" dirty="0"/>
              <a:t>断ったら空気が悪くなるかも・・・</a:t>
            </a:r>
            <a:r>
              <a:rPr kumimoji="1" lang="en-US" altLang="ja-JP" dirty="0"/>
              <a:t>) </a:t>
            </a:r>
          </a:p>
          <a:p>
            <a:r>
              <a:rPr kumimoji="1" lang="ja-JP" altLang="en-US" dirty="0"/>
              <a:t>　「先輩が言うならじゃあ。。。」</a:t>
            </a:r>
            <a:endParaRPr kumimoji="1" lang="en-US" altLang="ja-JP" dirty="0"/>
          </a:p>
          <a:p>
            <a:endParaRPr kumimoji="1" lang="en-US" altLang="ja-JP" dirty="0"/>
          </a:p>
          <a:p>
            <a:r>
              <a:rPr kumimoji="1" lang="ja-JP" altLang="en-US" dirty="0"/>
              <a:t>　先輩や仲の良い友だちから誘われると、断るのが難しい時もありますね。</a:t>
            </a:r>
            <a:endParaRPr kumimoji="1" lang="en-US" altLang="ja-JP" dirty="0"/>
          </a:p>
          <a:p>
            <a:endParaRPr kumimoji="1" lang="en-US" altLang="ja-JP" dirty="0"/>
          </a:p>
          <a:p>
            <a:r>
              <a:rPr kumimoji="1" lang="ja-JP" altLang="en-US" dirty="0"/>
              <a:t>　それでは、うまく断るにはどうすればいいでしょうか。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EB1E74C0-6569-45EC-ADFF-A6DD8FE800B8}" type="slidenum">
              <a:rPr lang="ja-JP" altLang="en-US" smtClean="0"/>
              <a:pPr/>
              <a:t>51</a:t>
            </a:fld>
            <a:endParaRPr lang="ja-JP" altLang="en-US" dirty="0"/>
          </a:p>
        </p:txBody>
      </p:sp>
    </p:spTree>
    <p:extLst>
      <p:ext uri="{BB962C8B-B14F-4D97-AF65-F5344CB8AC3E}">
        <p14:creationId xmlns:p14="http://schemas.microsoft.com/office/powerpoint/2010/main" val="1362548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続いて、うまく断ることができた例です。</a:t>
            </a:r>
            <a:endParaRPr kumimoji="1" lang="en-US" altLang="ja-JP" dirty="0"/>
          </a:p>
          <a:p>
            <a:endParaRPr kumimoji="1" lang="en-US" altLang="ja-JP" dirty="0"/>
          </a:p>
          <a:p>
            <a:r>
              <a:rPr kumimoji="1" lang="ja-JP" altLang="en-US" dirty="0"/>
              <a:t>　「これちょっと強いタバコやねん。みんなでちょっとずつ試してみいひん</a:t>
            </a:r>
            <a:r>
              <a:rPr kumimoji="1" lang="en-US" altLang="ja-JP" dirty="0"/>
              <a:t>?</a:t>
            </a:r>
            <a:r>
              <a:rPr kumimoji="1" lang="ja-JP" altLang="en-US" dirty="0"/>
              <a:t>」</a:t>
            </a:r>
          </a:p>
          <a:p>
            <a:endParaRPr kumimoji="1" lang="ja-JP" altLang="en-US" dirty="0"/>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dirty="0"/>
              <a:t>　「タバコには興味がないんで、やめときます」</a:t>
            </a:r>
            <a:endParaRPr kumimoji="1" lang="en-US" altLang="ja-JP" dirty="0"/>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dirty="0"/>
          </a:p>
          <a:p>
            <a:r>
              <a:rPr kumimoji="1" lang="ja-JP" altLang="en-US" dirty="0"/>
              <a:t>　「みんなやってるやん。先輩が言うんやから大丈夫やって。」</a:t>
            </a:r>
          </a:p>
          <a:p>
            <a:endParaRPr kumimoji="1" lang="ja-JP" altLang="en-US" dirty="0"/>
          </a:p>
          <a:p>
            <a:r>
              <a:rPr kumimoji="1" lang="ja-JP" altLang="en-US" dirty="0"/>
              <a:t>　「そろそろ帰る時間なので、僕は帰りますね。」</a:t>
            </a:r>
            <a:endParaRPr kumimoji="1" lang="en-US" altLang="ja-JP" dirty="0"/>
          </a:p>
          <a:p>
            <a:endParaRPr kumimoji="1" lang="en-US" altLang="ja-JP" dirty="0"/>
          </a:p>
          <a:p>
            <a:r>
              <a:rPr kumimoji="1" lang="ja-JP" altLang="en-US" dirty="0"/>
              <a:t>　今回はうまく断ることができました。</a:t>
            </a:r>
            <a:endParaRPr kumimoji="1" lang="en-US" altLang="ja-JP" dirty="0"/>
          </a:p>
          <a:p>
            <a:endParaRPr kumimoji="1" lang="en-US" altLang="ja-JP" dirty="0"/>
          </a:p>
          <a:p>
            <a:r>
              <a:rPr kumimoji="1" lang="ja-JP" altLang="en-US" dirty="0"/>
              <a:t>　それでは、あなたなら、どのように断るか、ワークシートに書いてみましょう。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EB1E74C0-6569-45EC-ADFF-A6DD8FE800B8}" type="slidenum">
              <a:rPr lang="ja-JP" altLang="en-US" smtClean="0"/>
              <a:pPr/>
              <a:t>52</a:t>
            </a:fld>
            <a:endParaRPr lang="ja-JP" altLang="en-US" dirty="0"/>
          </a:p>
        </p:txBody>
      </p:sp>
    </p:spTree>
    <p:extLst>
      <p:ext uri="{BB962C8B-B14F-4D97-AF65-F5344CB8AC3E}">
        <p14:creationId xmlns:p14="http://schemas.microsoft.com/office/powerpoint/2010/main" val="2317572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うまく断るためのポイントを説明します。</a:t>
            </a:r>
            <a:endParaRPr lang="en-US" altLang="ja-JP" dirty="0"/>
          </a:p>
          <a:p>
            <a:endParaRPr lang="en-US" altLang="ja-JP" dirty="0"/>
          </a:p>
          <a:p>
            <a:r>
              <a:rPr lang="ja-JP" altLang="en-US" u="none" dirty="0"/>
              <a:t>　「わたしはやらない」とか「興味ない」と</a:t>
            </a:r>
            <a:r>
              <a:rPr lang="ja-JP" altLang="en-US" dirty="0"/>
              <a:t>ハッキリ・キッパリ断りましょう。</a:t>
            </a:r>
            <a:endParaRPr lang="en-US" altLang="ja-JP" dirty="0"/>
          </a:p>
          <a:p>
            <a:endParaRPr lang="en-US" altLang="ja-JP" dirty="0"/>
          </a:p>
          <a:p>
            <a:r>
              <a:rPr lang="ja-JP" altLang="en-US" dirty="0"/>
              <a:t>　誘われた時、少しでも迷っている様子を見せてしまうと、また誘われてしまいます。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53</a:t>
            </a:fld>
            <a:endParaRPr lang="ja-JP" altLang="en-US"/>
          </a:p>
        </p:txBody>
      </p:sp>
      <p:sp>
        <p:nvSpPr>
          <p:cNvPr id="9" name="スライド イメージ プレースホルダー 8">
            <a:extLst>
              <a:ext uri="{FF2B5EF4-FFF2-40B4-BE49-F238E27FC236}">
                <a16:creationId xmlns:a16="http://schemas.microsoft.com/office/drawing/2014/main" id="{717F1893-6C69-A0EE-13DA-3E6DC7482E41}"/>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444961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u="none" dirty="0"/>
              <a:t>でも、友人や先輩からの誘いを断ると、その場の空気が悪くなったり、仲間外れにされる心配</a:t>
            </a:r>
            <a:r>
              <a:rPr lang="ja-JP" altLang="en-US" u="none" strike="noStrike" dirty="0"/>
              <a:t>がある</a:t>
            </a:r>
            <a:r>
              <a:rPr lang="ja-JP" altLang="en-US" u="none" dirty="0"/>
              <a:t>かもしれません。</a:t>
            </a:r>
            <a:endParaRPr lang="en-US" altLang="ja-JP" u="none" dirty="0"/>
          </a:p>
          <a:p>
            <a:endParaRPr lang="en-US" altLang="ja-JP" u="none" strike="sngStrike" dirty="0"/>
          </a:p>
          <a:p>
            <a:r>
              <a:rPr lang="ja-JP" altLang="en-US" u="none" dirty="0"/>
              <a:t>　断りづらいときは、その場から離れることも方法のひとつです。</a:t>
            </a:r>
            <a:endParaRPr lang="en-US" altLang="ja-JP" u="none" dirty="0"/>
          </a:p>
          <a:p>
            <a:endParaRPr lang="en-US" altLang="ja-JP" u="none" dirty="0"/>
          </a:p>
          <a:p>
            <a:r>
              <a:rPr lang="ja-JP" altLang="en-US" dirty="0"/>
              <a:t>　「そういえば</a:t>
            </a:r>
            <a:r>
              <a:rPr lang="en-US" altLang="ja-JP" dirty="0"/>
              <a:t>…</a:t>
            </a:r>
            <a:r>
              <a:rPr lang="ja-JP" altLang="en-US" dirty="0"/>
              <a:t>」と話題を変えたり</a:t>
            </a:r>
            <a:r>
              <a:rPr lang="ja-JP" altLang="en-US" u="none" dirty="0"/>
              <a:t>、「今日は別</a:t>
            </a:r>
            <a:r>
              <a:rPr lang="ja-JP" altLang="en-US" dirty="0"/>
              <a:t>の用事があるから」とそのまま家に帰るなど、その場から立ち去りましょう。</a:t>
            </a:r>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54</a:t>
            </a:fld>
            <a:endParaRPr lang="ja-JP" altLang="en-US"/>
          </a:p>
        </p:txBody>
      </p:sp>
      <p:sp>
        <p:nvSpPr>
          <p:cNvPr id="9" name="スライド イメージ プレースホルダー 8">
            <a:extLst>
              <a:ext uri="{FF2B5EF4-FFF2-40B4-BE49-F238E27FC236}">
                <a16:creationId xmlns:a16="http://schemas.microsoft.com/office/drawing/2014/main" id="{F2C1C200-1BF6-C7A6-A745-9DDA499BF13E}"/>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41253342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dirty="0"/>
              <a:t>　最近は、</a:t>
            </a:r>
            <a:r>
              <a:rPr lang="en-US" altLang="ja-JP" dirty="0"/>
              <a:t>SNS</a:t>
            </a:r>
            <a:r>
              <a:rPr lang="ja-JP" altLang="en-US" dirty="0"/>
              <a:t>やチャットなどで、「気分が楽になる薬あります」、「やせ薬安く売ってます」などと、オンラインで誘われることもあります。</a:t>
            </a:r>
            <a:endParaRPr lang="en-US" altLang="ja-JP" dirty="0"/>
          </a:p>
          <a:p>
            <a:pPr marL="0" marR="0" lvl="0" indent="0" algn="l" defTabSz="914400" rtl="0" eaLnBrk="1" fontAlgn="auto" latinLnBrk="0" hangingPunct="1">
              <a:lnSpc>
                <a:spcPts val="1800"/>
              </a:lnSpc>
              <a:spcBef>
                <a:spcPts val="0"/>
              </a:spcBef>
              <a:spcAft>
                <a:spcPts val="0"/>
              </a:spcAft>
              <a:buClrTx/>
              <a:buSzTx/>
              <a:buFontTx/>
              <a:buNone/>
              <a:tabLst/>
              <a:defRPr/>
            </a:pPr>
            <a:endParaRPr lang="en-US" altLang="ja-JP" dirty="0"/>
          </a:p>
          <a:p>
            <a:r>
              <a:rPr lang="ja-JP" altLang="en-US" dirty="0"/>
              <a:t>　</a:t>
            </a:r>
            <a:r>
              <a:rPr lang="en-US" altLang="ja-JP" dirty="0"/>
              <a:t>SNS</a:t>
            </a:r>
            <a:r>
              <a:rPr lang="ja-JP" altLang="en-US" dirty="0"/>
              <a:t>やチャットは、顔が見えない分、犯罪行為に誘いやすく、親しい友だちや先輩以外にも、つきあいが浅い人や顔の知らない人ともつながる機会が多いかもしれません。</a:t>
            </a:r>
            <a:endParaRPr lang="en-US" altLang="ja-JP" dirty="0"/>
          </a:p>
          <a:p>
            <a:endParaRPr lang="en-US" altLang="ja-JP" dirty="0"/>
          </a:p>
          <a:p>
            <a:r>
              <a:rPr lang="ja-JP" altLang="en-US" dirty="0"/>
              <a:t>　</a:t>
            </a:r>
            <a:r>
              <a:rPr lang="en-US" altLang="ja-JP" dirty="0"/>
              <a:t>SNS</a:t>
            </a:r>
            <a:r>
              <a:rPr lang="ja-JP" altLang="en-US" dirty="0"/>
              <a:t>やチャットで誘われたら、まずは無視をしましょう。</a:t>
            </a:r>
            <a:endParaRPr lang="en-US" altLang="ja-JP" dirty="0"/>
          </a:p>
          <a:p>
            <a:r>
              <a:rPr lang="ja-JP" altLang="en-US" dirty="0"/>
              <a:t>　拒否の言葉を含め、一切返信する必要はありません。</a:t>
            </a:r>
            <a:endParaRPr lang="en-US" altLang="ja-JP" dirty="0"/>
          </a:p>
          <a:p>
            <a:r>
              <a:rPr lang="ja-JP" altLang="en-US" dirty="0"/>
              <a:t>　そして、誘ってきた人の連絡先は、削除かブロックをしましょう。</a:t>
            </a:r>
            <a:endParaRPr lang="en-US" altLang="ja-JP" dirty="0"/>
          </a:p>
          <a:p>
            <a:r>
              <a:rPr lang="ja-JP" altLang="en-US" b="1" dirty="0"/>
              <a:t>　</a:t>
            </a:r>
            <a:endParaRPr lang="en-US" altLang="ja-JP" b="1"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55</a:t>
            </a:fld>
            <a:endParaRPr lang="ja-JP" altLang="en-US"/>
          </a:p>
        </p:txBody>
      </p:sp>
      <p:sp>
        <p:nvSpPr>
          <p:cNvPr id="9" name="スライド イメージ プレースホルダー 8">
            <a:extLst>
              <a:ext uri="{FF2B5EF4-FFF2-40B4-BE49-F238E27FC236}">
                <a16:creationId xmlns:a16="http://schemas.microsoft.com/office/drawing/2014/main" id="{CA68DE6E-5E55-F7D4-11BC-307DC12CB26E}"/>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9536664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5"/>
          </p:nvPr>
        </p:nvSpPr>
        <p:spPr/>
        <p:txBody>
          <a:bodyPr/>
          <a:lstStyle/>
          <a:p>
            <a:fld id="{EB1E74C0-6569-45EC-ADFF-A6DD8FE800B8}" type="slidenum">
              <a:rPr lang="ja-JP" altLang="en-US" smtClean="0"/>
              <a:pPr/>
              <a:t>56</a:t>
            </a:fld>
            <a:endParaRPr lang="ja-JP" altLang="en-US"/>
          </a:p>
        </p:txBody>
      </p:sp>
      <p:sp>
        <p:nvSpPr>
          <p:cNvPr id="8" name="ノート プレースホルダー 7">
            <a:extLst>
              <a:ext uri="{FF2B5EF4-FFF2-40B4-BE49-F238E27FC236}">
                <a16:creationId xmlns:a16="http://schemas.microsoft.com/office/drawing/2014/main" id="{9BC5C6A0-E2CD-2F92-3334-519768CA4FBB}"/>
              </a:ext>
            </a:extLst>
          </p:cNvPr>
          <p:cNvSpPr>
            <a:spLocks noGrp="1"/>
          </p:cNvSpPr>
          <p:nvPr>
            <p:ph type="body" idx="1"/>
          </p:nvPr>
        </p:nvSpPr>
        <p:spPr/>
        <p:txBody>
          <a:bodyPr/>
          <a:lstStyle/>
          <a:p>
            <a:r>
              <a:rPr lang="ja-JP" altLang="en-US" dirty="0"/>
              <a:t>　ここまでのお話しで、あなたの大切な人、家族や友だちが、</a:t>
            </a:r>
          </a:p>
          <a:p>
            <a:endParaRPr lang="ja-JP" altLang="en-US" dirty="0"/>
          </a:p>
          <a:p>
            <a:r>
              <a:rPr lang="ja-JP" altLang="en-US" dirty="0"/>
              <a:t>　何かの依存症の可能性があるのではないか、と気になった人がいるかもしれません。</a:t>
            </a:r>
            <a:endParaRPr lang="en-US" altLang="ja-JP" dirty="0"/>
          </a:p>
          <a:p>
            <a:endParaRPr lang="en-US" altLang="ja-JP" dirty="0"/>
          </a:p>
          <a:p>
            <a:r>
              <a:rPr lang="ja-JP" altLang="en-US" dirty="0"/>
              <a:t>　そんな時、どうしたらいいのか考えてみましょう。</a:t>
            </a:r>
          </a:p>
          <a:p>
            <a:endParaRPr lang="ja-JP" altLang="en-US" dirty="0"/>
          </a:p>
        </p:txBody>
      </p:sp>
      <p:sp>
        <p:nvSpPr>
          <p:cNvPr id="9" name="スライド イメージ プレースホルダー 8">
            <a:extLst>
              <a:ext uri="{FF2B5EF4-FFF2-40B4-BE49-F238E27FC236}">
                <a16:creationId xmlns:a16="http://schemas.microsoft.com/office/drawing/2014/main" id="{3DB94657-1EB0-65EE-57A4-2F4911028CC7}"/>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9466323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u="none" dirty="0"/>
              <a:t>もしあなたの家族や友だちが困っていたら、あなたはどうしますか？</a:t>
            </a:r>
            <a:endParaRPr lang="en-US" altLang="ja-JP" u="none" dirty="0"/>
          </a:p>
          <a:p>
            <a:endParaRPr lang="en-US" altLang="ja-JP" u="none" dirty="0"/>
          </a:p>
          <a:p>
            <a:r>
              <a:rPr lang="ja-JP" altLang="en-US" u="none" dirty="0"/>
              <a:t>　どんな声かけをしますか？</a:t>
            </a:r>
            <a:endParaRPr lang="en-US" altLang="ja-JP" u="none" dirty="0"/>
          </a:p>
        </p:txBody>
      </p:sp>
      <p:sp>
        <p:nvSpPr>
          <p:cNvPr id="6" name="スライド番号プレースホルダー 5"/>
          <p:cNvSpPr>
            <a:spLocks noGrp="1"/>
          </p:cNvSpPr>
          <p:nvPr>
            <p:ph type="sldNum" sz="quarter" idx="5"/>
          </p:nvPr>
        </p:nvSpPr>
        <p:spPr/>
        <p:txBody>
          <a:bodyPr/>
          <a:lstStyle/>
          <a:p>
            <a:fld id="{EB1E74C0-6569-45EC-ADFF-A6DD8FE800B8}" type="slidenum">
              <a:rPr lang="ja-JP" altLang="en-US" smtClean="0"/>
              <a:pPr/>
              <a:t>57</a:t>
            </a:fld>
            <a:endParaRPr lang="ja-JP" altLang="en-US"/>
          </a:p>
        </p:txBody>
      </p:sp>
      <p:sp>
        <p:nvSpPr>
          <p:cNvPr id="9" name="スライド イメージ プレースホルダー 8">
            <a:extLst>
              <a:ext uri="{FF2B5EF4-FFF2-40B4-BE49-F238E27FC236}">
                <a16:creationId xmlns:a16="http://schemas.microsoft.com/office/drawing/2014/main" id="{4D20DA4F-D574-0218-3E2E-0592F9577CF1}"/>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9501006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最近、友だちが元気なさそうにしています。</a:t>
            </a:r>
            <a:endParaRPr kumimoji="1" lang="en-US" altLang="ja-JP" dirty="0"/>
          </a:p>
          <a:p>
            <a:r>
              <a:rPr kumimoji="1" lang="ja-JP" altLang="en-US" dirty="0"/>
              <a:t>　学校帰り、仲の良いメンバーでいつも遊んでいたのに、最近は断られることが増えてきました。</a:t>
            </a:r>
            <a:endParaRPr kumimoji="1" lang="en-US" altLang="ja-JP" dirty="0"/>
          </a:p>
          <a:p>
            <a:endParaRPr kumimoji="1" lang="en-US" altLang="ja-JP" dirty="0"/>
          </a:p>
          <a:p>
            <a:r>
              <a:rPr kumimoji="1" lang="ja-JP" altLang="en-US" dirty="0"/>
              <a:t>　「今日、みんなで遊ぼう</a:t>
            </a:r>
            <a:r>
              <a:rPr kumimoji="1" lang="en-US" altLang="ja-JP" dirty="0"/>
              <a:t>!</a:t>
            </a:r>
            <a:r>
              <a:rPr kumimoji="1" lang="ja-JP" altLang="en-US" dirty="0"/>
              <a:t>」</a:t>
            </a:r>
            <a:endParaRPr kumimoji="1" lang="en-US" altLang="ja-JP" dirty="0"/>
          </a:p>
          <a:p>
            <a:endParaRPr kumimoji="1" lang="ja-JP" altLang="en-US" dirty="0"/>
          </a:p>
          <a:p>
            <a:r>
              <a:rPr kumimoji="1" lang="ja-JP" altLang="en-US" dirty="0"/>
              <a:t>　「ごめん、今日は用事があるねん」</a:t>
            </a:r>
          </a:p>
          <a:p>
            <a:endParaRPr kumimoji="1" lang="ja-JP" altLang="en-US" dirty="0"/>
          </a:p>
          <a:p>
            <a:r>
              <a:rPr kumimoji="1" lang="ja-JP" altLang="en-US" dirty="0"/>
              <a:t>　「最近、元気もなさそうだし、どうしたんだろう。。。」</a:t>
            </a:r>
          </a:p>
        </p:txBody>
      </p:sp>
      <p:sp>
        <p:nvSpPr>
          <p:cNvPr id="4" name="スライド番号プレースホルダー 3"/>
          <p:cNvSpPr>
            <a:spLocks noGrp="1"/>
          </p:cNvSpPr>
          <p:nvPr>
            <p:ph type="sldNum" sz="quarter" idx="5"/>
          </p:nvPr>
        </p:nvSpPr>
        <p:spPr/>
        <p:txBody>
          <a:bodyPr/>
          <a:lstStyle/>
          <a:p>
            <a:fld id="{EB1E74C0-6569-45EC-ADFF-A6DD8FE800B8}" type="slidenum">
              <a:rPr lang="ja-JP" altLang="en-US" smtClean="0"/>
              <a:pPr/>
              <a:t>58</a:t>
            </a:fld>
            <a:endParaRPr lang="ja-JP" altLang="en-US" dirty="0"/>
          </a:p>
        </p:txBody>
      </p:sp>
    </p:spTree>
    <p:extLst>
      <p:ext uri="{BB962C8B-B14F-4D97-AF65-F5344CB8AC3E}">
        <p14:creationId xmlns:p14="http://schemas.microsoft.com/office/powerpoint/2010/main" val="63635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defTabSz="914398">
              <a:defRPr/>
            </a:pPr>
            <a:r>
              <a:rPr lang="ja-JP" altLang="en-US" dirty="0"/>
              <a:t>　負けたお金を取り戻すため、バイト代も奨学金もどんどんギャンブルにつぎこむようになり、ご飯を食べるお金も学校に行くお金もなくなってしまいました。</a:t>
            </a:r>
            <a:endParaRPr lang="en-US" altLang="ja-JP" b="1"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5</a:t>
            </a:fld>
            <a:endParaRPr lang="ja-JP" altLang="en-US" dirty="0"/>
          </a:p>
        </p:txBody>
      </p:sp>
      <p:sp>
        <p:nvSpPr>
          <p:cNvPr id="12" name="スライド イメージ プレースホルダー 11">
            <a:extLst>
              <a:ext uri="{FF2B5EF4-FFF2-40B4-BE49-F238E27FC236}">
                <a16:creationId xmlns:a16="http://schemas.microsoft.com/office/drawing/2014/main" id="{6D5B04EC-2E28-7249-3142-519901A331AF}"/>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616312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帰り道、友だちがドラッグストアでたくさん風邪薬を買っているところを見かけました。</a:t>
            </a:r>
            <a:endParaRPr kumimoji="1" lang="en-US" altLang="ja-JP" dirty="0"/>
          </a:p>
          <a:p>
            <a:endParaRPr kumimoji="1" lang="en-US" altLang="ja-JP" dirty="0"/>
          </a:p>
          <a:p>
            <a:r>
              <a:rPr kumimoji="1" lang="ja-JP" altLang="en-US" dirty="0"/>
              <a:t>　翌日、教室で友だちと２人になりました。</a:t>
            </a:r>
            <a:endParaRPr kumimoji="1" lang="en-US" altLang="ja-JP" dirty="0"/>
          </a:p>
          <a:p>
            <a:r>
              <a:rPr kumimoji="1" lang="ja-JP" altLang="en-US" dirty="0"/>
              <a:t>　あなたなら、どんな声かけをしますか。</a:t>
            </a:r>
            <a:endParaRPr kumimoji="1" lang="en-US" altLang="ja-JP" dirty="0"/>
          </a:p>
          <a:p>
            <a:endParaRPr kumimoji="1" lang="en-US" altLang="ja-JP" dirty="0"/>
          </a:p>
          <a:p>
            <a:r>
              <a:rPr kumimoji="1" lang="ja-JP" altLang="en-US" dirty="0"/>
              <a:t>　友だちの様子がいつもと違うと感じたら、「何かあったの？」と声をかけてみましょう。</a:t>
            </a:r>
            <a:endParaRPr kumimoji="1" lang="en-US" altLang="ja-JP" dirty="0"/>
          </a:p>
          <a:p>
            <a:endParaRPr kumimoji="1" lang="en-US" altLang="ja-JP" dirty="0"/>
          </a:p>
          <a:p>
            <a:r>
              <a:rPr kumimoji="1" lang="ja-JP" altLang="en-US" dirty="0"/>
              <a:t>　もし、相手が話したくない様子だったら、「困ったことがあったら、いつでも相談してね」と、話したくなった時に話ができるよう、近くでそっと見守ることも大切です。</a:t>
            </a:r>
            <a:endParaRPr kumimoji="1" lang="en-US" altLang="ja-JP" dirty="0"/>
          </a:p>
          <a:p>
            <a:endParaRPr kumimoji="1" lang="en-US" altLang="ja-JP" dirty="0"/>
          </a:p>
          <a:p>
            <a:r>
              <a:rPr kumimoji="1" lang="ja-JP" altLang="en-US" dirty="0"/>
              <a:t>　それでは、あなたなら、どんな声かけをするか、ワークシートに書いてみましょう。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EB1E74C0-6569-45EC-ADFF-A6DD8FE800B8}" type="slidenum">
              <a:rPr lang="ja-JP" altLang="en-US" smtClean="0"/>
              <a:pPr/>
              <a:t>59</a:t>
            </a:fld>
            <a:endParaRPr lang="ja-JP" altLang="en-US" dirty="0"/>
          </a:p>
        </p:txBody>
      </p:sp>
    </p:spTree>
    <p:extLst>
      <p:ext uri="{BB962C8B-B14F-4D97-AF65-F5344CB8AC3E}">
        <p14:creationId xmlns:p14="http://schemas.microsoft.com/office/powerpoint/2010/main" val="15433939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もし、心配なことがある</a:t>
            </a:r>
            <a:r>
              <a:rPr lang="ja-JP" altLang="en-US" u="none" dirty="0"/>
              <a:t>なら信頼</a:t>
            </a:r>
            <a:r>
              <a:rPr lang="ja-JP" altLang="en-US" dirty="0"/>
              <a:t>できる大人に相談してみましょう。</a:t>
            </a:r>
            <a:endParaRPr lang="en-US" altLang="ja-JP" dirty="0"/>
          </a:p>
          <a:p>
            <a:r>
              <a:rPr lang="ja-JP" altLang="en-US" dirty="0"/>
              <a:t>　誰かに話すことで、気持ちが楽になったり、対応方法がみつかるかもしれません。</a:t>
            </a:r>
            <a:endParaRPr lang="en-US" altLang="ja-JP" dirty="0"/>
          </a:p>
          <a:p>
            <a:r>
              <a:rPr lang="ja-JP" altLang="en-US" dirty="0"/>
              <a:t>　</a:t>
            </a:r>
            <a:endParaRPr lang="en-US" altLang="ja-JP" dirty="0"/>
          </a:p>
          <a:p>
            <a:pPr defTabSz="914226">
              <a:defRPr/>
            </a:pPr>
            <a:r>
              <a:rPr lang="ja-JP" altLang="en-US" dirty="0"/>
              <a:t>　</a:t>
            </a:r>
            <a:r>
              <a:rPr lang="ja-JP" altLang="en-US" u="none" strike="noStrike" dirty="0"/>
              <a:t>何を相談したらいいかわからなくても、話すことが大事です。</a:t>
            </a:r>
            <a:endParaRPr lang="en-US" altLang="ja-JP" u="none" strike="noStrike" dirty="0"/>
          </a:p>
          <a:p>
            <a:pPr defTabSz="914226">
              <a:defRPr/>
            </a:pPr>
            <a:endParaRPr lang="en-US" altLang="ja-JP" u="sng" strike="noStrike" dirty="0"/>
          </a:p>
          <a:p>
            <a:pPr defTabSz="914226">
              <a:defRPr/>
            </a:pPr>
            <a:r>
              <a:rPr lang="ja-JP" altLang="en-US" u="none" strike="noStrike" dirty="0"/>
              <a:t>　相性もありますので、話しやすい、一緒に考えてくれる人を見つけるとよいと思います。</a:t>
            </a:r>
            <a:endParaRPr lang="en-US" altLang="ja-JP" u="none" strike="noStrike" dirty="0"/>
          </a:p>
          <a:p>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60</a:t>
            </a:fld>
            <a:endParaRPr lang="ja-JP" altLang="en-US" dirty="0"/>
          </a:p>
        </p:txBody>
      </p:sp>
      <p:sp>
        <p:nvSpPr>
          <p:cNvPr id="9" name="スライド イメージ プレースホルダー 8">
            <a:extLst>
              <a:ext uri="{FF2B5EF4-FFF2-40B4-BE49-F238E27FC236}">
                <a16:creationId xmlns:a16="http://schemas.microsoft.com/office/drawing/2014/main" id="{403A35B5-3E90-A2A5-794F-02A817A8518E}"/>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6408587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u="none" dirty="0"/>
              <a:t>まわりの人に相談しにくいという人には、各市町村の公的な相談窓口や各学校のスクールカウンセラー等による教育相談などもあります。</a:t>
            </a:r>
            <a:endParaRPr lang="en-US" altLang="ja-JP" u="none" dirty="0"/>
          </a:p>
          <a:p>
            <a:endParaRPr lang="en-US" altLang="ja-JP" u="none" dirty="0"/>
          </a:p>
          <a:p>
            <a:r>
              <a:rPr lang="ja-JP" altLang="en-US" u="none" dirty="0"/>
              <a:t>　また、匿名の電話相談や</a:t>
            </a:r>
            <a:r>
              <a:rPr lang="en-US" altLang="ja-JP" u="none" dirty="0"/>
              <a:t>SNS</a:t>
            </a:r>
            <a:r>
              <a:rPr lang="ja-JP" altLang="en-US" u="none" dirty="0"/>
              <a:t>で相談することもできます。</a:t>
            </a:r>
            <a:endParaRPr lang="en-US" altLang="ja-JP" u="none" dirty="0"/>
          </a:p>
          <a:p>
            <a:r>
              <a:rPr lang="ja-JP" altLang="en-US" u="none" dirty="0"/>
              <a:t>メールや</a:t>
            </a:r>
            <a:r>
              <a:rPr lang="en-US" altLang="ja-JP" u="none" dirty="0"/>
              <a:t>SNS</a:t>
            </a:r>
            <a:r>
              <a:rPr lang="ja-JP" altLang="en-US" u="none" dirty="0"/>
              <a:t>での相談は、公的な機関など安心できる相談先かどうか、確認してから利用してください。</a:t>
            </a:r>
            <a:endParaRPr lang="en-US" altLang="ja-JP" u="none" dirty="0"/>
          </a:p>
          <a:p>
            <a:endParaRPr lang="en-US" altLang="ja-JP" u="none" dirty="0"/>
          </a:p>
          <a:p>
            <a:r>
              <a:rPr lang="ja-JP" altLang="en-US" u="none" dirty="0"/>
              <a:t>　具体的な相談先については、ワークシートの</a:t>
            </a:r>
            <a:r>
              <a:rPr lang="en-US" altLang="ja-JP" u="none" dirty="0"/>
              <a:t>QR</a:t>
            </a:r>
            <a:r>
              <a:rPr lang="ja-JP" altLang="en-US" u="none" dirty="0"/>
              <a:t>コードから相談窓口一覧を見てください。</a:t>
            </a:r>
            <a:endParaRPr lang="en-US" altLang="ja-JP" u="none" dirty="0"/>
          </a:p>
        </p:txBody>
      </p:sp>
      <p:sp>
        <p:nvSpPr>
          <p:cNvPr id="4" name="スライド番号プレースホルダー 3"/>
          <p:cNvSpPr>
            <a:spLocks noGrp="1"/>
          </p:cNvSpPr>
          <p:nvPr>
            <p:ph type="sldNum" sz="quarter" idx="10"/>
          </p:nvPr>
        </p:nvSpPr>
        <p:spPr/>
        <p:txBody>
          <a:bodyPr/>
          <a:lstStyle/>
          <a:p>
            <a:fld id="{44EDF7C3-AE4A-4214-9187-51A93F852AB2}" type="slidenum">
              <a:rPr lang="ja-JP" altLang="en-US" smtClean="0"/>
              <a:pPr/>
              <a:t>61</a:t>
            </a:fld>
            <a:endParaRPr lang="ja-JP" altLang="en-US"/>
          </a:p>
        </p:txBody>
      </p:sp>
      <p:sp>
        <p:nvSpPr>
          <p:cNvPr id="9" name="スライド イメージ プレースホルダー 8">
            <a:extLst>
              <a:ext uri="{FF2B5EF4-FFF2-40B4-BE49-F238E27FC236}">
                <a16:creationId xmlns:a16="http://schemas.microsoft.com/office/drawing/2014/main" id="{77C5A030-2EEA-3942-A53A-0528B8A52A70}"/>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108031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友だちの様子が「いつもと違う」と気づいたら、まずは「何かあったの？」、「調子はどう？」と声をかけてみましょう。</a:t>
            </a:r>
            <a:endParaRPr lang="en-US" altLang="ja-JP" dirty="0"/>
          </a:p>
          <a:p>
            <a:endParaRPr lang="en-US" altLang="ja-JP" u="none" dirty="0"/>
          </a:p>
          <a:p>
            <a:r>
              <a:rPr lang="ja-JP" altLang="en-US" u="none" dirty="0"/>
              <a:t>　声をかけるときのポイントです。</a:t>
            </a:r>
            <a:endParaRPr lang="en-US" altLang="ja-JP" u="none" dirty="0"/>
          </a:p>
          <a:p>
            <a:r>
              <a:rPr lang="ja-JP" altLang="en-US" u="none" dirty="0"/>
              <a:t>　</a:t>
            </a:r>
            <a:endParaRPr lang="en-US" altLang="ja-JP" u="none" dirty="0"/>
          </a:p>
          <a:p>
            <a:r>
              <a:rPr lang="ja-JP" altLang="en-US" u="none" dirty="0"/>
              <a:t>　心配している気持ちを伝えましょう。</a:t>
            </a:r>
            <a:endParaRPr lang="en-US" altLang="ja-JP" u="none" dirty="0"/>
          </a:p>
          <a:p>
            <a:endParaRPr lang="en-US" altLang="ja-JP" u="none" dirty="0"/>
          </a:p>
          <a:p>
            <a:r>
              <a:rPr lang="ja-JP" altLang="en-US" u="none" dirty="0"/>
              <a:t>　自分のつらい気持ちを人に伝えるのは勇気がいることです。</a:t>
            </a:r>
            <a:endParaRPr lang="en-US" altLang="ja-JP" u="none" dirty="0"/>
          </a:p>
          <a:p>
            <a:r>
              <a:rPr lang="ja-JP" altLang="en-US" u="none" dirty="0"/>
              <a:t>　気持ちを話してくれたら、話してくれたことに感謝の言葉を伝えることも大切です。</a:t>
            </a:r>
            <a:endParaRPr lang="en-US" altLang="ja-JP" u="none" dirty="0"/>
          </a:p>
          <a:p>
            <a:endParaRPr lang="en-US" altLang="ja-JP" u="none" dirty="0"/>
          </a:p>
          <a:p>
            <a:r>
              <a:rPr lang="ja-JP" altLang="en-US" u="none" dirty="0"/>
              <a:t>　無理に問いただしたり、「こうしたらいいよ」とアドバイスすると、友だちは「誰もわかってくれない」と感じてしまい、余計につらくなってしまいます。</a:t>
            </a:r>
            <a:endParaRPr lang="en-US" altLang="ja-JP" u="none" dirty="0"/>
          </a:p>
          <a:p>
            <a:endParaRPr lang="en-US" altLang="ja-JP" u="none" dirty="0"/>
          </a:p>
          <a:p>
            <a:r>
              <a:rPr lang="ja-JP" altLang="en-US" u="none" dirty="0"/>
              <a:t>　また、とてもつらい思いをした時、「消えてしまいたい」、「死んでしまいたい」という気持ちになることがあります。</a:t>
            </a:r>
            <a:endParaRPr lang="en-US" altLang="ja-JP" u="none" dirty="0"/>
          </a:p>
          <a:p>
            <a:r>
              <a:rPr lang="ja-JP" altLang="en-US" u="none" dirty="0"/>
              <a:t>　友だちは「内緒にして」というかもしれませんが、命に関わることがあれば、なるべく早く誰かに相談しましょう。</a:t>
            </a:r>
            <a:endParaRPr lang="en-US" altLang="ja-JP" u="none" dirty="0"/>
          </a:p>
        </p:txBody>
      </p:sp>
      <p:sp>
        <p:nvSpPr>
          <p:cNvPr id="4" name="スライド番号プレースホルダー 3"/>
          <p:cNvSpPr>
            <a:spLocks noGrp="1"/>
          </p:cNvSpPr>
          <p:nvPr>
            <p:ph type="sldNum" sz="quarter" idx="10"/>
          </p:nvPr>
        </p:nvSpPr>
        <p:spPr/>
        <p:txBody>
          <a:bodyPr/>
          <a:lstStyle/>
          <a:p>
            <a:fld id="{44EDF7C3-AE4A-4214-9187-51A93F852AB2}" type="slidenum">
              <a:rPr lang="ja-JP" altLang="en-US" smtClean="0"/>
              <a:pPr/>
              <a:t>62</a:t>
            </a:fld>
            <a:endParaRPr lang="ja-JP" altLang="en-US"/>
          </a:p>
        </p:txBody>
      </p:sp>
      <p:sp>
        <p:nvSpPr>
          <p:cNvPr id="9" name="スライド イメージ プレースホルダー 8">
            <a:extLst>
              <a:ext uri="{FF2B5EF4-FFF2-40B4-BE49-F238E27FC236}">
                <a16:creationId xmlns:a16="http://schemas.microsoft.com/office/drawing/2014/main" id="{77C5A030-2EEA-3942-A53A-0528B8A52A70}"/>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40806183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5"/>
          </p:nvPr>
        </p:nvSpPr>
        <p:spPr/>
        <p:txBody>
          <a:bodyPr/>
          <a:lstStyle/>
          <a:p>
            <a:fld id="{EB1E74C0-6569-45EC-ADFF-A6DD8FE800B8}" type="slidenum">
              <a:rPr lang="ja-JP" altLang="en-US" smtClean="0"/>
              <a:pPr/>
              <a:t>63</a:t>
            </a:fld>
            <a:endParaRPr lang="ja-JP" altLang="en-US"/>
          </a:p>
        </p:txBody>
      </p:sp>
      <p:sp>
        <p:nvSpPr>
          <p:cNvPr id="8" name="ノート プレースホルダー 7">
            <a:extLst>
              <a:ext uri="{FF2B5EF4-FFF2-40B4-BE49-F238E27FC236}">
                <a16:creationId xmlns:a16="http://schemas.microsoft.com/office/drawing/2014/main" id="{2C1763F8-667E-6E10-E97D-4EFF16A3ECF5}"/>
              </a:ext>
            </a:extLst>
          </p:cNvPr>
          <p:cNvSpPr>
            <a:spLocks noGrp="1"/>
          </p:cNvSpPr>
          <p:nvPr>
            <p:ph type="body" idx="1"/>
          </p:nvPr>
        </p:nvSpPr>
        <p:spPr/>
        <p:txBody>
          <a:bodyPr/>
          <a:lstStyle/>
          <a:p>
            <a:r>
              <a:rPr lang="ja-JP" altLang="en-US" dirty="0"/>
              <a:t>　それでは、続いてストレスとのつきあい方について説明します。</a:t>
            </a:r>
            <a:endParaRPr lang="en-US" altLang="ja-JP" dirty="0"/>
          </a:p>
          <a:p>
            <a:endParaRPr lang="en-US" altLang="ja-JP" dirty="0"/>
          </a:p>
          <a:p>
            <a:r>
              <a:rPr lang="ja-JP" altLang="en-US" dirty="0"/>
              <a:t>　依存症の予防のためには、ストレスとどのようにつきあっていくか、ということも大切になります。</a:t>
            </a:r>
            <a:endParaRPr lang="en-US" altLang="ja-JP" dirty="0"/>
          </a:p>
          <a:p>
            <a:endParaRPr lang="en-US" altLang="ja-JP" dirty="0"/>
          </a:p>
          <a:p>
            <a:endParaRPr lang="en-US" altLang="ja-JP" dirty="0"/>
          </a:p>
        </p:txBody>
      </p:sp>
      <p:sp>
        <p:nvSpPr>
          <p:cNvPr id="9" name="スライド イメージ プレースホルダー 8">
            <a:extLst>
              <a:ext uri="{FF2B5EF4-FFF2-40B4-BE49-F238E27FC236}">
                <a16:creationId xmlns:a16="http://schemas.microsoft.com/office/drawing/2014/main" id="{4C640F6C-C09E-3E75-C007-527441A261F5}"/>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285153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lvl="0" indent="0" algn="l" defTabSz="914226" rtl="0" eaLnBrk="1" fontAlgn="auto" latinLnBrk="0" hangingPunct="1">
              <a:lnSpc>
                <a:spcPts val="1800"/>
              </a:lnSpc>
              <a:spcBef>
                <a:spcPts val="0"/>
              </a:spcBef>
              <a:spcAft>
                <a:spcPts val="0"/>
              </a:spcAft>
              <a:buClrTx/>
              <a:buSzTx/>
              <a:buFontTx/>
              <a:buNone/>
              <a:tabLst/>
              <a:defRPr/>
            </a:pPr>
            <a:r>
              <a:rPr lang="ja-JP" altLang="en-US" sz="1200" dirty="0"/>
              <a:t>　みなさんは、どんな時にストレスを感じますか？</a:t>
            </a:r>
            <a:endParaRPr lang="en-US" altLang="ja-JP" sz="1200" dirty="0"/>
          </a:p>
          <a:p>
            <a:pPr marL="0" marR="0" lvl="0" indent="0" algn="l" defTabSz="914226" rtl="0" eaLnBrk="1" fontAlgn="auto" latinLnBrk="0" hangingPunct="1">
              <a:lnSpc>
                <a:spcPts val="1800"/>
              </a:lnSpc>
              <a:spcBef>
                <a:spcPts val="0"/>
              </a:spcBef>
              <a:spcAft>
                <a:spcPts val="0"/>
              </a:spcAft>
              <a:buClrTx/>
              <a:buSzTx/>
              <a:buFontTx/>
              <a:buNone/>
              <a:tabLst/>
              <a:defRPr/>
            </a:pPr>
            <a:endParaRPr lang="en-US" altLang="ja-JP" sz="1200" dirty="0"/>
          </a:p>
          <a:p>
            <a:pPr marL="0" marR="0" lvl="0" indent="0" algn="l" defTabSz="914226" rtl="0" eaLnBrk="1" fontAlgn="auto" latinLnBrk="0" hangingPunct="1">
              <a:lnSpc>
                <a:spcPts val="1800"/>
              </a:lnSpc>
              <a:spcBef>
                <a:spcPts val="0"/>
              </a:spcBef>
              <a:spcAft>
                <a:spcPts val="0"/>
              </a:spcAft>
              <a:buClrTx/>
              <a:buSzTx/>
              <a:buFontTx/>
              <a:buNone/>
              <a:tabLst/>
              <a:defRPr/>
            </a:pPr>
            <a:r>
              <a:rPr lang="ja-JP" altLang="en-US" sz="1200" dirty="0"/>
              <a:t>　例えば、試験や部活の試合前、成績が良くならないとか、将来したいことがわからないとき、友だちとケンカしたときや先輩から怒られたとき、家族からガミガミ言われたときなど、ストレスを感じる状況は人それぞれです。</a:t>
            </a:r>
            <a:endParaRPr lang="en-US" altLang="ja-JP" sz="1200" dirty="0"/>
          </a:p>
          <a:p>
            <a:pPr marL="0" marR="0" lvl="0" indent="0" algn="l" defTabSz="914226" rtl="0" eaLnBrk="1" fontAlgn="auto" latinLnBrk="0" hangingPunct="1">
              <a:lnSpc>
                <a:spcPts val="1800"/>
              </a:lnSpc>
              <a:spcBef>
                <a:spcPts val="0"/>
              </a:spcBef>
              <a:spcAft>
                <a:spcPts val="0"/>
              </a:spcAft>
              <a:buClrTx/>
              <a:buSzTx/>
              <a:buFontTx/>
              <a:buNone/>
              <a:tabLst/>
              <a:defRPr/>
            </a:pPr>
            <a:endParaRPr lang="en-US" altLang="ja-JP" sz="1200" dirty="0"/>
          </a:p>
          <a:p>
            <a:pPr marL="0" marR="0" lvl="0" indent="0" algn="l" defTabSz="914226" rtl="0" eaLnBrk="1" fontAlgn="auto" latinLnBrk="0" hangingPunct="1">
              <a:lnSpc>
                <a:spcPts val="1800"/>
              </a:lnSpc>
              <a:spcBef>
                <a:spcPts val="0"/>
              </a:spcBef>
              <a:spcAft>
                <a:spcPts val="0"/>
              </a:spcAft>
              <a:buClrTx/>
              <a:buSzTx/>
              <a:buFontTx/>
              <a:buNone/>
              <a:tabLst/>
              <a:defRPr/>
            </a:pPr>
            <a:r>
              <a:rPr lang="ja-JP" altLang="en-US" sz="1200" dirty="0"/>
              <a:t>　ストレスと聞くと、嫌なことがあった時など、良くないことが頭に浮かぶかもしれませんが、暑い、寒いなどの気温の変化、眠れないとか食欲がないなどの体調の変化、引越しや転校、卒業や進学などの環境の変化などでもストレスを感じます。</a:t>
            </a:r>
            <a:endParaRPr lang="en-US" altLang="ja-JP" sz="1200" dirty="0"/>
          </a:p>
          <a:p>
            <a:pPr marL="0" marR="0" lvl="0" indent="0" algn="l" defTabSz="914226" rtl="0" eaLnBrk="1" fontAlgn="auto" latinLnBrk="0" hangingPunct="1">
              <a:lnSpc>
                <a:spcPts val="1800"/>
              </a:lnSpc>
              <a:spcBef>
                <a:spcPts val="0"/>
              </a:spcBef>
              <a:spcAft>
                <a:spcPts val="0"/>
              </a:spcAft>
              <a:buClrTx/>
              <a:buSzTx/>
              <a:buFontTx/>
              <a:buNone/>
              <a:tabLst/>
              <a:defRPr/>
            </a:pPr>
            <a:endParaRPr lang="en-US" altLang="ja-JP" sz="1200" dirty="0"/>
          </a:p>
          <a:p>
            <a:pPr marL="0" marR="0" lvl="0" indent="0" algn="l" defTabSz="914226" rtl="0" eaLnBrk="1" fontAlgn="auto" latinLnBrk="0" hangingPunct="1">
              <a:lnSpc>
                <a:spcPts val="1800"/>
              </a:lnSpc>
              <a:spcBef>
                <a:spcPts val="0"/>
              </a:spcBef>
              <a:spcAft>
                <a:spcPts val="0"/>
              </a:spcAft>
              <a:buClrTx/>
              <a:buSzTx/>
              <a:buFontTx/>
              <a:buNone/>
              <a:tabLst/>
              <a:defRPr/>
            </a:pPr>
            <a:r>
              <a:rPr lang="ja-JP" altLang="en-US" sz="1200" dirty="0"/>
              <a:t>　また、同じ状況であってもストレスを感じない人もいて、ストレスの強さも人によってそれぞれです。</a:t>
            </a:r>
            <a:endParaRPr lang="en-US" altLang="ja-JP" sz="1200" dirty="0"/>
          </a:p>
          <a:p>
            <a:pPr marL="0" marR="0" lvl="0" indent="0" algn="l" defTabSz="914226" rtl="0" eaLnBrk="1" fontAlgn="auto" latinLnBrk="0" hangingPunct="1">
              <a:lnSpc>
                <a:spcPts val="1800"/>
              </a:lnSpc>
              <a:spcBef>
                <a:spcPts val="0"/>
              </a:spcBef>
              <a:spcAft>
                <a:spcPts val="0"/>
              </a:spcAft>
              <a:buClrTx/>
              <a:buSzTx/>
              <a:buFontTx/>
              <a:buNone/>
              <a:tabLst/>
              <a:defRPr/>
            </a:pPr>
            <a:endParaRPr lang="en-US" altLang="ja-JP" sz="1200" dirty="0"/>
          </a:p>
          <a:p>
            <a:pPr marL="0" marR="0" lvl="0" indent="0" algn="l" defTabSz="914226" rtl="0" eaLnBrk="1" fontAlgn="auto" latinLnBrk="0" hangingPunct="1">
              <a:lnSpc>
                <a:spcPts val="1800"/>
              </a:lnSpc>
              <a:spcBef>
                <a:spcPts val="0"/>
              </a:spcBef>
              <a:spcAft>
                <a:spcPts val="0"/>
              </a:spcAft>
              <a:buClrTx/>
              <a:buSzTx/>
              <a:buFontTx/>
              <a:buNone/>
              <a:tabLst/>
              <a:defRPr/>
            </a:pPr>
            <a:r>
              <a:rPr lang="ja-JP" altLang="en-US" sz="1200" dirty="0"/>
              <a:t>　ストレスは誰もが感じるものなのでなくすことはできません。</a:t>
            </a:r>
            <a:endParaRPr lang="en-US" altLang="ja-JP" sz="1200" dirty="0"/>
          </a:p>
          <a:p>
            <a:pPr marL="0" marR="0" lvl="0" indent="0" algn="l" defTabSz="914226" rtl="0" eaLnBrk="1" fontAlgn="auto" latinLnBrk="0" hangingPunct="1">
              <a:lnSpc>
                <a:spcPts val="1800"/>
              </a:lnSpc>
              <a:spcBef>
                <a:spcPts val="0"/>
              </a:spcBef>
              <a:spcAft>
                <a:spcPts val="0"/>
              </a:spcAft>
              <a:buClrTx/>
              <a:buSzTx/>
              <a:buFontTx/>
              <a:buNone/>
              <a:tabLst/>
              <a:defRPr/>
            </a:pPr>
            <a:r>
              <a:rPr lang="ja-JP" altLang="en-US" sz="1200" dirty="0"/>
              <a:t>　そのため、自分のストレスに気づき、ストレスとうまくつきあっていくことが大切です。</a:t>
            </a:r>
            <a:endParaRPr lang="en-US" altLang="ja-JP" sz="1200" dirty="0"/>
          </a:p>
          <a:p>
            <a:pPr marL="0" marR="0" lvl="0" indent="0" algn="l" defTabSz="914226" rtl="0" eaLnBrk="1" fontAlgn="auto" latinLnBrk="0" hangingPunct="1">
              <a:lnSpc>
                <a:spcPts val="1800"/>
              </a:lnSpc>
              <a:spcBef>
                <a:spcPts val="0"/>
              </a:spcBef>
              <a:spcAft>
                <a:spcPts val="0"/>
              </a:spcAft>
              <a:buClrTx/>
              <a:buSzTx/>
              <a:buFontTx/>
              <a:buNone/>
              <a:tabLst/>
              <a:defRPr/>
            </a:pPr>
            <a:r>
              <a:rPr lang="ja-JP" altLang="en-US" sz="1200" dirty="0"/>
              <a:t>　</a:t>
            </a:r>
            <a:endParaRPr lang="en-US" altLang="ja-JP" sz="1200"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64</a:t>
            </a:fld>
            <a:endParaRPr lang="ja-JP" altLang="en-US" dirty="0"/>
          </a:p>
        </p:txBody>
      </p:sp>
      <p:sp>
        <p:nvSpPr>
          <p:cNvPr id="9" name="スライド イメージ プレースホルダー 8">
            <a:extLst>
              <a:ext uri="{FF2B5EF4-FFF2-40B4-BE49-F238E27FC236}">
                <a16:creationId xmlns:a16="http://schemas.microsoft.com/office/drawing/2014/main" id="{697E2C69-D64C-5D56-301A-3D2C8EC8D1E7}"/>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829204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F97A6-8E3E-724E-B920-D342D6645ADD}"/>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9B1FA91E-1790-868C-29E0-6FE2433ADE91}"/>
              </a:ext>
            </a:extLst>
          </p:cNvPr>
          <p:cNvSpPr>
            <a:spLocks noGrp="1"/>
          </p:cNvSpPr>
          <p:nvPr>
            <p:ph type="body" idx="1"/>
          </p:nvPr>
        </p:nvSpPr>
        <p:spPr/>
        <p:txBody>
          <a:bodyPr/>
          <a:lstStyle/>
          <a:p>
            <a:pPr defTabSz="914226">
              <a:defRPr/>
            </a:pPr>
            <a:r>
              <a:rPr lang="ja-JP" altLang="en-US" dirty="0"/>
              <a:t>　みなさんはダムは知ってますよね。</a:t>
            </a:r>
            <a:endParaRPr lang="en-US" altLang="ja-JP" dirty="0"/>
          </a:p>
          <a:p>
            <a:r>
              <a:rPr lang="ja-JP" altLang="en-US" dirty="0"/>
              <a:t>　</a:t>
            </a:r>
            <a:r>
              <a:rPr lang="ja-JP" altLang="en-US" u="none" dirty="0"/>
              <a:t>ダムは川の上流の山のあいだにあって、雨をためて、すこしずつ水を流しながら、川の水の量を調整する機能があります。</a:t>
            </a:r>
            <a:endParaRPr lang="en-US" altLang="ja-JP" u="none" dirty="0"/>
          </a:p>
          <a:p>
            <a:r>
              <a:rPr lang="ja-JP" altLang="en-US" u="none" dirty="0"/>
              <a:t>　雨が降ってダムに水がたまった時に、水を流さなければやがてダムは一杯になって、あふれ出してしまいます。</a:t>
            </a:r>
            <a:endParaRPr lang="en-US" altLang="ja-JP" u="none" strike="sngStrike" dirty="0"/>
          </a:p>
        </p:txBody>
      </p:sp>
      <p:sp>
        <p:nvSpPr>
          <p:cNvPr id="4" name="スライド番号プレースホルダー 3">
            <a:extLst>
              <a:ext uri="{FF2B5EF4-FFF2-40B4-BE49-F238E27FC236}">
                <a16:creationId xmlns:a16="http://schemas.microsoft.com/office/drawing/2014/main" id="{F0F1876B-BAFB-3550-2872-585D718FB9AE}"/>
              </a:ext>
            </a:extLst>
          </p:cNvPr>
          <p:cNvSpPr>
            <a:spLocks noGrp="1"/>
          </p:cNvSpPr>
          <p:nvPr>
            <p:ph type="sldNum" sz="quarter" idx="10"/>
          </p:nvPr>
        </p:nvSpPr>
        <p:spPr/>
        <p:txBody>
          <a:bodyPr/>
          <a:lstStyle/>
          <a:p>
            <a:fld id="{EB1E74C0-6569-45EC-ADFF-A6DD8FE800B8}" type="slidenum">
              <a:rPr lang="ja-JP" altLang="en-US" smtClean="0"/>
              <a:pPr/>
              <a:t>65</a:t>
            </a:fld>
            <a:endParaRPr lang="ja-JP" altLang="en-US" dirty="0"/>
          </a:p>
        </p:txBody>
      </p:sp>
      <p:sp>
        <p:nvSpPr>
          <p:cNvPr id="9" name="スライド イメージ プレースホルダー 8">
            <a:extLst>
              <a:ext uri="{FF2B5EF4-FFF2-40B4-BE49-F238E27FC236}">
                <a16:creationId xmlns:a16="http://schemas.microsoft.com/office/drawing/2014/main" id="{E8C85D4F-F4AB-F347-1257-7D1591E4DF9E}"/>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1736804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わかりやすいように、こころをダムにたとえてお話します。</a:t>
            </a:r>
            <a:endParaRPr lang="en-US" altLang="ja-JP" dirty="0"/>
          </a:p>
          <a:p>
            <a:endParaRPr lang="en-US" altLang="ja-JP" dirty="0"/>
          </a:p>
          <a:p>
            <a:r>
              <a:rPr lang="ja-JP" altLang="en-US" dirty="0"/>
              <a:t>　こころをダムに例えると、ストレスは雨です。</a:t>
            </a:r>
            <a:endParaRPr lang="en-US" altLang="ja-JP" dirty="0"/>
          </a:p>
          <a:p>
            <a:endParaRPr lang="en-US" altLang="ja-JP" dirty="0"/>
          </a:p>
          <a:p>
            <a:r>
              <a:rPr lang="en-US" altLang="ja-JP" dirty="0"/>
              <a:t>【</a:t>
            </a:r>
            <a:r>
              <a:rPr lang="ja-JP" altLang="en-US" dirty="0"/>
              <a:t>クリック</a:t>
            </a:r>
            <a:r>
              <a:rPr lang="en-US" altLang="ja-JP" dirty="0"/>
              <a:t>】</a:t>
            </a:r>
            <a:r>
              <a:rPr lang="ja-JP" altLang="en-US" dirty="0"/>
              <a:t>　</a:t>
            </a:r>
            <a:endParaRPr lang="en-US" altLang="ja-JP" dirty="0"/>
          </a:p>
          <a:p>
            <a:r>
              <a:rPr lang="ja-JP" altLang="en-US" dirty="0"/>
              <a:t>　雨が降って、こころのダムに水がたまっていきますね！</a:t>
            </a:r>
            <a:endParaRPr lang="en-US" altLang="ja-JP" dirty="0"/>
          </a:p>
          <a:p>
            <a:endParaRPr lang="en-US" altLang="ja-JP" dirty="0"/>
          </a:p>
          <a:p>
            <a:pPr defTabSz="914398">
              <a:defRPr/>
            </a:pPr>
            <a:r>
              <a:rPr lang="ja-JP" altLang="en-US" dirty="0"/>
              <a:t>　たまってきた雨を上手に放水すれば、ダムがあふれることはありません。こころのダムも同様に、日常的に上手にストレスを外に出していれば、ストレスであふれかえってしまうことはありません。</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66</a:t>
            </a:fld>
            <a:endParaRPr lang="ja-JP" altLang="en-US" dirty="0"/>
          </a:p>
        </p:txBody>
      </p:sp>
      <p:sp>
        <p:nvSpPr>
          <p:cNvPr id="9" name="スライド イメージ プレースホルダー 8">
            <a:extLst>
              <a:ext uri="{FF2B5EF4-FFF2-40B4-BE49-F238E27FC236}">
                <a16:creationId xmlns:a16="http://schemas.microsoft.com/office/drawing/2014/main" id="{7F1D18B2-0ADD-6370-7BE4-71F78B310F8D}"/>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72662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しかし、放水できずにストレスがこころにたまっていくと、やがていっぱいになってしまい・・・</a:t>
            </a:r>
            <a:endParaRPr lang="en-US" altLang="ja-JP"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67</a:t>
            </a:fld>
            <a:endParaRPr lang="ja-JP" altLang="en-US" dirty="0"/>
          </a:p>
        </p:txBody>
      </p:sp>
      <p:sp>
        <p:nvSpPr>
          <p:cNvPr id="9" name="スライド イメージ プレースホルダー 8">
            <a:extLst>
              <a:ext uri="{FF2B5EF4-FFF2-40B4-BE49-F238E27FC236}">
                <a16:creationId xmlns:a16="http://schemas.microsoft.com/office/drawing/2014/main" id="{E107A045-7222-412F-C293-B25F5E6062B8}"/>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3065599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ダムから水があふれるように、こころやからだの</a:t>
            </a:r>
            <a:r>
              <a:rPr lang="ja-JP" altLang="en-US" b="0" dirty="0"/>
              <a:t>調子が悪くなることがあります。</a:t>
            </a:r>
            <a:endParaRPr lang="en-US" altLang="ja-JP" b="0"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68</a:t>
            </a:fld>
            <a:endParaRPr lang="ja-JP" altLang="en-US" dirty="0"/>
          </a:p>
        </p:txBody>
      </p:sp>
      <p:sp>
        <p:nvSpPr>
          <p:cNvPr id="9" name="スライド イメージ プレースホルダー 8">
            <a:extLst>
              <a:ext uri="{FF2B5EF4-FFF2-40B4-BE49-F238E27FC236}">
                <a16:creationId xmlns:a16="http://schemas.microsoft.com/office/drawing/2014/main" id="{B13AA683-307A-5D50-5B0C-42A32DB5F56D}"/>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9897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どうすることもできず家にこもっていると、学校から連絡を受けた家族が突然家にやってきて、奨学金を使い込んでいることがばれてしまいました。</a:t>
            </a:r>
            <a:endParaRPr lang="en-US" altLang="ja-JP" dirty="0"/>
          </a:p>
          <a:p>
            <a:endParaRPr lang="ja-JP" altLang="en-US" dirty="0"/>
          </a:p>
          <a:p>
            <a:pPr defTabSz="914398">
              <a:defRPr/>
            </a:pPr>
            <a:r>
              <a:rPr lang="en-US" altLang="ja-JP" dirty="0"/>
              <a:t>【</a:t>
            </a:r>
            <a:r>
              <a:rPr lang="ja-JP" altLang="en-US" dirty="0"/>
              <a:t>クリック</a:t>
            </a:r>
            <a:r>
              <a:rPr lang="en-US" altLang="ja-JP" dirty="0"/>
              <a:t>】</a:t>
            </a:r>
          </a:p>
          <a:p>
            <a:pPr defTabSz="914398">
              <a:defRPr/>
            </a:pPr>
            <a:r>
              <a:rPr lang="ja-JP" altLang="en-US" dirty="0"/>
              <a:t>　両親に叱られ、もうギャンブルはしないと約束しましたが、心配した両親に説得され相談機関に連れて行かれました。</a:t>
            </a:r>
            <a:endParaRPr lang="en-US" altLang="ja-JP" b="1"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6</a:t>
            </a:fld>
            <a:endParaRPr lang="ja-JP" altLang="en-US" dirty="0"/>
          </a:p>
        </p:txBody>
      </p:sp>
      <p:sp>
        <p:nvSpPr>
          <p:cNvPr id="12" name="スライド イメージ プレースホルダー 11">
            <a:extLst>
              <a:ext uri="{FF2B5EF4-FFF2-40B4-BE49-F238E27FC236}">
                <a16:creationId xmlns:a16="http://schemas.microsoft.com/office/drawing/2014/main" id="{6D5B04EC-2E28-7249-3142-519901A331AF}"/>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1278685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こころは、手や足などと違って目に見えたり、おなかの痛みのようにリアルな痛みとして感じにくいので、我慢したり耐えたらなんとかなると思いがちです。</a:t>
            </a:r>
            <a:endParaRPr lang="en-US" altLang="ja-JP" dirty="0"/>
          </a:p>
          <a:p>
            <a:endParaRPr lang="en-US" altLang="ja-JP" dirty="0"/>
          </a:p>
          <a:p>
            <a:r>
              <a:rPr lang="ja-JP" altLang="en-US" dirty="0"/>
              <a:t>　</a:t>
            </a:r>
            <a:r>
              <a:rPr lang="ja-JP" altLang="en-US" u="none" strike="noStrike" dirty="0"/>
              <a:t>しかし</a:t>
            </a:r>
            <a:r>
              <a:rPr lang="ja-JP" altLang="en-US" u="none" dirty="0"/>
              <a:t>我慢して耐えるのではなく、ストレスを</a:t>
            </a:r>
            <a:r>
              <a:rPr lang="ja-JP" altLang="en-US" dirty="0"/>
              <a:t>こころのダムから出していくことが必要です。</a:t>
            </a:r>
            <a:endParaRPr lang="en-US" altLang="ja-JP" dirty="0"/>
          </a:p>
        </p:txBody>
      </p:sp>
      <p:sp>
        <p:nvSpPr>
          <p:cNvPr id="4" name="スライド番号プレースホルダー 3"/>
          <p:cNvSpPr>
            <a:spLocks noGrp="1"/>
          </p:cNvSpPr>
          <p:nvPr>
            <p:ph type="sldNum" sz="quarter" idx="10"/>
          </p:nvPr>
        </p:nvSpPr>
        <p:spPr/>
        <p:txBody>
          <a:bodyPr/>
          <a:lstStyle/>
          <a:p>
            <a:fld id="{EB1E74C0-6569-45EC-ADFF-A6DD8FE800B8}" type="slidenum">
              <a:rPr lang="ja-JP" altLang="en-US" smtClean="0"/>
              <a:pPr/>
              <a:t>69</a:t>
            </a:fld>
            <a:endParaRPr lang="ja-JP" altLang="en-US" dirty="0"/>
          </a:p>
        </p:txBody>
      </p:sp>
      <p:sp>
        <p:nvSpPr>
          <p:cNvPr id="9" name="スライド イメージ プレースホルダー 8">
            <a:extLst>
              <a:ext uri="{FF2B5EF4-FFF2-40B4-BE49-F238E27FC236}">
                <a16:creationId xmlns:a16="http://schemas.microsoft.com/office/drawing/2014/main" id="{3BB7360F-D5BF-9616-2D61-0154945E0CB1}"/>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6113387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ストレスをためすぎないために、まずは、自分のストレスサインに気づきましょう。</a:t>
            </a:r>
            <a:endParaRPr lang="en-US" altLang="ja-JP" dirty="0"/>
          </a:p>
          <a:p>
            <a:r>
              <a:rPr lang="ja-JP" altLang="en-US" dirty="0"/>
              <a:t>　ストレスのサインには、からだのサインとこころサインがあります。</a:t>
            </a:r>
            <a:endParaRPr lang="en-US" altLang="ja-JP" dirty="0"/>
          </a:p>
          <a:p>
            <a:endParaRPr lang="en-US" altLang="ja-JP" dirty="0"/>
          </a:p>
          <a:p>
            <a:r>
              <a:rPr lang="ja-JP" altLang="en-US" dirty="0"/>
              <a:t>　からだのサインは肩こりや頭痛、めまい、耳鳴りやお腹や腰が痛くなったり、下痢や便秘になったり、寝つきが悪くなったり、食欲がなくなったり、食べられなくなったり、食べすぎたりなどがあります。</a:t>
            </a:r>
            <a:endParaRPr lang="en-US" altLang="ja-JP" dirty="0"/>
          </a:p>
          <a:p>
            <a:endParaRPr lang="en-US" altLang="ja-JP" dirty="0"/>
          </a:p>
          <a:p>
            <a:r>
              <a:rPr lang="en-US" altLang="ja-JP" dirty="0"/>
              <a:t>【</a:t>
            </a:r>
            <a:r>
              <a:rPr lang="ja-JP" altLang="en-US" dirty="0"/>
              <a:t>クリック</a:t>
            </a:r>
            <a:r>
              <a:rPr lang="en-US" altLang="ja-JP" dirty="0"/>
              <a:t>】</a:t>
            </a:r>
          </a:p>
          <a:p>
            <a:pPr lvl="0"/>
            <a:r>
              <a:rPr lang="ja-JP" altLang="en-US" dirty="0"/>
              <a:t>　こころのサインにはイライラしたり、怒りっぽくなったり、ちょっとしたことで泣きたくなったり、気分が落ち込んだり、やる気がなくなったり、人づきあいが面倒になったり、などがあります。</a:t>
            </a:r>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70</a:t>
            </a:fld>
            <a:endParaRPr lang="ja-JP" altLang="en-US" dirty="0"/>
          </a:p>
        </p:txBody>
      </p:sp>
      <p:sp>
        <p:nvSpPr>
          <p:cNvPr id="12" name="スライド イメージ プレースホルダー 11">
            <a:extLst>
              <a:ext uri="{FF2B5EF4-FFF2-40B4-BE49-F238E27FC236}">
                <a16:creationId xmlns:a16="http://schemas.microsoft.com/office/drawing/2014/main" id="{819D25E3-C869-46F2-0382-71172C116DF5}"/>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1194733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生活習慣を整えるようにこころがけると、ストレスに対処しやすくなります。</a:t>
            </a:r>
            <a:endParaRPr lang="en-US" altLang="ja-JP" dirty="0"/>
          </a:p>
          <a:p>
            <a:endParaRPr lang="en-US" altLang="ja-JP" dirty="0"/>
          </a:p>
          <a:p>
            <a:r>
              <a:rPr lang="ja-JP" altLang="en-US" dirty="0"/>
              <a:t>　こころと身体は切り離すことはできません。　</a:t>
            </a:r>
            <a:endParaRPr lang="en-US" altLang="ja-JP" dirty="0"/>
          </a:p>
          <a:p>
            <a:endParaRPr lang="en-US" altLang="ja-JP" dirty="0"/>
          </a:p>
          <a:p>
            <a:r>
              <a:rPr lang="ja-JP" altLang="en-US" dirty="0"/>
              <a:t>　睡眠と栄養をしっかりとり、適度な運動をすることで、生活習慣が整えられ、ストレスに強いこころと身体をつくることができます。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71</a:t>
            </a:fld>
            <a:endParaRPr lang="ja-JP" altLang="en-US" dirty="0"/>
          </a:p>
        </p:txBody>
      </p:sp>
      <p:sp>
        <p:nvSpPr>
          <p:cNvPr id="9" name="スライド イメージ プレースホルダー 8">
            <a:extLst>
              <a:ext uri="{FF2B5EF4-FFF2-40B4-BE49-F238E27FC236}">
                <a16:creationId xmlns:a16="http://schemas.microsoft.com/office/drawing/2014/main" id="{0761B800-833D-ABFE-9AAB-F12A78DC46AB}"/>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9022288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それでは、疲れたときやつらいとき、ストレスがたまった時に、自分でできることは何があるでしょうか。</a:t>
            </a:r>
            <a:endParaRPr lang="en-US" altLang="ja-JP" dirty="0"/>
          </a:p>
          <a:p>
            <a:pPr lvl="0"/>
            <a:endParaRPr lang="en-US" altLang="ja-JP" dirty="0"/>
          </a:p>
          <a:p>
            <a:r>
              <a:rPr lang="ja-JP" altLang="en-US" dirty="0"/>
              <a:t>　まずは、たまったエネルギーを発散したりして気分転換する方法です。</a:t>
            </a:r>
            <a:endParaRPr lang="en-US" altLang="ja-JP" dirty="0"/>
          </a:p>
          <a:p>
            <a:endParaRPr lang="en-US" altLang="ja-JP" dirty="0"/>
          </a:p>
          <a:p>
            <a:r>
              <a:rPr lang="ja-JP" altLang="en-US" dirty="0"/>
              <a:t>　例えば、友だちにぐちったり、筋トレをしたり、おいしいものを食べたり、散歩に行ったり、買い物や旅行に行ったり、カラオケに行ったり、泣いたりすることです。</a:t>
            </a:r>
            <a:endParaRPr lang="en-US" altLang="ja-JP" dirty="0"/>
          </a:p>
          <a:p>
            <a:endParaRPr lang="en-US" altLang="ja-JP" dirty="0"/>
          </a:p>
          <a:p>
            <a:r>
              <a:rPr lang="ja-JP" altLang="en-US" dirty="0"/>
              <a:t>　もちろん他にもたくさんあると思います。</a:t>
            </a:r>
            <a:endParaRPr lang="en-US" altLang="ja-JP" dirty="0"/>
          </a:p>
          <a:p>
            <a:endParaRPr lang="en-US" altLang="ja-JP" dirty="0"/>
          </a:p>
          <a:p>
            <a:r>
              <a:rPr lang="en-US" altLang="ja-JP" dirty="0"/>
              <a:t>【</a:t>
            </a:r>
            <a:r>
              <a:rPr lang="ja-JP" altLang="en-US" dirty="0"/>
              <a:t>クリック</a:t>
            </a:r>
            <a:r>
              <a:rPr lang="en-US" altLang="ja-JP" dirty="0"/>
              <a:t>】</a:t>
            </a:r>
          </a:p>
          <a:p>
            <a:r>
              <a:rPr lang="ja-JP" altLang="en-US" dirty="0"/>
              <a:t>　自分に合った対処法を見つけることが大切です。</a:t>
            </a:r>
            <a:endParaRPr lang="en-US" altLang="ja-JP" dirty="0"/>
          </a:p>
          <a:p>
            <a:endParaRPr lang="en-US" altLang="ja-JP" b="1" dirty="0"/>
          </a:p>
          <a:p>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72</a:t>
            </a:fld>
            <a:endParaRPr lang="ja-JP" altLang="en-US" dirty="0"/>
          </a:p>
        </p:txBody>
      </p:sp>
      <p:sp>
        <p:nvSpPr>
          <p:cNvPr id="9" name="スライド イメージ プレースホルダー 8">
            <a:extLst>
              <a:ext uri="{FF2B5EF4-FFF2-40B4-BE49-F238E27FC236}">
                <a16:creationId xmlns:a16="http://schemas.microsoft.com/office/drawing/2014/main" id="{7E1C9418-B128-1C54-158D-9B031AE99AAF}"/>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42430980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また、お風呂に入ったり、ぼーっとしたり、寝たり、音楽を聴いたり、自然の景色を見たりして、クールダウンするのもよい方法です。</a:t>
            </a:r>
            <a:endParaRPr lang="en-US" altLang="ja-JP" dirty="0"/>
          </a:p>
          <a:p>
            <a:endParaRPr lang="en-US" altLang="ja-JP" dirty="0"/>
          </a:p>
          <a:p>
            <a:r>
              <a:rPr lang="ja-JP" altLang="en-US" dirty="0"/>
              <a:t>　疲れていたり、落ち込んでいるときなどは無理に活動するよりも、クールダウンの方法の方がよいかもしれません。</a:t>
            </a:r>
            <a:endParaRPr lang="en-US" altLang="ja-JP" dirty="0"/>
          </a:p>
          <a:p>
            <a:endParaRPr lang="en-US" altLang="ja-JP" dirty="0"/>
          </a:p>
          <a:p>
            <a:r>
              <a:rPr lang="ja-JP" altLang="en-US" dirty="0"/>
              <a:t>　人によって、あるいは場合によって、どんな方法がいいかは変わってきますので、いろいろ試してみてください。</a:t>
            </a:r>
            <a:endParaRPr lang="en-US" altLang="ja-JP" dirty="0"/>
          </a:p>
          <a:p>
            <a:endParaRPr lang="en-US" altLang="ja-JP" dirty="0"/>
          </a:p>
          <a:p>
            <a:r>
              <a:rPr lang="en-US" altLang="ja-JP" dirty="0"/>
              <a:t>【</a:t>
            </a:r>
            <a:r>
              <a:rPr lang="ja-JP" altLang="en-US" dirty="0"/>
              <a:t>クリック</a:t>
            </a:r>
            <a:r>
              <a:rPr lang="en-US" altLang="ja-JP" dirty="0"/>
              <a:t>】</a:t>
            </a:r>
          </a:p>
          <a:p>
            <a:r>
              <a:rPr lang="ja-JP" altLang="en-US" dirty="0"/>
              <a:t>　</a:t>
            </a:r>
            <a:r>
              <a:rPr lang="ja-JP" altLang="en-US" u="none" dirty="0"/>
              <a:t>自分に合った対処法を見つけることが大切です。</a:t>
            </a:r>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73</a:t>
            </a:fld>
            <a:endParaRPr lang="ja-JP" altLang="en-US" dirty="0"/>
          </a:p>
        </p:txBody>
      </p:sp>
      <p:sp>
        <p:nvSpPr>
          <p:cNvPr id="9" name="スライド イメージ プレースホルダー 8">
            <a:extLst>
              <a:ext uri="{FF2B5EF4-FFF2-40B4-BE49-F238E27FC236}">
                <a16:creationId xmlns:a16="http://schemas.microsoft.com/office/drawing/2014/main" id="{62E239EE-EBCB-3278-8EFC-07319C7857CE}"/>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8065472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それから、誰かと話をする、相談するのも、良い方法です。</a:t>
            </a:r>
            <a:endParaRPr lang="en-US" altLang="ja-JP" dirty="0"/>
          </a:p>
          <a:p>
            <a:r>
              <a:rPr lang="ja-JP" altLang="en-US" dirty="0"/>
              <a:t>　まずは話しやすいと思う人に話してみてください。</a:t>
            </a:r>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74</a:t>
            </a:fld>
            <a:endParaRPr lang="ja-JP" altLang="en-US" dirty="0"/>
          </a:p>
        </p:txBody>
      </p:sp>
      <p:sp>
        <p:nvSpPr>
          <p:cNvPr id="9" name="スライド イメージ プレースホルダー 8">
            <a:extLst>
              <a:ext uri="{FF2B5EF4-FFF2-40B4-BE49-F238E27FC236}">
                <a16:creationId xmlns:a16="http://schemas.microsoft.com/office/drawing/2014/main" id="{C4EFD482-5A96-B594-3A41-AD939C294B95}"/>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3042552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もし、心配なことがある</a:t>
            </a:r>
            <a:r>
              <a:rPr lang="ja-JP" altLang="en-US" u="none" dirty="0"/>
              <a:t>なら信頼</a:t>
            </a:r>
            <a:r>
              <a:rPr lang="ja-JP" altLang="en-US" dirty="0"/>
              <a:t>できる大人に相談してみましょう。</a:t>
            </a:r>
            <a:endParaRPr lang="en-US" altLang="ja-JP" dirty="0"/>
          </a:p>
          <a:p>
            <a:r>
              <a:rPr lang="ja-JP" altLang="en-US" dirty="0"/>
              <a:t>　誰かに話すことで、気持ちが楽になったり、対応方法がみつかるかもしれません。</a:t>
            </a:r>
            <a:endParaRPr lang="en-US" altLang="ja-JP" dirty="0"/>
          </a:p>
          <a:p>
            <a:r>
              <a:rPr lang="ja-JP" altLang="en-US" dirty="0"/>
              <a:t>　</a:t>
            </a:r>
            <a:r>
              <a:rPr lang="ja-JP" altLang="en-US" strike="noStrike" dirty="0"/>
              <a:t>今すぐ相談するには難しいと感じるのであれば、相談できる人や場所があるということを覚えておいてください。</a:t>
            </a:r>
            <a:endParaRPr lang="en-US" altLang="ja-JP" strike="noStrike" dirty="0"/>
          </a:p>
          <a:p>
            <a:r>
              <a:rPr lang="ja-JP" altLang="en-US" dirty="0"/>
              <a:t>　</a:t>
            </a:r>
            <a:endParaRPr lang="en-US" altLang="ja-JP" dirty="0"/>
          </a:p>
          <a:p>
            <a:pPr defTabSz="914226">
              <a:defRPr/>
            </a:pPr>
            <a:r>
              <a:rPr lang="ja-JP" altLang="en-US" dirty="0"/>
              <a:t>　（</a:t>
            </a:r>
            <a:r>
              <a:rPr lang="en-US" altLang="ja-JP" dirty="0"/>
              <a:t>※</a:t>
            </a:r>
            <a:r>
              <a:rPr lang="ja-JP" altLang="en-US" dirty="0"/>
              <a:t>）何を相談したらいいかわからなくても、とりあえず話してみましょう。</a:t>
            </a:r>
            <a:endParaRPr lang="en-US" altLang="ja-JP" u="none" strike="noStrike" dirty="0"/>
          </a:p>
          <a:p>
            <a:pPr defTabSz="914226">
              <a:defRPr/>
            </a:pPr>
            <a:r>
              <a:rPr lang="ja-JP" altLang="en-US" u="none" strike="noStrike" dirty="0"/>
              <a:t>相性もありますので、話しやすい、一緒に考えてくれる人を見つけるとよいと思います。</a:t>
            </a:r>
            <a:endParaRPr lang="en-US" altLang="ja-JP" u="none" strike="noStrike" dirty="0"/>
          </a:p>
          <a:p>
            <a:endParaRPr lang="en-US" altLang="ja-JP" dirty="0"/>
          </a:p>
          <a:p>
            <a:r>
              <a:rPr lang="ja-JP" altLang="en-US" dirty="0"/>
              <a:t>　（</a:t>
            </a:r>
            <a:r>
              <a:rPr lang="en-US" altLang="ja-JP" dirty="0"/>
              <a:t>※</a:t>
            </a:r>
            <a:r>
              <a:rPr lang="ja-JP" altLang="en-US" dirty="0"/>
              <a:t>）ワーク</a:t>
            </a:r>
            <a:r>
              <a:rPr lang="en-US" altLang="ja-JP" dirty="0"/>
              <a:t>1-</a:t>
            </a:r>
            <a:r>
              <a:rPr lang="ja-JP" altLang="en-US" dirty="0"/>
              <a:t>⑤“身近な人が「依存症かも？」と思ったらどうする”にも同様のスライドがあるため、重複する場合は、適宜短縮可能です。</a:t>
            </a:r>
            <a:endParaRPr lang="en-US" altLang="ja-JP"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75</a:t>
            </a:fld>
            <a:endParaRPr lang="ja-JP" altLang="en-US" dirty="0"/>
          </a:p>
        </p:txBody>
      </p:sp>
      <p:sp>
        <p:nvSpPr>
          <p:cNvPr id="9" name="スライド イメージ プレースホルダー 8">
            <a:extLst>
              <a:ext uri="{FF2B5EF4-FFF2-40B4-BE49-F238E27FC236}">
                <a16:creationId xmlns:a16="http://schemas.microsoft.com/office/drawing/2014/main" id="{403A35B5-3E90-A2A5-794F-02A817A8518E}"/>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3527391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u="none" dirty="0"/>
              <a:t>まわりの人に相談しにくいという人には、公的な相談窓口や学校のスクールカウンセラー等による教育相談などもあります。</a:t>
            </a:r>
            <a:endParaRPr lang="en-US" altLang="ja-JP" u="none" dirty="0"/>
          </a:p>
          <a:p>
            <a:endParaRPr lang="en-US" altLang="ja-JP" u="none" dirty="0"/>
          </a:p>
          <a:p>
            <a:r>
              <a:rPr lang="ja-JP" altLang="en-US" u="none" dirty="0"/>
              <a:t>　また、匿名の電話相談や</a:t>
            </a:r>
            <a:r>
              <a:rPr lang="en-US" altLang="ja-JP" u="none" dirty="0"/>
              <a:t>SNS</a:t>
            </a:r>
            <a:r>
              <a:rPr lang="ja-JP" altLang="en-US" u="none" dirty="0"/>
              <a:t>で相談することもできます。</a:t>
            </a:r>
            <a:endParaRPr lang="en-US" altLang="ja-JP" u="none" dirty="0"/>
          </a:p>
          <a:p>
            <a:r>
              <a:rPr lang="ja-JP" altLang="en-US" u="none" dirty="0"/>
              <a:t>メールや</a:t>
            </a:r>
            <a:r>
              <a:rPr lang="en-US" altLang="ja-JP" u="none" dirty="0"/>
              <a:t>SNS</a:t>
            </a:r>
            <a:r>
              <a:rPr lang="ja-JP" altLang="en-US" u="none" dirty="0"/>
              <a:t>での相談は、公的な機関など安心できる相談先かどうか、確認してから利用してください。</a:t>
            </a:r>
            <a:endParaRPr lang="en-US" altLang="ja-JP" u="none" dirty="0"/>
          </a:p>
          <a:p>
            <a:endParaRPr lang="en-US" altLang="ja-JP" u="none" dirty="0"/>
          </a:p>
          <a:p>
            <a:r>
              <a:rPr lang="ja-JP" altLang="en-US" u="none" dirty="0"/>
              <a:t>　具体的な相談先については、ワークシートの</a:t>
            </a:r>
            <a:r>
              <a:rPr lang="en-US" altLang="ja-JP" u="none" dirty="0"/>
              <a:t>QR</a:t>
            </a:r>
            <a:r>
              <a:rPr lang="ja-JP" altLang="en-US" u="none" dirty="0"/>
              <a:t>コードから相談窓口一覧を見てください。</a:t>
            </a:r>
            <a:endParaRPr lang="en-US" altLang="ja-JP" u="none" dirty="0"/>
          </a:p>
        </p:txBody>
      </p:sp>
      <p:sp>
        <p:nvSpPr>
          <p:cNvPr id="4" name="スライド番号プレースホルダー 3"/>
          <p:cNvSpPr>
            <a:spLocks noGrp="1"/>
          </p:cNvSpPr>
          <p:nvPr>
            <p:ph type="sldNum" sz="quarter" idx="10"/>
          </p:nvPr>
        </p:nvSpPr>
        <p:spPr/>
        <p:txBody>
          <a:bodyPr/>
          <a:lstStyle/>
          <a:p>
            <a:fld id="{44EDF7C3-AE4A-4214-9187-51A93F852AB2}" type="slidenum">
              <a:rPr lang="ja-JP" altLang="en-US" smtClean="0"/>
              <a:pPr/>
              <a:t>76</a:t>
            </a:fld>
            <a:endParaRPr lang="ja-JP" altLang="en-US"/>
          </a:p>
        </p:txBody>
      </p:sp>
      <p:sp>
        <p:nvSpPr>
          <p:cNvPr id="9" name="スライド イメージ プレースホルダー 8">
            <a:extLst>
              <a:ext uri="{FF2B5EF4-FFF2-40B4-BE49-F238E27FC236}">
                <a16:creationId xmlns:a16="http://schemas.microsoft.com/office/drawing/2014/main" id="{77C5A030-2EEA-3942-A53A-0528B8A52A70}"/>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992971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5"/>
          </p:nvPr>
        </p:nvSpPr>
        <p:spPr/>
        <p:txBody>
          <a:bodyPr/>
          <a:lstStyle/>
          <a:p>
            <a:fld id="{EB1E74C0-6569-45EC-ADFF-A6DD8FE800B8}" type="slidenum">
              <a:rPr lang="ja-JP" altLang="en-US" smtClean="0"/>
              <a:pPr/>
              <a:t>77</a:t>
            </a:fld>
            <a:endParaRPr lang="ja-JP" altLang="en-US"/>
          </a:p>
        </p:txBody>
      </p:sp>
      <p:sp>
        <p:nvSpPr>
          <p:cNvPr id="8" name="ノート プレースホルダー 7">
            <a:extLst>
              <a:ext uri="{FF2B5EF4-FFF2-40B4-BE49-F238E27FC236}">
                <a16:creationId xmlns:a16="http://schemas.microsoft.com/office/drawing/2014/main" id="{9BC5C6A0-E2CD-2F92-3334-519768CA4FBB}"/>
              </a:ext>
            </a:extLst>
          </p:cNvPr>
          <p:cNvSpPr>
            <a:spLocks noGrp="1"/>
          </p:cNvSpPr>
          <p:nvPr>
            <p:ph type="body" idx="1"/>
          </p:nvPr>
        </p:nvSpPr>
        <p:spPr/>
        <p:txBody>
          <a:bodyPr/>
          <a:lstStyle/>
          <a:p>
            <a:r>
              <a:rPr lang="ja-JP" altLang="en-US" dirty="0"/>
              <a:t>　最後に、リラックス法を紹介したいと思います。</a:t>
            </a:r>
            <a:endParaRPr lang="en-US" altLang="ja-JP" dirty="0"/>
          </a:p>
          <a:p>
            <a:endParaRPr lang="en-US" altLang="ja-JP" dirty="0"/>
          </a:p>
          <a:p>
            <a:r>
              <a:rPr lang="ja-JP" altLang="en-US" dirty="0"/>
              <a:t>　一緒にやってみましょう。</a:t>
            </a:r>
          </a:p>
        </p:txBody>
      </p:sp>
      <p:sp>
        <p:nvSpPr>
          <p:cNvPr id="9" name="スライド イメージ プレースホルダー 8">
            <a:extLst>
              <a:ext uri="{FF2B5EF4-FFF2-40B4-BE49-F238E27FC236}">
                <a16:creationId xmlns:a16="http://schemas.microsoft.com/office/drawing/2014/main" id="{3DB94657-1EB0-65EE-57A4-2F4911028CC7}"/>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23734415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397" indent="-285537"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150" indent="-22843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009" indent="-22843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71" indent="-22843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730" indent="-2284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590" indent="-2284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6448" indent="-2284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3310" indent="-2284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fld id="{E2FB6492-D30B-43D2-A5EB-45BB4E08F16D}" type="slidenum">
              <a:rPr lang="en-US" altLang="ja-JP"/>
              <a:pPr/>
              <a:t>78</a:t>
            </a:fld>
            <a:endParaRPr lang="en-US" altLang="ja-JP"/>
          </a:p>
        </p:txBody>
      </p:sp>
      <p:sp>
        <p:nvSpPr>
          <p:cNvPr id="18436" name="Rectangle 3"/>
          <p:cNvSpPr>
            <a:spLocks noGrp="1" noChangeArrowheads="1"/>
          </p:cNvSpPr>
          <p:nvPr>
            <p:ph type="body" idx="1"/>
          </p:nvPr>
        </p:nvSpPr>
        <p:spPr/>
        <p:txBody>
          <a:bodyPr/>
          <a:lstStyle/>
          <a:p>
            <a:r>
              <a:rPr lang="ja-JP" altLang="en-US" dirty="0"/>
              <a:t>　まずは、ゆっくり呼吸法です。</a:t>
            </a:r>
            <a:endParaRPr lang="en-US" altLang="ja-JP" dirty="0"/>
          </a:p>
          <a:p>
            <a:endParaRPr lang="en-US" altLang="ja-JP" dirty="0"/>
          </a:p>
          <a:p>
            <a:r>
              <a:rPr lang="ja-JP" altLang="en-US" dirty="0"/>
              <a:t>　１，２，３でゆっくり数を数えながら鼻から息を吸います。できれば腹式呼吸をしてみましょう。</a:t>
            </a:r>
            <a:endParaRPr lang="en-US" altLang="ja-JP" dirty="0"/>
          </a:p>
          <a:p>
            <a:endParaRPr lang="en-US" altLang="ja-JP" dirty="0"/>
          </a:p>
          <a:p>
            <a:r>
              <a:rPr lang="en-US" altLang="ja-JP" dirty="0"/>
              <a:t>【</a:t>
            </a:r>
            <a:r>
              <a:rPr lang="ja-JP" altLang="en-US" dirty="0"/>
              <a:t>クリック</a:t>
            </a:r>
            <a:r>
              <a:rPr lang="en-US" altLang="ja-JP" dirty="0"/>
              <a:t>】</a:t>
            </a:r>
          </a:p>
          <a:p>
            <a:r>
              <a:rPr lang="ja-JP" altLang="en-US" dirty="0"/>
              <a:t>　４で、いったん息を止めます。</a:t>
            </a:r>
            <a:endParaRPr lang="en-US" altLang="ja-JP" dirty="0"/>
          </a:p>
          <a:p>
            <a:endParaRPr lang="en-US" altLang="ja-JP" dirty="0"/>
          </a:p>
          <a:p>
            <a:r>
              <a:rPr lang="en-US" altLang="ja-JP" dirty="0"/>
              <a:t>【</a:t>
            </a:r>
            <a:r>
              <a:rPr lang="ja-JP" altLang="en-US" dirty="0"/>
              <a:t>クリック</a:t>
            </a:r>
            <a:r>
              <a:rPr lang="en-US" altLang="ja-JP" dirty="0"/>
              <a:t>】</a:t>
            </a:r>
          </a:p>
          <a:p>
            <a:r>
              <a:rPr lang="ja-JP" altLang="en-US" dirty="0"/>
              <a:t>　それから５，６，７，８，９，１０で口から、息を吐きます。</a:t>
            </a:r>
            <a:endParaRPr lang="en-US" altLang="ja-JP" dirty="0"/>
          </a:p>
          <a:p>
            <a:r>
              <a:rPr lang="ja-JP" altLang="en-US" dirty="0"/>
              <a:t>　なるべく、ほそく、長く、遠くにむかって吐きます。</a:t>
            </a:r>
            <a:endParaRPr lang="en-US" altLang="ja-JP" dirty="0"/>
          </a:p>
          <a:p>
            <a:r>
              <a:rPr lang="ja-JP" altLang="en-US" dirty="0"/>
              <a:t>　風車を回す感じや、</a:t>
            </a:r>
            <a:r>
              <a:rPr lang="ja-JP" altLang="en-US" b="0" dirty="0"/>
              <a:t>しゃぼん玉</a:t>
            </a:r>
            <a:r>
              <a:rPr lang="ja-JP" altLang="en-US" dirty="0"/>
              <a:t>を吹く感じでもいいですね。</a:t>
            </a:r>
            <a:endParaRPr lang="en-US" altLang="ja-JP" dirty="0"/>
          </a:p>
          <a:p>
            <a:endParaRPr lang="en-US" altLang="ja-JP" dirty="0"/>
          </a:p>
          <a:p>
            <a:r>
              <a:rPr lang="ja-JP" altLang="en-US" dirty="0"/>
              <a:t>それでは、私がカウントするので、一緒にやってみてください。</a:t>
            </a:r>
            <a:endParaRPr lang="en-US" altLang="ja-JP" dirty="0"/>
          </a:p>
          <a:p>
            <a:r>
              <a:rPr lang="ja-JP" altLang="en-US" dirty="0"/>
              <a:t>息を吸います。１，２，３</a:t>
            </a:r>
            <a:endParaRPr lang="en-US" altLang="ja-JP" dirty="0"/>
          </a:p>
          <a:p>
            <a:r>
              <a:rPr lang="ja-JP" altLang="en-US" dirty="0"/>
              <a:t>４で息を止めて、</a:t>
            </a:r>
            <a:endParaRPr lang="en-US" altLang="ja-JP" dirty="0"/>
          </a:p>
          <a:p>
            <a:r>
              <a:rPr lang="ja-JP" altLang="en-US" dirty="0"/>
              <a:t>息を吐きます。５，６，７，８，９，１０</a:t>
            </a:r>
            <a:endParaRPr lang="en-US" altLang="ja-JP" dirty="0"/>
          </a:p>
          <a:p>
            <a:endParaRPr lang="en-US" altLang="ja-JP" dirty="0"/>
          </a:p>
          <a:p>
            <a:r>
              <a:rPr lang="ja-JP" altLang="en-US" dirty="0"/>
              <a:t>もう一度、息を吸って、１，２，３，</a:t>
            </a:r>
            <a:endParaRPr lang="en-US" altLang="ja-JP" dirty="0"/>
          </a:p>
          <a:p>
            <a:r>
              <a:rPr lang="ja-JP" altLang="en-US" dirty="0"/>
              <a:t>４で息を止めて、</a:t>
            </a:r>
            <a:endParaRPr lang="en-US" altLang="ja-JP" dirty="0"/>
          </a:p>
          <a:p>
            <a:r>
              <a:rPr lang="ja-JP" altLang="en-US" dirty="0"/>
              <a:t>息を吐いて、５，６，７，８，９，１０</a:t>
            </a:r>
            <a:endParaRPr lang="en-US" altLang="ja-JP" dirty="0"/>
          </a:p>
          <a:p>
            <a:endParaRPr lang="en-US" altLang="ja-JP" dirty="0"/>
          </a:p>
          <a:p>
            <a:r>
              <a:rPr lang="ja-JP" altLang="en-US" dirty="0"/>
              <a:t>　自分の中にある緊張や疲れ、不安や不満などの嫌な感情が気持ちよく吐き出されるイメージをするとより効果的かもしれません。</a:t>
            </a:r>
          </a:p>
          <a:p>
            <a:endParaRPr lang="ja-JP" altLang="ja-JP" dirty="0"/>
          </a:p>
        </p:txBody>
      </p:sp>
      <p:sp>
        <p:nvSpPr>
          <p:cNvPr id="6" name="スライド イメージ プレースホルダー 5">
            <a:extLst>
              <a:ext uri="{FF2B5EF4-FFF2-40B4-BE49-F238E27FC236}">
                <a16:creationId xmlns:a16="http://schemas.microsoft.com/office/drawing/2014/main" id="{FAEE99DA-0A19-1CB4-A0C6-03B7947BE834}"/>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88587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相談機関で、自分ではどうやってやめたらいいかわからないと伝えると、自助グループについて教えてもらいました。</a:t>
            </a:r>
            <a:endParaRPr lang="en-US" altLang="ja-JP" dirty="0"/>
          </a:p>
          <a:p>
            <a:endParaRPr lang="ja-JP" altLang="en-US" dirty="0"/>
          </a:p>
          <a:p>
            <a:pPr defTabSz="914398">
              <a:defRPr/>
            </a:pPr>
            <a:r>
              <a:rPr lang="en-US" altLang="ja-JP" dirty="0"/>
              <a:t>【</a:t>
            </a:r>
            <a:r>
              <a:rPr lang="ja-JP" altLang="en-US" dirty="0"/>
              <a:t>クリック</a:t>
            </a:r>
            <a:r>
              <a:rPr lang="en-US" altLang="ja-JP" dirty="0"/>
              <a:t>】</a:t>
            </a:r>
          </a:p>
          <a:p>
            <a:pPr defTabSz="914398">
              <a:defRPr/>
            </a:pPr>
            <a:r>
              <a:rPr lang="ja-JP" altLang="en-US" dirty="0"/>
              <a:t>　自助グループについて調べてみると、オンラインでミーティングを行っていることを知りました。</a:t>
            </a:r>
            <a:endParaRPr lang="en-US" altLang="ja-JP" b="1" dirty="0"/>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7</a:t>
            </a:fld>
            <a:endParaRPr lang="ja-JP" altLang="en-US" dirty="0"/>
          </a:p>
        </p:txBody>
      </p:sp>
      <p:sp>
        <p:nvSpPr>
          <p:cNvPr id="12" name="スライド イメージ プレースホルダー 11">
            <a:extLst>
              <a:ext uri="{FF2B5EF4-FFF2-40B4-BE49-F238E27FC236}">
                <a16:creationId xmlns:a16="http://schemas.microsoft.com/office/drawing/2014/main" id="{76774C1D-1B86-D016-D97F-BBD98FAC3E47}"/>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42676893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397" indent="-285537"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150" indent="-22843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009" indent="-22843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71" indent="-22843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730" indent="-2284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590" indent="-2284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6448" indent="-2284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3310" indent="-2284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fld id="{E2FB6492-D30B-43D2-A5EB-45BB4E08F16D}" type="slidenum">
              <a:rPr lang="en-US" altLang="ja-JP"/>
              <a:pPr/>
              <a:t>79</a:t>
            </a:fld>
            <a:endParaRPr lang="en-US" altLang="ja-JP"/>
          </a:p>
        </p:txBody>
      </p:sp>
      <p:sp>
        <p:nvSpPr>
          <p:cNvPr id="18436" name="Rectangle 3"/>
          <p:cNvSpPr>
            <a:spLocks noGrp="1" noChangeArrowheads="1"/>
          </p:cNvSpPr>
          <p:nvPr>
            <p:ph type="body" idx="1"/>
          </p:nvPr>
        </p:nvSpPr>
        <p:spPr/>
        <p:txBody>
          <a:bodyPr/>
          <a:lstStyle/>
          <a:p>
            <a:r>
              <a:rPr lang="ja-JP" altLang="en-US" dirty="0"/>
              <a:t>　続いて、からだの力を抜く方法です。スライドのように肩の筋肉を緩めてみましょう。</a:t>
            </a:r>
            <a:endParaRPr lang="en-US" altLang="ja-JP" dirty="0"/>
          </a:p>
          <a:p>
            <a:endParaRPr lang="en-US" altLang="ja-JP" dirty="0"/>
          </a:p>
          <a:p>
            <a:r>
              <a:rPr lang="ja-JP" altLang="en-US" dirty="0"/>
              <a:t>　肩をぐっと上に持ち上げるように力を入れます。</a:t>
            </a:r>
            <a:endParaRPr lang="en-US" altLang="ja-JP" dirty="0"/>
          </a:p>
          <a:p>
            <a:r>
              <a:rPr lang="ja-JP" altLang="en-US" dirty="0"/>
              <a:t>　１，２，３，４，５</a:t>
            </a:r>
            <a:endParaRPr lang="en-US" altLang="ja-JP" dirty="0"/>
          </a:p>
          <a:p>
            <a:endParaRPr lang="en-US" altLang="ja-JP" dirty="0"/>
          </a:p>
          <a:p>
            <a:r>
              <a:rPr lang="en-US" altLang="ja-JP" dirty="0"/>
              <a:t>【</a:t>
            </a:r>
            <a:r>
              <a:rPr lang="ja-JP" altLang="en-US" dirty="0"/>
              <a:t>クリック</a:t>
            </a:r>
            <a:r>
              <a:rPr lang="en-US" altLang="ja-JP" dirty="0"/>
              <a:t>】</a:t>
            </a:r>
          </a:p>
          <a:p>
            <a:r>
              <a:rPr lang="ja-JP" altLang="en-US" dirty="0"/>
              <a:t>　そして、ストンとおろして肩の力を抜きます。</a:t>
            </a:r>
            <a:endParaRPr lang="en-US" altLang="ja-JP" dirty="0"/>
          </a:p>
          <a:p>
            <a:r>
              <a:rPr lang="ja-JP" altLang="en-US" dirty="0"/>
              <a:t>　１，２，３，４，５，６，７，８，９，１０</a:t>
            </a:r>
            <a:endParaRPr lang="en-US" altLang="ja-JP" dirty="0"/>
          </a:p>
          <a:p>
            <a:endParaRPr lang="en-US" altLang="ja-JP" dirty="0"/>
          </a:p>
          <a:p>
            <a:r>
              <a:rPr lang="ja-JP" altLang="en-US" dirty="0"/>
              <a:t>　それでは、私がカウントするので、一緒にやってみてください。</a:t>
            </a:r>
            <a:endParaRPr lang="en-US" altLang="ja-JP" dirty="0"/>
          </a:p>
          <a:p>
            <a:r>
              <a:rPr lang="ja-JP" altLang="en-US" dirty="0"/>
              <a:t>　１，２，３，４，５，６，７，８，９，１０</a:t>
            </a:r>
            <a:endParaRPr lang="en-US" altLang="ja-JP" dirty="0"/>
          </a:p>
          <a:p>
            <a:r>
              <a:rPr lang="ja-JP" altLang="en-US" dirty="0"/>
              <a:t>　もう一度</a:t>
            </a:r>
            <a:endParaRPr lang="en-US" altLang="ja-JP" dirty="0"/>
          </a:p>
          <a:p>
            <a:r>
              <a:rPr lang="ja-JP" altLang="en-US" dirty="0"/>
              <a:t>　１，２，３，４，５，６，７，８，９，１０</a:t>
            </a:r>
            <a:endParaRPr lang="en-US" altLang="ja-JP" dirty="0"/>
          </a:p>
          <a:p>
            <a:endParaRPr lang="en-US" altLang="ja-JP" dirty="0"/>
          </a:p>
          <a:p>
            <a:r>
              <a:rPr lang="ja-JP" altLang="en-US" dirty="0"/>
              <a:t>　力を入れている時と抜いた時の、肩の感覚をじっくり感じてみましょう。</a:t>
            </a:r>
          </a:p>
          <a:p>
            <a:r>
              <a:rPr lang="ja-JP" altLang="en-US" dirty="0"/>
              <a:t>　特に力を抜いた時にジワッとゆるんで、血流が良くなり、あたたかくなる感じが大切です。</a:t>
            </a:r>
          </a:p>
          <a:p>
            <a:endParaRPr lang="en-US" altLang="ja-JP" dirty="0"/>
          </a:p>
          <a:p>
            <a:r>
              <a:rPr lang="ja-JP" altLang="en-US" dirty="0"/>
              <a:t>　今回は肩で行いましたが、この方法は顔、手、背中、脚など体全身の筋肉で行うことができます。寝る前や身体が固くなっていると感じた時に、ぜひやってみてください。</a:t>
            </a:r>
            <a:endParaRPr lang="en-US" altLang="ja-JP" dirty="0"/>
          </a:p>
          <a:p>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FAEE99DA-0A19-1CB4-A0C6-03B7947BE834}"/>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8752083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本日の授業のまとめです。</a:t>
            </a:r>
            <a:endParaRPr lang="en-US" altLang="ja-JP" dirty="0"/>
          </a:p>
          <a:p>
            <a:endParaRPr lang="en-US" altLang="ja-JP" dirty="0"/>
          </a:p>
          <a:p>
            <a:r>
              <a:rPr lang="ja-JP" altLang="en-US" dirty="0"/>
              <a:t>依存症は自分ではコントロールができなくなる病気です</a:t>
            </a:r>
          </a:p>
          <a:p>
            <a:pPr lvl="0"/>
            <a:r>
              <a:rPr lang="en-US" altLang="ja-JP" dirty="0"/>
              <a:t>【</a:t>
            </a:r>
            <a:r>
              <a:rPr lang="ja-JP" altLang="en-US" dirty="0"/>
              <a:t>クリック</a:t>
            </a:r>
            <a:r>
              <a:rPr lang="en-US" altLang="ja-JP" dirty="0"/>
              <a:t>】</a:t>
            </a:r>
            <a:r>
              <a:rPr lang="ja-JP" altLang="en-US" dirty="0"/>
              <a:t>・依存症は誰でもなる可能性があります</a:t>
            </a:r>
          </a:p>
          <a:p>
            <a:pPr lvl="0"/>
            <a:r>
              <a:rPr lang="en-US" altLang="ja-JP" dirty="0"/>
              <a:t>【</a:t>
            </a:r>
            <a:r>
              <a:rPr lang="ja-JP" altLang="en-US" dirty="0"/>
              <a:t>クリック</a:t>
            </a:r>
            <a:r>
              <a:rPr lang="en-US" altLang="ja-JP" dirty="0"/>
              <a:t>】</a:t>
            </a:r>
            <a:r>
              <a:rPr lang="ja-JP" altLang="en-US" dirty="0"/>
              <a:t>・依存症は回復することができます</a:t>
            </a:r>
            <a:r>
              <a:rPr lang="en-US" altLang="ja-JP" dirty="0"/>
              <a:t>	</a:t>
            </a:r>
            <a:endParaRPr lang="ja-JP" altLang="en-US" dirty="0"/>
          </a:p>
          <a:p>
            <a:pPr lvl="0"/>
            <a:r>
              <a:rPr lang="en-US" altLang="ja-JP" dirty="0"/>
              <a:t>【</a:t>
            </a:r>
            <a:r>
              <a:rPr lang="ja-JP" altLang="en-US" dirty="0"/>
              <a:t>クリック</a:t>
            </a:r>
            <a:r>
              <a:rPr lang="en-US" altLang="ja-JP" dirty="0"/>
              <a:t>】</a:t>
            </a:r>
            <a:r>
              <a:rPr lang="ja-JP" altLang="en-US" dirty="0"/>
              <a:t>・ストレスとうまくつきあいましょう</a:t>
            </a:r>
          </a:p>
          <a:p>
            <a:pPr lvl="0"/>
            <a:r>
              <a:rPr lang="en-US" altLang="ja-JP" dirty="0"/>
              <a:t>【</a:t>
            </a:r>
            <a:r>
              <a:rPr lang="ja-JP" altLang="en-US" dirty="0"/>
              <a:t>クリック</a:t>
            </a:r>
            <a:r>
              <a:rPr lang="en-US" altLang="ja-JP" dirty="0"/>
              <a:t>】</a:t>
            </a:r>
            <a:r>
              <a:rPr lang="ja-JP" altLang="en-US" dirty="0"/>
              <a:t>・困ったり、悩んだ時は相談しましょう</a:t>
            </a:r>
            <a:endParaRPr lang="en-US" altLang="ja-JP" dirty="0"/>
          </a:p>
          <a:p>
            <a:pPr lvl="0"/>
            <a:endParaRPr lang="en-US" altLang="ja-JP" dirty="0"/>
          </a:p>
          <a:p>
            <a:pPr lvl="0"/>
            <a:r>
              <a:rPr lang="ja-JP" altLang="en-US" dirty="0"/>
              <a:t>　（</a:t>
            </a:r>
            <a:r>
              <a:rPr lang="en-US" altLang="ja-JP" dirty="0"/>
              <a:t>※</a:t>
            </a:r>
            <a:r>
              <a:rPr lang="ja-JP" altLang="en-US" dirty="0"/>
              <a:t>）　</a:t>
            </a:r>
            <a:r>
              <a:rPr lang="ja-JP" altLang="en-US" b="0" dirty="0"/>
              <a:t>もし、心配なことがあるなら信頼できる大人に相談してみましょう。</a:t>
            </a:r>
            <a:endParaRPr lang="en-US" altLang="ja-JP" b="0" dirty="0"/>
          </a:p>
          <a:p>
            <a:pPr lvl="0"/>
            <a:r>
              <a:rPr lang="ja-JP" altLang="en-US" b="0" dirty="0"/>
              <a:t>相性もありますので、話しやすい、一緒に考えてくれる人を見つけるとよいと思います。</a:t>
            </a:r>
            <a:endParaRPr lang="en-US" altLang="ja-JP" b="0" dirty="0"/>
          </a:p>
          <a:p>
            <a:pPr lvl="0"/>
            <a:r>
              <a:rPr lang="ja-JP" altLang="en-US" b="0" dirty="0"/>
              <a:t>　まわりの人に相談しにくいという人には、公的な相談窓口や学校のスクールカウンセラー等による教育相談などもあります。</a:t>
            </a:r>
            <a:endParaRPr lang="en-US" altLang="ja-JP" b="0" dirty="0"/>
          </a:p>
          <a:p>
            <a:pPr lvl="0"/>
            <a:r>
              <a:rPr lang="ja-JP" altLang="en-US" b="0" dirty="0"/>
              <a:t>　また、匿名の電話相談や</a:t>
            </a:r>
            <a:r>
              <a:rPr lang="en-US" altLang="ja-JP" b="0" dirty="0"/>
              <a:t>SNS</a:t>
            </a:r>
            <a:r>
              <a:rPr lang="ja-JP" altLang="en-US" b="0" dirty="0"/>
              <a:t>で相談することもできます。</a:t>
            </a:r>
          </a:p>
          <a:p>
            <a:pPr lvl="0"/>
            <a:r>
              <a:rPr lang="ja-JP" altLang="en-US" b="0" dirty="0"/>
              <a:t>　メールや</a:t>
            </a:r>
            <a:r>
              <a:rPr lang="en-US" altLang="ja-JP" b="0" dirty="0"/>
              <a:t>SNS</a:t>
            </a:r>
            <a:r>
              <a:rPr lang="ja-JP" altLang="en-US" b="0" dirty="0"/>
              <a:t>での相談は、公的な機関など安心できる相談先かどうか、確認してから利用してください。</a:t>
            </a:r>
            <a:endParaRPr lang="en-US" altLang="ja-JP" b="0" dirty="0"/>
          </a:p>
          <a:p>
            <a:pPr lvl="0"/>
            <a:endParaRPr lang="en-US" altLang="ja-JP" b="0" dirty="0"/>
          </a:p>
          <a:p>
            <a:pPr lvl="0"/>
            <a:r>
              <a:rPr lang="en-US" altLang="ja-JP" b="0" dirty="0"/>
              <a:t>【</a:t>
            </a:r>
            <a:r>
              <a:rPr lang="ja-JP" altLang="en-US" b="0" dirty="0"/>
              <a:t>クリック</a:t>
            </a:r>
            <a:r>
              <a:rPr lang="en-US" altLang="ja-JP" b="0" dirty="0"/>
              <a:t>】</a:t>
            </a:r>
            <a:endParaRPr lang="ja-JP" altLang="en-US" b="0" dirty="0"/>
          </a:p>
          <a:p>
            <a:pPr lvl="0"/>
            <a:r>
              <a:rPr lang="ja-JP" altLang="en-US" b="0" dirty="0"/>
              <a:t>　具体的な相談先については、</a:t>
            </a:r>
            <a:r>
              <a:rPr lang="en-US" altLang="ja-JP" b="0" dirty="0"/>
              <a:t>QR</a:t>
            </a:r>
            <a:r>
              <a:rPr lang="ja-JP" altLang="en-US" b="0" dirty="0"/>
              <a:t>コードから相談窓口一覧を見てください。</a:t>
            </a:r>
            <a:endParaRPr lang="en-US" altLang="ja-JP" b="0" dirty="0"/>
          </a:p>
          <a:p>
            <a:r>
              <a:rPr lang="ja-JP" altLang="en-US" b="0" dirty="0"/>
              <a:t>　今すぐ相談するには難しいと感じるのであれば、相談できる人や場所があるということを覚えておいてください。</a:t>
            </a:r>
            <a:endParaRPr lang="en-US" altLang="ja-JP" b="0" dirty="0"/>
          </a:p>
          <a:p>
            <a:endParaRPr lang="en-US" altLang="ja-JP" b="0" dirty="0"/>
          </a:p>
          <a:p>
            <a:r>
              <a:rPr lang="ja-JP" altLang="en-US" b="0" dirty="0"/>
              <a:t>　（</a:t>
            </a:r>
            <a:r>
              <a:rPr lang="en-US" altLang="ja-JP" b="0" dirty="0"/>
              <a:t>※</a:t>
            </a:r>
            <a:r>
              <a:rPr lang="ja-JP" altLang="en-US" b="0" dirty="0"/>
              <a:t>）</a:t>
            </a:r>
            <a:r>
              <a:rPr lang="en-US" altLang="ja-JP" b="0" dirty="0"/>
              <a:t>『</a:t>
            </a:r>
            <a:r>
              <a:rPr lang="ja-JP" altLang="en-US" b="0" dirty="0"/>
              <a:t>ワーク</a:t>
            </a:r>
            <a:r>
              <a:rPr lang="en-US" altLang="ja-JP" b="0" dirty="0"/>
              <a:t>1-⑤“</a:t>
            </a:r>
            <a:r>
              <a:rPr lang="ja-JP" altLang="en-US" b="0" dirty="0"/>
              <a:t>身近な人が「依存症かも？」と思ったらどうする”</a:t>
            </a:r>
            <a:r>
              <a:rPr lang="en-US" altLang="ja-JP" b="0" dirty="0"/>
              <a:t>』</a:t>
            </a:r>
            <a:r>
              <a:rPr lang="ja-JP" altLang="en-US" b="0" dirty="0"/>
              <a:t>、</a:t>
            </a:r>
            <a:r>
              <a:rPr lang="en-US" altLang="ja-JP" b="0" dirty="0"/>
              <a:t>『</a:t>
            </a:r>
            <a:r>
              <a:rPr lang="ja-JP" altLang="en-US" b="0" dirty="0"/>
              <a:t>「ストレス」とうまくつきあおう、④「ストレス」の対処法の相談できるところ</a:t>
            </a:r>
            <a:r>
              <a:rPr lang="en-US" altLang="ja-JP" b="0" dirty="0"/>
              <a:t>』</a:t>
            </a:r>
            <a:r>
              <a:rPr lang="ja-JP" altLang="en-US" b="0" dirty="0"/>
              <a:t>のスライドでも同様の説明があるため、重複する場合は適宜短縮可能です。</a:t>
            </a:r>
            <a:endParaRPr lang="en-US" altLang="ja-JP" b="0" dirty="0"/>
          </a:p>
          <a:p>
            <a:r>
              <a:rPr lang="ja-JP" altLang="en-US" b="0" dirty="0"/>
              <a:t>　</a:t>
            </a:r>
            <a:r>
              <a:rPr lang="en-US" altLang="ja-JP" b="0" dirty="0"/>
              <a:t>【</a:t>
            </a:r>
            <a:r>
              <a:rPr lang="ja-JP" altLang="en-US" b="0" dirty="0"/>
              <a:t>クリック</a:t>
            </a:r>
            <a:r>
              <a:rPr lang="en-US" altLang="ja-JP" b="0" dirty="0"/>
              <a:t>】</a:t>
            </a:r>
            <a:r>
              <a:rPr lang="ja-JP" altLang="en-US" b="0" dirty="0"/>
              <a:t>以下の説明をしてから終了してください。</a:t>
            </a:r>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80</a:t>
            </a:fld>
            <a:endParaRPr lang="ja-JP" altLang="en-US"/>
          </a:p>
        </p:txBody>
      </p:sp>
      <p:sp>
        <p:nvSpPr>
          <p:cNvPr id="9" name="スライド イメージ プレースホルダー 8">
            <a:extLst>
              <a:ext uri="{FF2B5EF4-FFF2-40B4-BE49-F238E27FC236}">
                <a16:creationId xmlns:a16="http://schemas.microsoft.com/office/drawing/2014/main" id="{32D3E6DD-378C-DF4E-9C27-5637257C9D21}"/>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111951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ギャンブルのやめ方を教えてもらおうと参加してみると、同じような問題で悩んでいる同世代の仲間がいることを知りました。</a:t>
            </a:r>
            <a:endParaRPr lang="en-US" altLang="ja-JP" dirty="0"/>
          </a:p>
          <a:p>
            <a:endParaRPr lang="ja-JP" altLang="en-US" dirty="0"/>
          </a:p>
          <a:p>
            <a:pPr defTabSz="914398">
              <a:defRPr/>
            </a:pPr>
            <a:r>
              <a:rPr lang="en-US" altLang="ja-JP" dirty="0"/>
              <a:t>【</a:t>
            </a:r>
            <a:r>
              <a:rPr lang="ja-JP" altLang="en-US" dirty="0"/>
              <a:t>クリック</a:t>
            </a:r>
            <a:r>
              <a:rPr lang="en-US" altLang="ja-JP" dirty="0"/>
              <a:t>】</a:t>
            </a:r>
          </a:p>
          <a:p>
            <a:pPr defTabSz="914398">
              <a:defRPr/>
            </a:pPr>
            <a:r>
              <a:rPr lang="ja-JP" altLang="en-US" dirty="0"/>
              <a:t>　それからは定期的にオンラインミーティングに参加するようになり、今は仲間と一緒にギャンブルをやめています。</a:t>
            </a:r>
          </a:p>
        </p:txBody>
      </p:sp>
      <p:sp>
        <p:nvSpPr>
          <p:cNvPr id="4" name="スライド番号プレースホルダー 3"/>
          <p:cNvSpPr>
            <a:spLocks noGrp="1"/>
          </p:cNvSpPr>
          <p:nvPr>
            <p:ph type="sldNum" sz="quarter" idx="10"/>
          </p:nvPr>
        </p:nvSpPr>
        <p:spPr/>
        <p:txBody>
          <a:bodyPr/>
          <a:lstStyle/>
          <a:p>
            <a:fld id="{145DB200-B802-4CC1-AFBF-DC15A06E79E1}" type="slidenum">
              <a:rPr lang="ja-JP" altLang="en-US" smtClean="0"/>
              <a:pPr/>
              <a:t>8</a:t>
            </a:fld>
            <a:endParaRPr lang="ja-JP" altLang="en-US" dirty="0"/>
          </a:p>
        </p:txBody>
      </p:sp>
      <p:sp>
        <p:nvSpPr>
          <p:cNvPr id="12" name="スライド イメージ プレースホルダー 11">
            <a:extLst>
              <a:ext uri="{FF2B5EF4-FFF2-40B4-BE49-F238E27FC236}">
                <a16:creationId xmlns:a16="http://schemas.microsoft.com/office/drawing/2014/main" id="{76774C1D-1B86-D016-D97F-BBD98FAC3E47}"/>
              </a:ext>
            </a:extLst>
          </p:cNvPr>
          <p:cNvSpPr>
            <a:spLocks noGrp="1" noRot="1" noChangeAspect="1"/>
          </p:cNvSpPr>
          <p:nvPr>
            <p:ph type="sldImg"/>
          </p:nvPr>
        </p:nvSpPr>
        <p:spPr>
          <a:xfrm>
            <a:off x="379413" y="288925"/>
            <a:ext cx="6048375" cy="3402013"/>
          </a:xfrm>
        </p:spPr>
      </p:sp>
    </p:spTree>
    <p:extLst>
      <p:ext uri="{BB962C8B-B14F-4D97-AF65-F5344CB8AC3E}">
        <p14:creationId xmlns:p14="http://schemas.microsoft.com/office/powerpoint/2010/main" val="3863777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Ver.B中学">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FB9699FB-CC61-7134-11CE-AABDE5BEC0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204800" cy="6865200"/>
          </a:xfrm>
          <a:prstGeom prst="rect">
            <a:avLst/>
          </a:prstGeom>
        </p:spPr>
      </p:pic>
    </p:spTree>
    <p:extLst>
      <p:ext uri="{BB962C8B-B14F-4D97-AF65-F5344CB8AC3E}">
        <p14:creationId xmlns:p14="http://schemas.microsoft.com/office/powerpoint/2010/main" val="4191660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72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03扉_自分事として考えよう">
    <p:spTree>
      <p:nvGrpSpPr>
        <p:cNvPr id="1" name=""/>
        <p:cNvGrpSpPr/>
        <p:nvPr/>
      </p:nvGrpSpPr>
      <p:grpSpPr>
        <a:xfrm>
          <a:off x="0" y="0"/>
          <a:ext cx="0" cy="0"/>
          <a:chOff x="0" y="0"/>
          <a:chExt cx="0" cy="0"/>
        </a:xfrm>
      </p:grpSpPr>
      <p:pic>
        <p:nvPicPr>
          <p:cNvPr id="4" name="グラフィックス 3">
            <a:extLst>
              <a:ext uri="{FF2B5EF4-FFF2-40B4-BE49-F238E27FC236}">
                <a16:creationId xmlns:a16="http://schemas.microsoft.com/office/drawing/2014/main" id="{97E650CA-AB34-7521-3DF0-3B9B51C306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スライド番号プレースホルダー 5">
            <a:extLst>
              <a:ext uri="{FF2B5EF4-FFF2-40B4-BE49-F238E27FC236}">
                <a16:creationId xmlns:a16="http://schemas.microsoft.com/office/drawing/2014/main" id="{255BDF03-03F0-D053-D03C-4B4D53FE4A6E}"/>
              </a:ext>
            </a:extLst>
          </p:cNvPr>
          <p:cNvSpPr>
            <a:spLocks noGrp="1"/>
          </p:cNvSpPr>
          <p:nvPr>
            <p:ph type="sldNum" sz="quarter" idx="12"/>
          </p:nvPr>
        </p:nvSpPr>
        <p:spPr>
          <a:xfrm>
            <a:off x="11568607"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pic>
        <p:nvPicPr>
          <p:cNvPr id="6" name="グラフィックス 5">
            <a:extLst>
              <a:ext uri="{FF2B5EF4-FFF2-40B4-BE49-F238E27FC236}">
                <a16:creationId xmlns:a16="http://schemas.microsoft.com/office/drawing/2014/main" id="{B19451A2-26D8-5C6C-0772-F5A2BB0919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867" y="1249685"/>
            <a:ext cx="1819275" cy="1819275"/>
          </a:xfrm>
          <a:prstGeom prst="rect">
            <a:avLst/>
          </a:prstGeom>
        </p:spPr>
      </p:pic>
      <p:sp>
        <p:nvSpPr>
          <p:cNvPr id="7" name="テキスト プレースホルダー 7">
            <a:extLst>
              <a:ext uri="{FF2B5EF4-FFF2-40B4-BE49-F238E27FC236}">
                <a16:creationId xmlns:a16="http://schemas.microsoft.com/office/drawing/2014/main" id="{B2E1257D-5D04-8C77-AA1C-CC4F3EEF54DD}"/>
              </a:ext>
            </a:extLst>
          </p:cNvPr>
          <p:cNvSpPr>
            <a:spLocks noGrp="1"/>
          </p:cNvSpPr>
          <p:nvPr>
            <p:ph type="body" sz="quarter" idx="13"/>
          </p:nvPr>
        </p:nvSpPr>
        <p:spPr>
          <a:xfrm>
            <a:off x="3143672" y="4536234"/>
            <a:ext cx="7776865"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18" name="テキスト プレースホルダー 7">
            <a:extLst>
              <a:ext uri="{FF2B5EF4-FFF2-40B4-BE49-F238E27FC236}">
                <a16:creationId xmlns:a16="http://schemas.microsoft.com/office/drawing/2014/main" id="{08DA9BC3-029E-FD0F-DAC7-26587AE54252}"/>
              </a:ext>
            </a:extLst>
          </p:cNvPr>
          <p:cNvSpPr>
            <a:spLocks noGrp="1"/>
          </p:cNvSpPr>
          <p:nvPr>
            <p:ph type="body" sz="quarter" idx="19"/>
          </p:nvPr>
        </p:nvSpPr>
        <p:spPr>
          <a:xfrm>
            <a:off x="2855641" y="1425422"/>
            <a:ext cx="8640960" cy="923458"/>
          </a:xfrm>
        </p:spPr>
        <p:txBody>
          <a:bodyPr vert="horz" wrap="square" lIns="0" tIns="0" rIns="0" bIns="0" rtlCol="0">
            <a:spAutoFit/>
          </a:bodyPr>
          <a:lstStyle>
            <a:lvl1pPr>
              <a:defRPr lang="ja-JP" altLang="en-US" sz="6001"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a:t>
            </a:r>
            <a:endParaRPr kumimoji="1" lang="en-US" altLang="ja-JP" dirty="0"/>
          </a:p>
        </p:txBody>
      </p:sp>
    </p:spTree>
    <p:extLst>
      <p:ext uri="{BB962C8B-B14F-4D97-AF65-F5344CB8AC3E}">
        <p14:creationId xmlns:p14="http://schemas.microsoft.com/office/powerpoint/2010/main" val="129401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本人の声を聞いてみよう">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C9801851-63FB-E7B9-8E43-9472F9103E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12192000" cy="6858000"/>
          </a:xfrm>
          <a:prstGeom prst="rect">
            <a:avLst/>
          </a:prstGeom>
        </p:spPr>
      </p:pic>
      <p:sp>
        <p:nvSpPr>
          <p:cNvPr id="10" name="正方形/長方形 9">
            <a:extLst>
              <a:ext uri="{FF2B5EF4-FFF2-40B4-BE49-F238E27FC236}">
                <a16:creationId xmlns:a16="http://schemas.microsoft.com/office/drawing/2014/main" id="{12371859-4C80-9E35-D22C-B64A29460784}"/>
              </a:ext>
            </a:extLst>
          </p:cNvPr>
          <p:cNvSpPr/>
          <p:nvPr userDrawn="1"/>
        </p:nvSpPr>
        <p:spPr>
          <a:xfrm>
            <a:off x="0" y="1"/>
            <a:ext cx="12192002" cy="857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スライド番号プレースホルダー 5">
            <a:extLst>
              <a:ext uri="{FF2B5EF4-FFF2-40B4-BE49-F238E27FC236}">
                <a16:creationId xmlns:a16="http://schemas.microsoft.com/office/drawing/2014/main" id="{9415910B-A092-F688-0337-3088EB93FC15}"/>
              </a:ext>
            </a:extLst>
          </p:cNvPr>
          <p:cNvSpPr>
            <a:spLocks noGrp="1"/>
          </p:cNvSpPr>
          <p:nvPr>
            <p:ph type="sldNum" sz="quarter" idx="12"/>
          </p:nvPr>
        </p:nvSpPr>
        <p:spPr>
          <a:xfrm>
            <a:off x="11568607"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sp>
        <p:nvSpPr>
          <p:cNvPr id="7" name="フリーフォーム: 図形 6">
            <a:extLst>
              <a:ext uri="{FF2B5EF4-FFF2-40B4-BE49-F238E27FC236}">
                <a16:creationId xmlns:a16="http://schemas.microsoft.com/office/drawing/2014/main" id="{40213A87-ECCF-A69D-72FD-7D17C5A0C712}"/>
              </a:ext>
            </a:extLst>
          </p:cNvPr>
          <p:cNvSpPr/>
          <p:nvPr/>
        </p:nvSpPr>
        <p:spPr>
          <a:xfrm>
            <a:off x="1649" y="0"/>
            <a:ext cx="4655326" cy="857479"/>
          </a:xfrm>
          <a:custGeom>
            <a:avLst/>
            <a:gdLst>
              <a:gd name="connsiteX0" fmla="*/ 2836202 w 3260866"/>
              <a:gd name="connsiteY0" fmla="*/ 857479 h 857479"/>
              <a:gd name="connsiteX1" fmla="*/ 0 w 3260866"/>
              <a:gd name="connsiteY1" fmla="*/ 857479 h 857479"/>
              <a:gd name="connsiteX2" fmla="*/ 0 w 3260866"/>
              <a:gd name="connsiteY2" fmla="*/ 0 h 857479"/>
              <a:gd name="connsiteX3" fmla="*/ 3260866 w 3260866"/>
              <a:gd name="connsiteY3" fmla="*/ 0 h 857479"/>
              <a:gd name="connsiteX4" fmla="*/ 2836202 w 3260866"/>
              <a:gd name="connsiteY4" fmla="*/ 857479 h 857479"/>
              <a:gd name="connsiteX0" fmla="*/ 2836202 w 3260866"/>
              <a:gd name="connsiteY0" fmla="*/ 857479 h 857479"/>
              <a:gd name="connsiteX1" fmla="*/ 0 w 3260866"/>
              <a:gd name="connsiteY1" fmla="*/ 857479 h 857479"/>
              <a:gd name="connsiteX2" fmla="*/ 0 w 3260866"/>
              <a:gd name="connsiteY2" fmla="*/ 0 h 857479"/>
              <a:gd name="connsiteX3" fmla="*/ 3260866 w 3260866"/>
              <a:gd name="connsiteY3" fmla="*/ 0 h 857479"/>
              <a:gd name="connsiteX4" fmla="*/ 2836202 w 3260866"/>
              <a:gd name="connsiteY4" fmla="*/ 857479 h 857479"/>
              <a:gd name="connsiteX0" fmla="*/ 4230662 w 4655326"/>
              <a:gd name="connsiteY0" fmla="*/ 857479 h 857479"/>
              <a:gd name="connsiteX1" fmla="*/ 0 w 4655326"/>
              <a:gd name="connsiteY1" fmla="*/ 857479 h 857479"/>
              <a:gd name="connsiteX2" fmla="*/ 1394460 w 4655326"/>
              <a:gd name="connsiteY2" fmla="*/ 0 h 857479"/>
              <a:gd name="connsiteX3" fmla="*/ 4655326 w 4655326"/>
              <a:gd name="connsiteY3" fmla="*/ 0 h 857479"/>
              <a:gd name="connsiteX4" fmla="*/ 4230662 w 4655326"/>
              <a:gd name="connsiteY4" fmla="*/ 857479 h 857479"/>
              <a:gd name="connsiteX0" fmla="*/ 4230662 w 4655326"/>
              <a:gd name="connsiteY0" fmla="*/ 857479 h 857479"/>
              <a:gd name="connsiteX1" fmla="*/ 0 w 4655326"/>
              <a:gd name="connsiteY1" fmla="*/ 857479 h 857479"/>
              <a:gd name="connsiteX2" fmla="*/ 0 w 4655326"/>
              <a:gd name="connsiteY2" fmla="*/ 0 h 857479"/>
              <a:gd name="connsiteX3" fmla="*/ 4655326 w 4655326"/>
              <a:gd name="connsiteY3" fmla="*/ 0 h 857479"/>
              <a:gd name="connsiteX4" fmla="*/ 4230662 w 4655326"/>
              <a:gd name="connsiteY4" fmla="*/ 857479 h 85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5326" h="857479">
                <a:moveTo>
                  <a:pt x="4230662" y="857479"/>
                </a:moveTo>
                <a:lnTo>
                  <a:pt x="0" y="857479"/>
                </a:lnTo>
                <a:lnTo>
                  <a:pt x="0" y="0"/>
                </a:lnTo>
                <a:lnTo>
                  <a:pt x="4655326" y="0"/>
                </a:lnTo>
                <a:lnTo>
                  <a:pt x="4230662" y="857479"/>
                </a:lnTo>
                <a:close/>
              </a:path>
            </a:pathLst>
          </a:custGeom>
          <a:solidFill>
            <a:srgbClr val="F2EEC0">
              <a:alpha val="72000"/>
            </a:srgbClr>
          </a:solidFill>
          <a:ln w="16288" cap="flat">
            <a:noFill/>
            <a:prstDash val="solid"/>
            <a:miter/>
          </a:ln>
        </p:spPr>
        <p:txBody>
          <a:bodyPr rtlCol="0" anchor="ctr"/>
          <a:lstStyle/>
          <a:p>
            <a:endParaRPr lang="ja-JP" altLang="en-US" dirty="0"/>
          </a:p>
        </p:txBody>
      </p:sp>
      <p:sp>
        <p:nvSpPr>
          <p:cNvPr id="11" name="フリーフォーム: 図形 10">
            <a:extLst>
              <a:ext uri="{FF2B5EF4-FFF2-40B4-BE49-F238E27FC236}">
                <a16:creationId xmlns:a16="http://schemas.microsoft.com/office/drawing/2014/main" id="{1BCB29C1-CCA2-5CD9-A378-32204D571793}"/>
              </a:ext>
            </a:extLst>
          </p:cNvPr>
          <p:cNvSpPr/>
          <p:nvPr/>
        </p:nvSpPr>
        <p:spPr>
          <a:xfrm>
            <a:off x="306801" y="147043"/>
            <a:ext cx="563393" cy="563393"/>
          </a:xfrm>
          <a:custGeom>
            <a:avLst/>
            <a:gdLst>
              <a:gd name="connsiteX0" fmla="*/ 563393 w 563393"/>
              <a:gd name="connsiteY0" fmla="*/ 281697 h 563393"/>
              <a:gd name="connsiteX1" fmla="*/ 281697 w 563393"/>
              <a:gd name="connsiteY1" fmla="*/ 563393 h 563393"/>
              <a:gd name="connsiteX2" fmla="*/ 0 w 563393"/>
              <a:gd name="connsiteY2" fmla="*/ 281697 h 563393"/>
              <a:gd name="connsiteX3" fmla="*/ 281697 w 563393"/>
              <a:gd name="connsiteY3" fmla="*/ 0 h 563393"/>
              <a:gd name="connsiteX4" fmla="*/ 563393 w 563393"/>
              <a:gd name="connsiteY4" fmla="*/ 281697 h 563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393" h="563393">
                <a:moveTo>
                  <a:pt x="563393" y="281697"/>
                </a:moveTo>
                <a:cubicBezTo>
                  <a:pt x="563393" y="437273"/>
                  <a:pt x="437273" y="563393"/>
                  <a:pt x="281697" y="563393"/>
                </a:cubicBezTo>
                <a:cubicBezTo>
                  <a:pt x="126120" y="563393"/>
                  <a:pt x="0" y="437273"/>
                  <a:pt x="0" y="281697"/>
                </a:cubicBezTo>
                <a:cubicBezTo>
                  <a:pt x="0" y="126120"/>
                  <a:pt x="126120" y="0"/>
                  <a:pt x="281697" y="0"/>
                </a:cubicBezTo>
                <a:cubicBezTo>
                  <a:pt x="437273" y="0"/>
                  <a:pt x="563393" y="126120"/>
                  <a:pt x="563393" y="281697"/>
                </a:cubicBezTo>
                <a:close/>
              </a:path>
            </a:pathLst>
          </a:custGeom>
          <a:solidFill>
            <a:srgbClr val="DDBC31"/>
          </a:solidFill>
          <a:ln w="1628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B7E4DADA-97E2-BCBF-2C18-BCC47E4F037E}"/>
              </a:ext>
            </a:extLst>
          </p:cNvPr>
          <p:cNvSpPr/>
          <p:nvPr/>
        </p:nvSpPr>
        <p:spPr>
          <a:xfrm>
            <a:off x="389825" y="230780"/>
            <a:ext cx="379172" cy="390321"/>
          </a:xfrm>
          <a:custGeom>
            <a:avLst/>
            <a:gdLst>
              <a:gd name="connsiteX0" fmla="*/ 370332 w 379172"/>
              <a:gd name="connsiteY0" fmla="*/ 254689 h 390321"/>
              <a:gd name="connsiteX1" fmla="*/ 359409 w 379172"/>
              <a:gd name="connsiteY1" fmla="*/ 247191 h 390321"/>
              <a:gd name="connsiteX2" fmla="*/ 345390 w 379172"/>
              <a:gd name="connsiteY2" fmla="*/ 152151 h 390321"/>
              <a:gd name="connsiteX3" fmla="*/ 233396 w 379172"/>
              <a:gd name="connsiteY3" fmla="*/ 100474 h 390321"/>
              <a:gd name="connsiteX4" fmla="*/ 233722 w 379172"/>
              <a:gd name="connsiteY4" fmla="*/ 93301 h 390321"/>
              <a:gd name="connsiteX5" fmla="*/ 182045 w 379172"/>
              <a:gd name="connsiteY5" fmla="*/ 37711 h 390321"/>
              <a:gd name="connsiteX6" fmla="*/ 158896 w 379172"/>
              <a:gd name="connsiteY6" fmla="*/ 6086 h 390321"/>
              <a:gd name="connsiteX7" fmla="*/ 116185 w 379172"/>
              <a:gd name="connsiteY7" fmla="*/ 10324 h 390321"/>
              <a:gd name="connsiteX8" fmla="*/ 68584 w 379172"/>
              <a:gd name="connsiteY8" fmla="*/ 4129 h 390321"/>
              <a:gd name="connsiteX9" fmla="*/ 40544 w 379172"/>
              <a:gd name="connsiteY9" fmla="*/ 39994 h 390321"/>
              <a:gd name="connsiteX10" fmla="*/ 2887 w 379172"/>
              <a:gd name="connsiteY10" fmla="*/ 78140 h 390321"/>
              <a:gd name="connsiteX11" fmla="*/ 32067 w 379172"/>
              <a:gd name="connsiteY11" fmla="*/ 140902 h 390321"/>
              <a:gd name="connsiteX12" fmla="*/ 57335 w 379172"/>
              <a:gd name="connsiteY12" fmla="*/ 187852 h 390321"/>
              <a:gd name="connsiteX13" fmla="*/ 78202 w 379172"/>
              <a:gd name="connsiteY13" fmla="*/ 192416 h 390321"/>
              <a:gd name="connsiteX14" fmla="*/ 124825 w 379172"/>
              <a:gd name="connsiteY14" fmla="*/ 176277 h 390321"/>
              <a:gd name="connsiteX15" fmla="*/ 129716 w 379172"/>
              <a:gd name="connsiteY15" fmla="*/ 178397 h 390321"/>
              <a:gd name="connsiteX16" fmla="*/ 128085 w 379172"/>
              <a:gd name="connsiteY16" fmla="*/ 185732 h 390321"/>
              <a:gd name="connsiteX17" fmla="*/ 103959 w 379172"/>
              <a:gd name="connsiteY17" fmla="*/ 211652 h 390321"/>
              <a:gd name="connsiteX18" fmla="*/ 124499 w 379172"/>
              <a:gd name="connsiteY18" fmla="*/ 237083 h 390321"/>
              <a:gd name="connsiteX19" fmla="*/ 126618 w 379172"/>
              <a:gd name="connsiteY19" fmla="*/ 248658 h 390321"/>
              <a:gd name="connsiteX20" fmla="*/ 118630 w 379172"/>
              <a:gd name="connsiteY20" fmla="*/ 254689 h 390321"/>
              <a:gd name="connsiteX21" fmla="*/ 110153 w 379172"/>
              <a:gd name="connsiteY21" fmla="*/ 283381 h 390321"/>
              <a:gd name="connsiteX22" fmla="*/ 131835 w 379172"/>
              <a:gd name="connsiteY22" fmla="*/ 317941 h 390321"/>
              <a:gd name="connsiteX23" fmla="*/ 153027 w 379172"/>
              <a:gd name="connsiteY23" fmla="*/ 324461 h 390321"/>
              <a:gd name="connsiteX24" fmla="*/ 154332 w 379172"/>
              <a:gd name="connsiteY24" fmla="*/ 324461 h 390321"/>
              <a:gd name="connsiteX25" fmla="*/ 236004 w 379172"/>
              <a:gd name="connsiteY25" fmla="*/ 390321 h 390321"/>
              <a:gd name="connsiteX26" fmla="*/ 251980 w 379172"/>
              <a:gd name="connsiteY26" fmla="*/ 390321 h 390321"/>
              <a:gd name="connsiteX27" fmla="*/ 333652 w 379172"/>
              <a:gd name="connsiteY27" fmla="*/ 324461 h 390321"/>
              <a:gd name="connsiteX28" fmla="*/ 335771 w 379172"/>
              <a:gd name="connsiteY28" fmla="*/ 324461 h 390321"/>
              <a:gd name="connsiteX29" fmla="*/ 356964 w 379172"/>
              <a:gd name="connsiteY29" fmla="*/ 317941 h 390321"/>
              <a:gd name="connsiteX30" fmla="*/ 378645 w 379172"/>
              <a:gd name="connsiteY30" fmla="*/ 283381 h 390321"/>
              <a:gd name="connsiteX31" fmla="*/ 370168 w 379172"/>
              <a:gd name="connsiteY31" fmla="*/ 254689 h 390321"/>
              <a:gd name="connsiteX32" fmla="*/ 120261 w 379172"/>
              <a:gd name="connsiteY32" fmla="*/ 163236 h 390321"/>
              <a:gd name="connsiteX33" fmla="*/ 63367 w 379172"/>
              <a:gd name="connsiteY33" fmla="*/ 175951 h 390321"/>
              <a:gd name="connsiteX34" fmla="*/ 45598 w 379172"/>
              <a:gd name="connsiteY34" fmla="*/ 137153 h 390321"/>
              <a:gd name="connsiteX35" fmla="*/ 41848 w 379172"/>
              <a:gd name="connsiteY35" fmla="*/ 131121 h 390321"/>
              <a:gd name="connsiteX36" fmla="*/ 15439 w 379172"/>
              <a:gd name="connsiteY36" fmla="*/ 83520 h 390321"/>
              <a:gd name="connsiteX37" fmla="*/ 15602 w 379172"/>
              <a:gd name="connsiteY37" fmla="*/ 83031 h 390321"/>
              <a:gd name="connsiteX38" fmla="*/ 48043 w 379172"/>
              <a:gd name="connsiteY38" fmla="*/ 52220 h 390321"/>
              <a:gd name="connsiteX39" fmla="*/ 53749 w 379172"/>
              <a:gd name="connsiteY39" fmla="*/ 45536 h 390321"/>
              <a:gd name="connsiteX40" fmla="*/ 74615 w 379172"/>
              <a:gd name="connsiteY40" fmla="*/ 16193 h 390321"/>
              <a:gd name="connsiteX41" fmla="*/ 87005 w 379172"/>
              <a:gd name="connsiteY41" fmla="*/ 13421 h 390321"/>
              <a:gd name="connsiteX42" fmla="*/ 111947 w 379172"/>
              <a:gd name="connsiteY42" fmla="*/ 23855 h 390321"/>
              <a:gd name="connsiteX43" fmla="*/ 120261 w 379172"/>
              <a:gd name="connsiteY43" fmla="*/ 23855 h 390321"/>
              <a:gd name="connsiteX44" fmla="*/ 154005 w 379172"/>
              <a:gd name="connsiteY44" fmla="*/ 18475 h 390321"/>
              <a:gd name="connsiteX45" fmla="*/ 169818 w 379172"/>
              <a:gd name="connsiteY45" fmla="*/ 44558 h 390321"/>
              <a:gd name="connsiteX46" fmla="*/ 175850 w 379172"/>
              <a:gd name="connsiteY46" fmla="*/ 50427 h 390321"/>
              <a:gd name="connsiteX47" fmla="*/ 220517 w 379172"/>
              <a:gd name="connsiteY47" fmla="*/ 93627 h 390321"/>
              <a:gd name="connsiteX48" fmla="*/ 218887 w 379172"/>
              <a:gd name="connsiteY48" fmla="*/ 105038 h 390321"/>
              <a:gd name="connsiteX49" fmla="*/ 218561 w 379172"/>
              <a:gd name="connsiteY49" fmla="*/ 105690 h 390321"/>
              <a:gd name="connsiteX50" fmla="*/ 175524 w 379172"/>
              <a:gd name="connsiteY50" fmla="*/ 132262 h 390321"/>
              <a:gd name="connsiteX51" fmla="*/ 170470 w 379172"/>
              <a:gd name="connsiteY51" fmla="*/ 135686 h 390321"/>
              <a:gd name="connsiteX52" fmla="*/ 170307 w 379172"/>
              <a:gd name="connsiteY52" fmla="*/ 141717 h 390321"/>
              <a:gd name="connsiteX53" fmla="*/ 165743 w 379172"/>
              <a:gd name="connsiteY53" fmla="*/ 162747 h 390321"/>
              <a:gd name="connsiteX54" fmla="*/ 141453 w 379172"/>
              <a:gd name="connsiteY54" fmla="*/ 167800 h 390321"/>
              <a:gd name="connsiteX55" fmla="*/ 140964 w 379172"/>
              <a:gd name="connsiteY55" fmla="*/ 167637 h 390321"/>
              <a:gd name="connsiteX56" fmla="*/ 139008 w 379172"/>
              <a:gd name="connsiteY56" fmla="*/ 167148 h 390321"/>
              <a:gd name="connsiteX57" fmla="*/ 127759 w 379172"/>
              <a:gd name="connsiteY57" fmla="*/ 162584 h 390321"/>
              <a:gd name="connsiteX58" fmla="*/ 120424 w 379172"/>
              <a:gd name="connsiteY58" fmla="*/ 163236 h 390321"/>
              <a:gd name="connsiteX59" fmla="*/ 117815 w 379172"/>
              <a:gd name="connsiteY59" fmla="*/ 211652 h 390321"/>
              <a:gd name="connsiteX60" fmla="*/ 130368 w 379172"/>
              <a:gd name="connsiteY60" fmla="*/ 199100 h 390321"/>
              <a:gd name="connsiteX61" fmla="*/ 142920 w 379172"/>
              <a:gd name="connsiteY61" fmla="*/ 211652 h 390321"/>
              <a:gd name="connsiteX62" fmla="*/ 130368 w 379172"/>
              <a:gd name="connsiteY62" fmla="*/ 224205 h 390321"/>
              <a:gd name="connsiteX63" fmla="*/ 117815 w 379172"/>
              <a:gd name="connsiteY63" fmla="*/ 211652 h 390321"/>
              <a:gd name="connsiteX64" fmla="*/ 138356 w 379172"/>
              <a:gd name="connsiteY64" fmla="*/ 236431 h 390321"/>
              <a:gd name="connsiteX65" fmla="*/ 156451 w 379172"/>
              <a:gd name="connsiteY65" fmla="*/ 211652 h 390321"/>
              <a:gd name="connsiteX66" fmla="*/ 141616 w 379172"/>
              <a:gd name="connsiteY66" fmla="*/ 188178 h 390321"/>
              <a:gd name="connsiteX67" fmla="*/ 143083 w 379172"/>
              <a:gd name="connsiteY67" fmla="*/ 181657 h 390321"/>
              <a:gd name="connsiteX68" fmla="*/ 174872 w 379172"/>
              <a:gd name="connsiteY68" fmla="*/ 172365 h 390321"/>
              <a:gd name="connsiteX69" fmla="*/ 184979 w 379172"/>
              <a:gd name="connsiteY69" fmla="*/ 144163 h 390321"/>
              <a:gd name="connsiteX70" fmla="*/ 229483 w 379172"/>
              <a:gd name="connsiteY70" fmla="*/ 113841 h 390321"/>
              <a:gd name="connsiteX71" fmla="*/ 333978 w 379172"/>
              <a:gd name="connsiteY71" fmla="*/ 158997 h 390321"/>
              <a:gd name="connsiteX72" fmla="*/ 346694 w 379172"/>
              <a:gd name="connsiteY72" fmla="*/ 243115 h 390321"/>
              <a:gd name="connsiteX73" fmla="*/ 335935 w 379172"/>
              <a:gd name="connsiteY73" fmla="*/ 242300 h 390321"/>
              <a:gd name="connsiteX74" fmla="*/ 335935 w 379172"/>
              <a:gd name="connsiteY74" fmla="*/ 236920 h 390321"/>
              <a:gd name="connsiteX75" fmla="*/ 329414 w 379172"/>
              <a:gd name="connsiteY75" fmla="*/ 230237 h 390321"/>
              <a:gd name="connsiteX76" fmla="*/ 274313 w 379172"/>
              <a:gd name="connsiteY76" fmla="*/ 193557 h 390321"/>
              <a:gd name="connsiteX77" fmla="*/ 269260 w 379172"/>
              <a:gd name="connsiteY77" fmla="*/ 191601 h 390321"/>
              <a:gd name="connsiteX78" fmla="*/ 264369 w 379172"/>
              <a:gd name="connsiteY78" fmla="*/ 194046 h 390321"/>
              <a:gd name="connsiteX79" fmla="*/ 163135 w 379172"/>
              <a:gd name="connsiteY79" fmla="*/ 228932 h 390321"/>
              <a:gd name="connsiteX80" fmla="*/ 159222 w 379172"/>
              <a:gd name="connsiteY80" fmla="*/ 229095 h 390321"/>
              <a:gd name="connsiteX81" fmla="*/ 152864 w 379172"/>
              <a:gd name="connsiteY81" fmla="*/ 235779 h 390321"/>
              <a:gd name="connsiteX82" fmla="*/ 152864 w 379172"/>
              <a:gd name="connsiteY82" fmla="*/ 242137 h 390321"/>
              <a:gd name="connsiteX83" fmla="*/ 139660 w 379172"/>
              <a:gd name="connsiteY83" fmla="*/ 243767 h 390321"/>
              <a:gd name="connsiteX84" fmla="*/ 138519 w 379172"/>
              <a:gd name="connsiteY84" fmla="*/ 236268 h 390321"/>
              <a:gd name="connsiteX85" fmla="*/ 139497 w 379172"/>
              <a:gd name="connsiteY85" fmla="*/ 306692 h 390321"/>
              <a:gd name="connsiteX86" fmla="*/ 123847 w 379172"/>
              <a:gd name="connsiteY86" fmla="*/ 281098 h 390321"/>
              <a:gd name="connsiteX87" fmla="*/ 128575 w 379172"/>
              <a:gd name="connsiteY87" fmla="*/ 264144 h 390321"/>
              <a:gd name="connsiteX88" fmla="*/ 152701 w 379172"/>
              <a:gd name="connsiteY88" fmla="*/ 255668 h 390321"/>
              <a:gd name="connsiteX89" fmla="*/ 152701 w 379172"/>
              <a:gd name="connsiteY89" fmla="*/ 272621 h 390321"/>
              <a:gd name="connsiteX90" fmla="*/ 142431 w 379172"/>
              <a:gd name="connsiteY90" fmla="*/ 267079 h 390321"/>
              <a:gd name="connsiteX91" fmla="*/ 133628 w 379172"/>
              <a:gd name="connsiteY91" fmla="*/ 270828 h 390321"/>
              <a:gd name="connsiteX92" fmla="*/ 137378 w 379172"/>
              <a:gd name="connsiteY92" fmla="*/ 279631 h 390321"/>
              <a:gd name="connsiteX93" fmla="*/ 152701 w 379172"/>
              <a:gd name="connsiteY93" fmla="*/ 292673 h 390321"/>
              <a:gd name="connsiteX94" fmla="*/ 152701 w 379172"/>
              <a:gd name="connsiteY94" fmla="*/ 306855 h 390321"/>
              <a:gd name="connsiteX95" fmla="*/ 152701 w 379172"/>
              <a:gd name="connsiteY95" fmla="*/ 311094 h 390321"/>
              <a:gd name="connsiteX96" fmla="*/ 139334 w 379172"/>
              <a:gd name="connsiteY96" fmla="*/ 306692 h 390321"/>
              <a:gd name="connsiteX97" fmla="*/ 252143 w 379172"/>
              <a:gd name="connsiteY97" fmla="*/ 376954 h 390321"/>
              <a:gd name="connsiteX98" fmla="*/ 236167 w 379172"/>
              <a:gd name="connsiteY98" fmla="*/ 376954 h 390321"/>
              <a:gd name="connsiteX99" fmla="*/ 166069 w 379172"/>
              <a:gd name="connsiteY99" fmla="*/ 306855 h 390321"/>
              <a:gd name="connsiteX100" fmla="*/ 166069 w 379172"/>
              <a:gd name="connsiteY100" fmla="*/ 291206 h 390321"/>
              <a:gd name="connsiteX101" fmla="*/ 166069 w 379172"/>
              <a:gd name="connsiteY101" fmla="*/ 291206 h 390321"/>
              <a:gd name="connsiteX102" fmla="*/ 166069 w 379172"/>
              <a:gd name="connsiteY102" fmla="*/ 242626 h 390321"/>
              <a:gd name="connsiteX103" fmla="*/ 269586 w 379172"/>
              <a:gd name="connsiteY103" fmla="*/ 208392 h 390321"/>
              <a:gd name="connsiteX104" fmla="*/ 322241 w 379172"/>
              <a:gd name="connsiteY104" fmla="*/ 243278 h 390321"/>
              <a:gd name="connsiteX105" fmla="*/ 322241 w 379172"/>
              <a:gd name="connsiteY105" fmla="*/ 307018 h 390321"/>
              <a:gd name="connsiteX106" fmla="*/ 252143 w 379172"/>
              <a:gd name="connsiteY106" fmla="*/ 377117 h 390321"/>
              <a:gd name="connsiteX107" fmla="*/ 365441 w 379172"/>
              <a:gd name="connsiteY107" fmla="*/ 281261 h 390321"/>
              <a:gd name="connsiteX108" fmla="*/ 349791 w 379172"/>
              <a:gd name="connsiteY108" fmla="*/ 306855 h 390321"/>
              <a:gd name="connsiteX109" fmla="*/ 335608 w 379172"/>
              <a:gd name="connsiteY109" fmla="*/ 311257 h 390321"/>
              <a:gd name="connsiteX110" fmla="*/ 335608 w 379172"/>
              <a:gd name="connsiteY110" fmla="*/ 307018 h 390321"/>
              <a:gd name="connsiteX111" fmla="*/ 335608 w 379172"/>
              <a:gd name="connsiteY111" fmla="*/ 294629 h 390321"/>
              <a:gd name="connsiteX112" fmla="*/ 335935 w 379172"/>
              <a:gd name="connsiteY112" fmla="*/ 294140 h 390321"/>
              <a:gd name="connsiteX113" fmla="*/ 351747 w 379172"/>
              <a:gd name="connsiteY113" fmla="*/ 279957 h 390321"/>
              <a:gd name="connsiteX114" fmla="*/ 355497 w 379172"/>
              <a:gd name="connsiteY114" fmla="*/ 271154 h 390321"/>
              <a:gd name="connsiteX115" fmla="*/ 346694 w 379172"/>
              <a:gd name="connsiteY115" fmla="*/ 267405 h 390321"/>
              <a:gd name="connsiteX116" fmla="*/ 335608 w 379172"/>
              <a:gd name="connsiteY116" fmla="*/ 273600 h 390321"/>
              <a:gd name="connsiteX117" fmla="*/ 335608 w 379172"/>
              <a:gd name="connsiteY117" fmla="*/ 255994 h 390321"/>
              <a:gd name="connsiteX118" fmla="*/ 360713 w 379172"/>
              <a:gd name="connsiteY118" fmla="*/ 264471 h 390321"/>
              <a:gd name="connsiteX119" fmla="*/ 365441 w 379172"/>
              <a:gd name="connsiteY119" fmla="*/ 281424 h 39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79172" h="390321">
                <a:moveTo>
                  <a:pt x="370332" y="254689"/>
                </a:moveTo>
                <a:cubicBezTo>
                  <a:pt x="367234" y="251592"/>
                  <a:pt x="363485" y="249147"/>
                  <a:pt x="359409" y="247191"/>
                </a:cubicBezTo>
                <a:cubicBezTo>
                  <a:pt x="363811" y="232356"/>
                  <a:pt x="370984" y="194372"/>
                  <a:pt x="345390" y="152151"/>
                </a:cubicBezTo>
                <a:cubicBezTo>
                  <a:pt x="316861" y="105201"/>
                  <a:pt x="260294" y="99984"/>
                  <a:pt x="233396" y="100474"/>
                </a:cubicBezTo>
                <a:cubicBezTo>
                  <a:pt x="233722" y="98028"/>
                  <a:pt x="233885" y="95583"/>
                  <a:pt x="233722" y="93301"/>
                </a:cubicBezTo>
                <a:cubicBezTo>
                  <a:pt x="233233" y="69337"/>
                  <a:pt x="213833" y="42928"/>
                  <a:pt x="182045" y="37711"/>
                </a:cubicBezTo>
                <a:cubicBezTo>
                  <a:pt x="178132" y="17986"/>
                  <a:pt x="167536" y="9672"/>
                  <a:pt x="158896" y="6086"/>
                </a:cubicBezTo>
                <a:cubicBezTo>
                  <a:pt x="143572" y="-272"/>
                  <a:pt x="126292" y="4618"/>
                  <a:pt x="116185" y="10324"/>
                </a:cubicBezTo>
                <a:cubicBezTo>
                  <a:pt x="95156" y="-4674"/>
                  <a:pt x="77550" y="-109"/>
                  <a:pt x="68584" y="4129"/>
                </a:cubicBezTo>
                <a:cubicBezTo>
                  <a:pt x="52934" y="11628"/>
                  <a:pt x="42827" y="27115"/>
                  <a:pt x="40544" y="39994"/>
                </a:cubicBezTo>
                <a:cubicBezTo>
                  <a:pt x="23101" y="44558"/>
                  <a:pt x="10386" y="57274"/>
                  <a:pt x="2887" y="78140"/>
                </a:cubicBezTo>
                <a:cubicBezTo>
                  <a:pt x="-8035" y="103408"/>
                  <a:pt x="14298" y="130469"/>
                  <a:pt x="32067" y="140902"/>
                </a:cubicBezTo>
                <a:cubicBezTo>
                  <a:pt x="33209" y="170083"/>
                  <a:pt x="46250" y="182472"/>
                  <a:pt x="57335" y="187852"/>
                </a:cubicBezTo>
                <a:cubicBezTo>
                  <a:pt x="63856" y="190949"/>
                  <a:pt x="71029" y="192416"/>
                  <a:pt x="78202" y="192416"/>
                </a:cubicBezTo>
                <a:cubicBezTo>
                  <a:pt x="94667" y="192416"/>
                  <a:pt x="112110" y="185406"/>
                  <a:pt x="124825" y="176277"/>
                </a:cubicBezTo>
                <a:cubicBezTo>
                  <a:pt x="126455" y="177092"/>
                  <a:pt x="128085" y="177744"/>
                  <a:pt x="129716" y="178397"/>
                </a:cubicBezTo>
                <a:cubicBezTo>
                  <a:pt x="129064" y="180842"/>
                  <a:pt x="128575" y="183287"/>
                  <a:pt x="128085" y="185732"/>
                </a:cubicBezTo>
                <a:cubicBezTo>
                  <a:pt x="114555" y="186711"/>
                  <a:pt x="103959" y="197959"/>
                  <a:pt x="103959" y="211652"/>
                </a:cubicBezTo>
                <a:cubicBezTo>
                  <a:pt x="103959" y="224205"/>
                  <a:pt x="112762" y="234638"/>
                  <a:pt x="124499" y="237083"/>
                </a:cubicBezTo>
                <a:cubicBezTo>
                  <a:pt x="124825" y="241811"/>
                  <a:pt x="125640" y="245560"/>
                  <a:pt x="126618" y="248658"/>
                </a:cubicBezTo>
                <a:cubicBezTo>
                  <a:pt x="123684" y="250288"/>
                  <a:pt x="121076" y="252244"/>
                  <a:pt x="118630" y="254689"/>
                </a:cubicBezTo>
                <a:cubicBezTo>
                  <a:pt x="111295" y="262188"/>
                  <a:pt x="108360" y="271969"/>
                  <a:pt x="110153" y="283381"/>
                </a:cubicBezTo>
                <a:cubicBezTo>
                  <a:pt x="112599" y="298378"/>
                  <a:pt x="120261" y="310605"/>
                  <a:pt x="131835" y="317941"/>
                </a:cubicBezTo>
                <a:cubicBezTo>
                  <a:pt x="138519" y="322179"/>
                  <a:pt x="145855" y="324461"/>
                  <a:pt x="153027" y="324461"/>
                </a:cubicBezTo>
                <a:cubicBezTo>
                  <a:pt x="153516" y="324461"/>
                  <a:pt x="153842" y="324461"/>
                  <a:pt x="154332" y="324461"/>
                </a:cubicBezTo>
                <a:cubicBezTo>
                  <a:pt x="162482" y="362119"/>
                  <a:pt x="196064" y="390321"/>
                  <a:pt x="236004" y="390321"/>
                </a:cubicBezTo>
                <a:lnTo>
                  <a:pt x="251980" y="390321"/>
                </a:lnTo>
                <a:cubicBezTo>
                  <a:pt x="291919" y="390321"/>
                  <a:pt x="325501" y="362119"/>
                  <a:pt x="333652" y="324461"/>
                </a:cubicBezTo>
                <a:cubicBezTo>
                  <a:pt x="334304" y="324461"/>
                  <a:pt x="334956" y="324461"/>
                  <a:pt x="335771" y="324461"/>
                </a:cubicBezTo>
                <a:cubicBezTo>
                  <a:pt x="342944" y="324461"/>
                  <a:pt x="350280" y="322179"/>
                  <a:pt x="356964" y="317941"/>
                </a:cubicBezTo>
                <a:cubicBezTo>
                  <a:pt x="368538" y="310605"/>
                  <a:pt x="376200" y="298215"/>
                  <a:pt x="378645" y="283381"/>
                </a:cubicBezTo>
                <a:cubicBezTo>
                  <a:pt x="380439" y="272132"/>
                  <a:pt x="377667" y="262188"/>
                  <a:pt x="370168" y="254689"/>
                </a:cubicBezTo>
                <a:close/>
                <a:moveTo>
                  <a:pt x="120261" y="163236"/>
                </a:moveTo>
                <a:cubicBezTo>
                  <a:pt x="104611" y="175625"/>
                  <a:pt x="79995" y="183939"/>
                  <a:pt x="63367" y="175951"/>
                </a:cubicBezTo>
                <a:cubicBezTo>
                  <a:pt x="51630" y="170246"/>
                  <a:pt x="45598" y="157204"/>
                  <a:pt x="45598" y="137153"/>
                </a:cubicBezTo>
                <a:cubicBezTo>
                  <a:pt x="45598" y="134544"/>
                  <a:pt x="44131" y="132262"/>
                  <a:pt x="41848" y="131121"/>
                </a:cubicBezTo>
                <a:cubicBezTo>
                  <a:pt x="28155" y="124600"/>
                  <a:pt x="7615" y="101615"/>
                  <a:pt x="15439" y="83520"/>
                </a:cubicBezTo>
                <a:cubicBezTo>
                  <a:pt x="15439" y="83520"/>
                  <a:pt x="15439" y="83194"/>
                  <a:pt x="15602" y="83031"/>
                </a:cubicBezTo>
                <a:cubicBezTo>
                  <a:pt x="22123" y="64772"/>
                  <a:pt x="32719" y="54665"/>
                  <a:pt x="48043" y="52220"/>
                </a:cubicBezTo>
                <a:cubicBezTo>
                  <a:pt x="51304" y="51731"/>
                  <a:pt x="53749" y="48797"/>
                  <a:pt x="53749" y="45536"/>
                </a:cubicBezTo>
                <a:cubicBezTo>
                  <a:pt x="53749" y="36244"/>
                  <a:pt x="62063" y="22224"/>
                  <a:pt x="74615" y="16193"/>
                </a:cubicBezTo>
                <a:cubicBezTo>
                  <a:pt x="78691" y="14237"/>
                  <a:pt x="82766" y="13421"/>
                  <a:pt x="87005" y="13421"/>
                </a:cubicBezTo>
                <a:cubicBezTo>
                  <a:pt x="95156" y="13421"/>
                  <a:pt x="103633" y="16845"/>
                  <a:pt x="111947" y="23855"/>
                </a:cubicBezTo>
                <a:cubicBezTo>
                  <a:pt x="114392" y="25811"/>
                  <a:pt x="117815" y="25811"/>
                  <a:pt x="120261" y="23855"/>
                </a:cubicBezTo>
                <a:cubicBezTo>
                  <a:pt x="127107" y="18638"/>
                  <a:pt x="142594" y="13747"/>
                  <a:pt x="154005" y="18475"/>
                </a:cubicBezTo>
                <a:cubicBezTo>
                  <a:pt x="162809" y="22061"/>
                  <a:pt x="168025" y="30864"/>
                  <a:pt x="169818" y="44558"/>
                </a:cubicBezTo>
                <a:cubicBezTo>
                  <a:pt x="170144" y="47655"/>
                  <a:pt x="172753" y="50101"/>
                  <a:pt x="175850" y="50427"/>
                </a:cubicBezTo>
                <a:cubicBezTo>
                  <a:pt x="203237" y="52709"/>
                  <a:pt x="220028" y="74227"/>
                  <a:pt x="220517" y="93627"/>
                </a:cubicBezTo>
                <a:cubicBezTo>
                  <a:pt x="220517" y="97702"/>
                  <a:pt x="220028" y="101452"/>
                  <a:pt x="218887" y="105038"/>
                </a:cubicBezTo>
                <a:cubicBezTo>
                  <a:pt x="218887" y="105201"/>
                  <a:pt x="218724" y="105527"/>
                  <a:pt x="218561" y="105690"/>
                </a:cubicBezTo>
                <a:cubicBezTo>
                  <a:pt x="213344" y="119710"/>
                  <a:pt x="198184" y="129328"/>
                  <a:pt x="175524" y="132262"/>
                </a:cubicBezTo>
                <a:cubicBezTo>
                  <a:pt x="173405" y="132588"/>
                  <a:pt x="171611" y="133729"/>
                  <a:pt x="170470" y="135686"/>
                </a:cubicBezTo>
                <a:cubicBezTo>
                  <a:pt x="169492" y="137479"/>
                  <a:pt x="169329" y="139761"/>
                  <a:pt x="170307" y="141717"/>
                </a:cubicBezTo>
                <a:cubicBezTo>
                  <a:pt x="173568" y="148727"/>
                  <a:pt x="171611" y="157204"/>
                  <a:pt x="165743" y="162747"/>
                </a:cubicBezTo>
                <a:cubicBezTo>
                  <a:pt x="159874" y="168289"/>
                  <a:pt x="151234" y="169920"/>
                  <a:pt x="141453" y="167800"/>
                </a:cubicBezTo>
                <a:cubicBezTo>
                  <a:pt x="141290" y="167800"/>
                  <a:pt x="141127" y="167800"/>
                  <a:pt x="140964" y="167637"/>
                </a:cubicBezTo>
                <a:cubicBezTo>
                  <a:pt x="140312" y="167474"/>
                  <a:pt x="139660" y="167311"/>
                  <a:pt x="139008" y="167148"/>
                </a:cubicBezTo>
                <a:cubicBezTo>
                  <a:pt x="135421" y="166170"/>
                  <a:pt x="131672" y="164540"/>
                  <a:pt x="127759" y="162584"/>
                </a:cubicBezTo>
                <a:cubicBezTo>
                  <a:pt x="125477" y="161280"/>
                  <a:pt x="122543" y="161606"/>
                  <a:pt x="120424" y="163236"/>
                </a:cubicBezTo>
                <a:close/>
                <a:moveTo>
                  <a:pt x="117815" y="211652"/>
                </a:moveTo>
                <a:cubicBezTo>
                  <a:pt x="117815" y="204643"/>
                  <a:pt x="123521" y="199100"/>
                  <a:pt x="130368" y="199100"/>
                </a:cubicBezTo>
                <a:cubicBezTo>
                  <a:pt x="137215" y="199100"/>
                  <a:pt x="142920" y="204806"/>
                  <a:pt x="142920" y="211652"/>
                </a:cubicBezTo>
                <a:cubicBezTo>
                  <a:pt x="142920" y="218499"/>
                  <a:pt x="137215" y="224205"/>
                  <a:pt x="130368" y="224205"/>
                </a:cubicBezTo>
                <a:cubicBezTo>
                  <a:pt x="123521" y="224205"/>
                  <a:pt x="117815" y="218499"/>
                  <a:pt x="117815" y="211652"/>
                </a:cubicBezTo>
                <a:close/>
                <a:moveTo>
                  <a:pt x="138356" y="236431"/>
                </a:moveTo>
                <a:cubicBezTo>
                  <a:pt x="148789" y="233008"/>
                  <a:pt x="156451" y="223227"/>
                  <a:pt x="156451" y="211652"/>
                </a:cubicBezTo>
                <a:cubicBezTo>
                  <a:pt x="156451" y="201382"/>
                  <a:pt x="150419" y="192416"/>
                  <a:pt x="141616" y="188178"/>
                </a:cubicBezTo>
                <a:cubicBezTo>
                  <a:pt x="142105" y="185895"/>
                  <a:pt x="142594" y="183613"/>
                  <a:pt x="143083" y="181657"/>
                </a:cubicBezTo>
                <a:cubicBezTo>
                  <a:pt x="155473" y="183287"/>
                  <a:pt x="166558" y="180190"/>
                  <a:pt x="174872" y="172365"/>
                </a:cubicBezTo>
                <a:cubicBezTo>
                  <a:pt x="182860" y="164866"/>
                  <a:pt x="186446" y="154270"/>
                  <a:pt x="184979" y="144163"/>
                </a:cubicBezTo>
                <a:cubicBezTo>
                  <a:pt x="209269" y="139272"/>
                  <a:pt x="223125" y="127209"/>
                  <a:pt x="229483" y="113841"/>
                </a:cubicBezTo>
                <a:cubicBezTo>
                  <a:pt x="251491" y="112863"/>
                  <a:pt x="307569" y="115308"/>
                  <a:pt x="333978" y="158997"/>
                </a:cubicBezTo>
                <a:cubicBezTo>
                  <a:pt x="356964" y="196818"/>
                  <a:pt x="350443" y="230400"/>
                  <a:pt x="346694" y="243115"/>
                </a:cubicBezTo>
                <a:cubicBezTo>
                  <a:pt x="342944" y="242463"/>
                  <a:pt x="339358" y="242137"/>
                  <a:pt x="335935" y="242300"/>
                </a:cubicBezTo>
                <a:lnTo>
                  <a:pt x="335935" y="236920"/>
                </a:lnTo>
                <a:cubicBezTo>
                  <a:pt x="335935" y="233334"/>
                  <a:pt x="333000" y="230237"/>
                  <a:pt x="329414" y="230237"/>
                </a:cubicBezTo>
                <a:cubicBezTo>
                  <a:pt x="310341" y="229747"/>
                  <a:pt x="286051" y="205295"/>
                  <a:pt x="274313" y="193557"/>
                </a:cubicBezTo>
                <a:cubicBezTo>
                  <a:pt x="273009" y="192253"/>
                  <a:pt x="271053" y="191438"/>
                  <a:pt x="269260" y="191601"/>
                </a:cubicBezTo>
                <a:cubicBezTo>
                  <a:pt x="267304" y="191601"/>
                  <a:pt x="265510" y="192579"/>
                  <a:pt x="264369" y="194046"/>
                </a:cubicBezTo>
                <a:cubicBezTo>
                  <a:pt x="238938" y="225509"/>
                  <a:pt x="185794" y="227954"/>
                  <a:pt x="163135" y="228932"/>
                </a:cubicBezTo>
                <a:cubicBezTo>
                  <a:pt x="161667" y="228932"/>
                  <a:pt x="160363" y="228932"/>
                  <a:pt x="159222" y="229095"/>
                </a:cubicBezTo>
                <a:cubicBezTo>
                  <a:pt x="155636" y="229258"/>
                  <a:pt x="152864" y="232193"/>
                  <a:pt x="152864" y="235779"/>
                </a:cubicBezTo>
                <a:lnTo>
                  <a:pt x="152864" y="242137"/>
                </a:lnTo>
                <a:cubicBezTo>
                  <a:pt x="148626" y="242137"/>
                  <a:pt x="144224" y="242626"/>
                  <a:pt x="139660" y="243767"/>
                </a:cubicBezTo>
                <a:cubicBezTo>
                  <a:pt x="139171" y="242137"/>
                  <a:pt x="138845" y="239855"/>
                  <a:pt x="138519" y="236268"/>
                </a:cubicBezTo>
                <a:close/>
                <a:moveTo>
                  <a:pt x="139497" y="306692"/>
                </a:moveTo>
                <a:cubicBezTo>
                  <a:pt x="131183" y="301476"/>
                  <a:pt x="125640" y="292347"/>
                  <a:pt x="123847" y="281098"/>
                </a:cubicBezTo>
                <a:cubicBezTo>
                  <a:pt x="122706" y="274089"/>
                  <a:pt x="124173" y="268546"/>
                  <a:pt x="128575" y="264144"/>
                </a:cubicBezTo>
                <a:cubicBezTo>
                  <a:pt x="134443" y="258276"/>
                  <a:pt x="144387" y="255668"/>
                  <a:pt x="152701" y="255668"/>
                </a:cubicBezTo>
                <a:lnTo>
                  <a:pt x="152701" y="272621"/>
                </a:lnTo>
                <a:cubicBezTo>
                  <a:pt x="149604" y="270502"/>
                  <a:pt x="146344" y="268546"/>
                  <a:pt x="142431" y="267079"/>
                </a:cubicBezTo>
                <a:cubicBezTo>
                  <a:pt x="139008" y="265612"/>
                  <a:pt x="135095" y="267242"/>
                  <a:pt x="133628" y="270828"/>
                </a:cubicBezTo>
                <a:cubicBezTo>
                  <a:pt x="132161" y="274252"/>
                  <a:pt x="133791" y="278164"/>
                  <a:pt x="137378" y="279631"/>
                </a:cubicBezTo>
                <a:cubicBezTo>
                  <a:pt x="144550" y="282566"/>
                  <a:pt x="149767" y="287130"/>
                  <a:pt x="152701" y="292673"/>
                </a:cubicBezTo>
                <a:lnTo>
                  <a:pt x="152701" y="306855"/>
                </a:lnTo>
                <a:cubicBezTo>
                  <a:pt x="152701" y="308323"/>
                  <a:pt x="152701" y="309790"/>
                  <a:pt x="152701" y="311094"/>
                </a:cubicBezTo>
                <a:cubicBezTo>
                  <a:pt x="148300" y="311094"/>
                  <a:pt x="143572" y="309464"/>
                  <a:pt x="139334" y="306692"/>
                </a:cubicBezTo>
                <a:close/>
                <a:moveTo>
                  <a:pt x="252143" y="376954"/>
                </a:moveTo>
                <a:lnTo>
                  <a:pt x="236167" y="376954"/>
                </a:lnTo>
                <a:cubicBezTo>
                  <a:pt x="197531" y="376954"/>
                  <a:pt x="166069" y="345491"/>
                  <a:pt x="166069" y="306855"/>
                </a:cubicBezTo>
                <a:lnTo>
                  <a:pt x="166069" y="291206"/>
                </a:lnTo>
                <a:cubicBezTo>
                  <a:pt x="166069" y="291206"/>
                  <a:pt x="166069" y="291206"/>
                  <a:pt x="166069" y="291206"/>
                </a:cubicBezTo>
                <a:lnTo>
                  <a:pt x="166069" y="242626"/>
                </a:lnTo>
                <a:cubicBezTo>
                  <a:pt x="190359" y="241485"/>
                  <a:pt x="240242" y="238224"/>
                  <a:pt x="269586" y="208392"/>
                </a:cubicBezTo>
                <a:cubicBezTo>
                  <a:pt x="286703" y="225020"/>
                  <a:pt x="304635" y="239855"/>
                  <a:pt x="322241" y="243278"/>
                </a:cubicBezTo>
                <a:lnTo>
                  <a:pt x="322241" y="307018"/>
                </a:lnTo>
                <a:cubicBezTo>
                  <a:pt x="322241" y="345654"/>
                  <a:pt x="290778" y="377117"/>
                  <a:pt x="252143" y="377117"/>
                </a:cubicBezTo>
                <a:close/>
                <a:moveTo>
                  <a:pt x="365441" y="281261"/>
                </a:moveTo>
                <a:cubicBezTo>
                  <a:pt x="363648" y="292510"/>
                  <a:pt x="357942" y="301476"/>
                  <a:pt x="349791" y="306855"/>
                </a:cubicBezTo>
                <a:cubicBezTo>
                  <a:pt x="345227" y="309790"/>
                  <a:pt x="340173" y="311257"/>
                  <a:pt x="335608" y="311257"/>
                </a:cubicBezTo>
                <a:cubicBezTo>
                  <a:pt x="335608" y="309790"/>
                  <a:pt x="335608" y="308323"/>
                  <a:pt x="335608" y="307018"/>
                </a:cubicBezTo>
                <a:lnTo>
                  <a:pt x="335608" y="294629"/>
                </a:lnTo>
                <a:cubicBezTo>
                  <a:pt x="335608" y="294629"/>
                  <a:pt x="335771" y="294303"/>
                  <a:pt x="335935" y="294140"/>
                </a:cubicBezTo>
                <a:cubicBezTo>
                  <a:pt x="338543" y="287945"/>
                  <a:pt x="344085" y="283055"/>
                  <a:pt x="351747" y="279957"/>
                </a:cubicBezTo>
                <a:cubicBezTo>
                  <a:pt x="355171" y="278490"/>
                  <a:pt x="356801" y="274578"/>
                  <a:pt x="355497" y="271154"/>
                </a:cubicBezTo>
                <a:cubicBezTo>
                  <a:pt x="354030" y="267731"/>
                  <a:pt x="350117" y="266101"/>
                  <a:pt x="346694" y="267405"/>
                </a:cubicBezTo>
                <a:cubicBezTo>
                  <a:pt x="342618" y="269035"/>
                  <a:pt x="338869" y="271154"/>
                  <a:pt x="335608" y="273600"/>
                </a:cubicBezTo>
                <a:lnTo>
                  <a:pt x="335608" y="255994"/>
                </a:lnTo>
                <a:cubicBezTo>
                  <a:pt x="344248" y="255831"/>
                  <a:pt x="354682" y="258439"/>
                  <a:pt x="360713" y="264471"/>
                </a:cubicBezTo>
                <a:cubicBezTo>
                  <a:pt x="365115" y="268872"/>
                  <a:pt x="366582" y="274415"/>
                  <a:pt x="365441" y="281424"/>
                </a:cubicBezTo>
                <a:close/>
              </a:path>
            </a:pathLst>
          </a:custGeom>
          <a:solidFill>
            <a:srgbClr val="FFFFFF"/>
          </a:solidFill>
          <a:ln w="16288"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EC2363C8-B598-3E85-D469-B4042F3DBFDC}"/>
              </a:ext>
            </a:extLst>
          </p:cNvPr>
          <p:cNvSpPr/>
          <p:nvPr/>
        </p:nvSpPr>
        <p:spPr>
          <a:xfrm>
            <a:off x="576536" y="504644"/>
            <a:ext cx="48561" cy="18971"/>
          </a:xfrm>
          <a:custGeom>
            <a:avLst/>
            <a:gdLst>
              <a:gd name="connsiteX0" fmla="*/ 46522 w 48561"/>
              <a:gd name="connsiteY0" fmla="*/ 2181 h 18971"/>
              <a:gd name="connsiteX1" fmla="*/ 37067 w 48561"/>
              <a:gd name="connsiteY1" fmla="*/ 2018 h 18971"/>
              <a:gd name="connsiteX2" fmla="*/ 11473 w 48561"/>
              <a:gd name="connsiteY2" fmla="*/ 2018 h 18971"/>
              <a:gd name="connsiteX3" fmla="*/ 2018 w 48561"/>
              <a:gd name="connsiteY3" fmla="*/ 2018 h 18971"/>
              <a:gd name="connsiteX4" fmla="*/ 2018 w 48561"/>
              <a:gd name="connsiteY4" fmla="*/ 11473 h 18971"/>
              <a:gd name="connsiteX5" fmla="*/ 24188 w 48561"/>
              <a:gd name="connsiteY5" fmla="*/ 18972 h 18971"/>
              <a:gd name="connsiteX6" fmla="*/ 46522 w 48561"/>
              <a:gd name="connsiteY6" fmla="*/ 11636 h 18971"/>
              <a:gd name="connsiteX7" fmla="*/ 46685 w 48561"/>
              <a:gd name="connsiteY7" fmla="*/ 2181 h 1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8971">
                <a:moveTo>
                  <a:pt x="46522" y="2181"/>
                </a:moveTo>
                <a:cubicBezTo>
                  <a:pt x="43914" y="-427"/>
                  <a:pt x="39675" y="-590"/>
                  <a:pt x="37067" y="2018"/>
                </a:cubicBezTo>
                <a:cubicBezTo>
                  <a:pt x="31687" y="7234"/>
                  <a:pt x="15711" y="6582"/>
                  <a:pt x="11473" y="2018"/>
                </a:cubicBezTo>
                <a:cubicBezTo>
                  <a:pt x="8865" y="-590"/>
                  <a:pt x="4626" y="-754"/>
                  <a:pt x="2018" y="2018"/>
                </a:cubicBezTo>
                <a:cubicBezTo>
                  <a:pt x="-590" y="4626"/>
                  <a:pt x="-754" y="8865"/>
                  <a:pt x="2018" y="11473"/>
                </a:cubicBezTo>
                <a:cubicBezTo>
                  <a:pt x="6908" y="16526"/>
                  <a:pt x="15548" y="18972"/>
                  <a:pt x="24188" y="18972"/>
                </a:cubicBezTo>
                <a:cubicBezTo>
                  <a:pt x="32828" y="18972"/>
                  <a:pt x="41305" y="16526"/>
                  <a:pt x="46522" y="11636"/>
                </a:cubicBezTo>
                <a:cubicBezTo>
                  <a:pt x="49130" y="9028"/>
                  <a:pt x="49293" y="4789"/>
                  <a:pt x="46685" y="2181"/>
                </a:cubicBezTo>
                <a:close/>
              </a:path>
            </a:pathLst>
          </a:custGeom>
          <a:solidFill>
            <a:srgbClr val="FFFFFF"/>
          </a:solidFill>
          <a:ln w="1628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FEC13EA9-BAEA-23A5-33CF-7191535DD59F}"/>
              </a:ext>
            </a:extLst>
          </p:cNvPr>
          <p:cNvSpPr/>
          <p:nvPr/>
        </p:nvSpPr>
        <p:spPr>
          <a:xfrm>
            <a:off x="447566" y="288522"/>
            <a:ext cx="48561" cy="19093"/>
          </a:xfrm>
          <a:custGeom>
            <a:avLst/>
            <a:gdLst>
              <a:gd name="connsiteX0" fmla="*/ 37089 w 48561"/>
              <a:gd name="connsiteY0" fmla="*/ 16974 h 19093"/>
              <a:gd name="connsiteX1" fmla="*/ 46544 w 48561"/>
              <a:gd name="connsiteY1" fmla="*/ 16974 h 19093"/>
              <a:gd name="connsiteX2" fmla="*/ 46544 w 48561"/>
              <a:gd name="connsiteY2" fmla="*/ 7519 h 19093"/>
              <a:gd name="connsiteX3" fmla="*/ 2040 w 48561"/>
              <a:gd name="connsiteY3" fmla="*/ 7519 h 19093"/>
              <a:gd name="connsiteX4" fmla="*/ 1877 w 48561"/>
              <a:gd name="connsiteY4" fmla="*/ 16974 h 19093"/>
              <a:gd name="connsiteX5" fmla="*/ 6767 w 48561"/>
              <a:gd name="connsiteY5" fmla="*/ 19094 h 19093"/>
              <a:gd name="connsiteX6" fmla="*/ 11495 w 48561"/>
              <a:gd name="connsiteY6" fmla="*/ 17137 h 19093"/>
              <a:gd name="connsiteX7" fmla="*/ 37089 w 48561"/>
              <a:gd name="connsiteY7" fmla="*/ 17137 h 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9093">
                <a:moveTo>
                  <a:pt x="37089" y="16974"/>
                </a:moveTo>
                <a:cubicBezTo>
                  <a:pt x="39697" y="19583"/>
                  <a:pt x="43935" y="19746"/>
                  <a:pt x="46544" y="16974"/>
                </a:cubicBezTo>
                <a:cubicBezTo>
                  <a:pt x="49152" y="14366"/>
                  <a:pt x="49315" y="10128"/>
                  <a:pt x="46544" y="7519"/>
                </a:cubicBezTo>
                <a:cubicBezTo>
                  <a:pt x="36926" y="-2425"/>
                  <a:pt x="12310" y="-2588"/>
                  <a:pt x="2040" y="7519"/>
                </a:cubicBezTo>
                <a:cubicBezTo>
                  <a:pt x="-569" y="10128"/>
                  <a:pt x="-732" y="14366"/>
                  <a:pt x="1877" y="16974"/>
                </a:cubicBezTo>
                <a:cubicBezTo>
                  <a:pt x="3181" y="18279"/>
                  <a:pt x="4974" y="19094"/>
                  <a:pt x="6767" y="19094"/>
                </a:cubicBezTo>
                <a:cubicBezTo>
                  <a:pt x="8560" y="19094"/>
                  <a:pt x="10191" y="18442"/>
                  <a:pt x="11495" y="17137"/>
                </a:cubicBezTo>
                <a:cubicBezTo>
                  <a:pt x="16874" y="11921"/>
                  <a:pt x="32850" y="12573"/>
                  <a:pt x="37089" y="17137"/>
                </a:cubicBezTo>
                <a:close/>
              </a:path>
            </a:pathLst>
          </a:custGeom>
          <a:solidFill>
            <a:srgbClr val="FFFFFF"/>
          </a:solidFill>
          <a:ln w="1628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8001881D-F185-1ACD-9257-15209DF1C39D}"/>
              </a:ext>
            </a:extLst>
          </p:cNvPr>
          <p:cNvSpPr/>
          <p:nvPr/>
        </p:nvSpPr>
        <p:spPr>
          <a:xfrm>
            <a:off x="515708" y="288685"/>
            <a:ext cx="48561" cy="19093"/>
          </a:xfrm>
          <a:custGeom>
            <a:avLst/>
            <a:gdLst>
              <a:gd name="connsiteX0" fmla="*/ 6767 w 48561"/>
              <a:gd name="connsiteY0" fmla="*/ 18931 h 19093"/>
              <a:gd name="connsiteX1" fmla="*/ 11495 w 48561"/>
              <a:gd name="connsiteY1" fmla="*/ 16974 h 19093"/>
              <a:gd name="connsiteX2" fmla="*/ 37089 w 48561"/>
              <a:gd name="connsiteY2" fmla="*/ 16974 h 19093"/>
              <a:gd name="connsiteX3" fmla="*/ 46544 w 48561"/>
              <a:gd name="connsiteY3" fmla="*/ 16974 h 19093"/>
              <a:gd name="connsiteX4" fmla="*/ 46544 w 48561"/>
              <a:gd name="connsiteY4" fmla="*/ 7519 h 19093"/>
              <a:gd name="connsiteX5" fmla="*/ 2040 w 48561"/>
              <a:gd name="connsiteY5" fmla="*/ 7519 h 19093"/>
              <a:gd name="connsiteX6" fmla="*/ 1877 w 48561"/>
              <a:gd name="connsiteY6" fmla="*/ 16974 h 19093"/>
              <a:gd name="connsiteX7" fmla="*/ 6767 w 48561"/>
              <a:gd name="connsiteY7" fmla="*/ 19094 h 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9093">
                <a:moveTo>
                  <a:pt x="6767" y="18931"/>
                </a:moveTo>
                <a:cubicBezTo>
                  <a:pt x="8397" y="18931"/>
                  <a:pt x="10191" y="18279"/>
                  <a:pt x="11495" y="16974"/>
                </a:cubicBezTo>
                <a:cubicBezTo>
                  <a:pt x="16874" y="11758"/>
                  <a:pt x="32850" y="12410"/>
                  <a:pt x="37089" y="16974"/>
                </a:cubicBezTo>
                <a:cubicBezTo>
                  <a:pt x="39697" y="19583"/>
                  <a:pt x="43936" y="19746"/>
                  <a:pt x="46544" y="16974"/>
                </a:cubicBezTo>
                <a:cubicBezTo>
                  <a:pt x="49152" y="14366"/>
                  <a:pt x="49315" y="10128"/>
                  <a:pt x="46544" y="7519"/>
                </a:cubicBezTo>
                <a:cubicBezTo>
                  <a:pt x="36926" y="-2425"/>
                  <a:pt x="12310" y="-2588"/>
                  <a:pt x="2040" y="7519"/>
                </a:cubicBezTo>
                <a:cubicBezTo>
                  <a:pt x="-569" y="10128"/>
                  <a:pt x="-732" y="14366"/>
                  <a:pt x="1877" y="16974"/>
                </a:cubicBezTo>
                <a:cubicBezTo>
                  <a:pt x="3181" y="18279"/>
                  <a:pt x="4974" y="19094"/>
                  <a:pt x="6767" y="19094"/>
                </a:cubicBezTo>
                <a:close/>
              </a:path>
            </a:pathLst>
          </a:custGeom>
          <a:solidFill>
            <a:srgbClr val="FFFFFF"/>
          </a:solidFill>
          <a:ln w="16288"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9970BC76-3A45-1A03-4FD3-62B5532C2BD8}"/>
              </a:ext>
            </a:extLst>
          </p:cNvPr>
          <p:cNvSpPr/>
          <p:nvPr/>
        </p:nvSpPr>
        <p:spPr>
          <a:xfrm>
            <a:off x="642884" y="504644"/>
            <a:ext cx="48561" cy="18971"/>
          </a:xfrm>
          <a:custGeom>
            <a:avLst/>
            <a:gdLst>
              <a:gd name="connsiteX0" fmla="*/ 37067 w 48561"/>
              <a:gd name="connsiteY0" fmla="*/ 2018 h 18971"/>
              <a:gd name="connsiteX1" fmla="*/ 11473 w 48561"/>
              <a:gd name="connsiteY1" fmla="*/ 2018 h 18971"/>
              <a:gd name="connsiteX2" fmla="*/ 2018 w 48561"/>
              <a:gd name="connsiteY2" fmla="*/ 2018 h 18971"/>
              <a:gd name="connsiteX3" fmla="*/ 2018 w 48561"/>
              <a:gd name="connsiteY3" fmla="*/ 11473 h 18971"/>
              <a:gd name="connsiteX4" fmla="*/ 24188 w 48561"/>
              <a:gd name="connsiteY4" fmla="*/ 18972 h 18971"/>
              <a:gd name="connsiteX5" fmla="*/ 46522 w 48561"/>
              <a:gd name="connsiteY5" fmla="*/ 11636 h 18971"/>
              <a:gd name="connsiteX6" fmla="*/ 46685 w 48561"/>
              <a:gd name="connsiteY6" fmla="*/ 2181 h 18971"/>
              <a:gd name="connsiteX7" fmla="*/ 37230 w 48561"/>
              <a:gd name="connsiteY7" fmla="*/ 2018 h 1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8971">
                <a:moveTo>
                  <a:pt x="37067" y="2018"/>
                </a:moveTo>
                <a:cubicBezTo>
                  <a:pt x="31687" y="7234"/>
                  <a:pt x="15711" y="6582"/>
                  <a:pt x="11473" y="2018"/>
                </a:cubicBezTo>
                <a:cubicBezTo>
                  <a:pt x="8865" y="-590"/>
                  <a:pt x="4626" y="-754"/>
                  <a:pt x="2018" y="2018"/>
                </a:cubicBezTo>
                <a:cubicBezTo>
                  <a:pt x="-590" y="4626"/>
                  <a:pt x="-754" y="8865"/>
                  <a:pt x="2018" y="11473"/>
                </a:cubicBezTo>
                <a:cubicBezTo>
                  <a:pt x="6908" y="16526"/>
                  <a:pt x="15548" y="18972"/>
                  <a:pt x="24188" y="18972"/>
                </a:cubicBezTo>
                <a:cubicBezTo>
                  <a:pt x="32828" y="18972"/>
                  <a:pt x="41305" y="16526"/>
                  <a:pt x="46522" y="11636"/>
                </a:cubicBezTo>
                <a:cubicBezTo>
                  <a:pt x="49130" y="9028"/>
                  <a:pt x="49293" y="4789"/>
                  <a:pt x="46685" y="2181"/>
                </a:cubicBezTo>
                <a:cubicBezTo>
                  <a:pt x="44077" y="-427"/>
                  <a:pt x="39838" y="-590"/>
                  <a:pt x="37230" y="2018"/>
                </a:cubicBezTo>
                <a:close/>
              </a:path>
            </a:pathLst>
          </a:custGeom>
          <a:solidFill>
            <a:srgbClr val="FFFFFF"/>
          </a:solidFill>
          <a:ln w="1628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573FE84A-0B8D-880A-C9F3-0BCAA9127D97}"/>
              </a:ext>
            </a:extLst>
          </p:cNvPr>
          <p:cNvSpPr/>
          <p:nvPr/>
        </p:nvSpPr>
        <p:spPr>
          <a:xfrm>
            <a:off x="606499" y="545857"/>
            <a:ext cx="55587" cy="22426"/>
          </a:xfrm>
          <a:custGeom>
            <a:avLst/>
            <a:gdLst>
              <a:gd name="connsiteX0" fmla="*/ 53074 w 55587"/>
              <a:gd name="connsiteY0" fmla="*/ 1397 h 22426"/>
              <a:gd name="connsiteX1" fmla="*/ 43619 w 55587"/>
              <a:gd name="connsiteY1" fmla="*/ 2702 h 22426"/>
              <a:gd name="connsiteX2" fmla="*/ 27806 w 55587"/>
              <a:gd name="connsiteY2" fmla="*/ 9222 h 22426"/>
              <a:gd name="connsiteX3" fmla="*/ 27317 w 55587"/>
              <a:gd name="connsiteY3" fmla="*/ 9222 h 22426"/>
              <a:gd name="connsiteX4" fmla="*/ 12157 w 55587"/>
              <a:gd name="connsiteY4" fmla="*/ 2864 h 22426"/>
              <a:gd name="connsiteX5" fmla="*/ 2865 w 55587"/>
              <a:gd name="connsiteY5" fmla="*/ 1234 h 22426"/>
              <a:gd name="connsiteX6" fmla="*/ 1234 w 55587"/>
              <a:gd name="connsiteY6" fmla="*/ 10526 h 22426"/>
              <a:gd name="connsiteX7" fmla="*/ 27154 w 55587"/>
              <a:gd name="connsiteY7" fmla="*/ 22427 h 22426"/>
              <a:gd name="connsiteX8" fmla="*/ 27806 w 55587"/>
              <a:gd name="connsiteY8" fmla="*/ 22427 h 22426"/>
              <a:gd name="connsiteX9" fmla="*/ 54215 w 55587"/>
              <a:gd name="connsiteY9" fmla="*/ 10689 h 22426"/>
              <a:gd name="connsiteX10" fmla="*/ 52911 w 55587"/>
              <a:gd name="connsiteY10" fmla="*/ 1234 h 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87" h="22426">
                <a:moveTo>
                  <a:pt x="53074" y="1397"/>
                </a:moveTo>
                <a:cubicBezTo>
                  <a:pt x="50140" y="-885"/>
                  <a:pt x="45901" y="-233"/>
                  <a:pt x="43619" y="2702"/>
                </a:cubicBezTo>
                <a:cubicBezTo>
                  <a:pt x="40685" y="6777"/>
                  <a:pt x="34653" y="9222"/>
                  <a:pt x="27806" y="9222"/>
                </a:cubicBezTo>
                <a:cubicBezTo>
                  <a:pt x="27806" y="9222"/>
                  <a:pt x="27480" y="9222"/>
                  <a:pt x="27317" y="9222"/>
                </a:cubicBezTo>
                <a:cubicBezTo>
                  <a:pt x="20797" y="9222"/>
                  <a:pt x="14765" y="6614"/>
                  <a:pt x="12157" y="2864"/>
                </a:cubicBezTo>
                <a:cubicBezTo>
                  <a:pt x="10037" y="-233"/>
                  <a:pt x="5799" y="-885"/>
                  <a:pt x="2865" y="1234"/>
                </a:cubicBezTo>
                <a:cubicBezTo>
                  <a:pt x="-233" y="3354"/>
                  <a:pt x="-885" y="7592"/>
                  <a:pt x="1234" y="10526"/>
                </a:cubicBezTo>
                <a:cubicBezTo>
                  <a:pt x="6451" y="17862"/>
                  <a:pt x="16069" y="22264"/>
                  <a:pt x="27154" y="22427"/>
                </a:cubicBezTo>
                <a:cubicBezTo>
                  <a:pt x="27317" y="22427"/>
                  <a:pt x="27643" y="22427"/>
                  <a:pt x="27806" y="22427"/>
                </a:cubicBezTo>
                <a:cubicBezTo>
                  <a:pt x="38892" y="22427"/>
                  <a:pt x="48673" y="18025"/>
                  <a:pt x="54215" y="10689"/>
                </a:cubicBezTo>
                <a:cubicBezTo>
                  <a:pt x="56498" y="7755"/>
                  <a:pt x="55846" y="3517"/>
                  <a:pt x="52911" y="1234"/>
                </a:cubicBezTo>
                <a:close/>
              </a:path>
            </a:pathLst>
          </a:custGeom>
          <a:solidFill>
            <a:srgbClr val="FFFFFF"/>
          </a:solidFill>
          <a:ln w="1628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0DFA725-2D01-36B9-FCF4-4F0A5376C102}"/>
              </a:ext>
            </a:extLst>
          </p:cNvPr>
          <p:cNvSpPr/>
          <p:nvPr/>
        </p:nvSpPr>
        <p:spPr>
          <a:xfrm>
            <a:off x="466448" y="322177"/>
            <a:ext cx="79005" cy="37442"/>
          </a:xfrm>
          <a:custGeom>
            <a:avLst/>
            <a:gdLst>
              <a:gd name="connsiteX0" fmla="*/ 78197 w 79005"/>
              <a:gd name="connsiteY0" fmla="*/ 10870 h 37442"/>
              <a:gd name="connsiteX1" fmla="*/ 75426 w 79005"/>
              <a:gd name="connsiteY1" fmla="*/ 1741 h 37442"/>
              <a:gd name="connsiteX2" fmla="*/ 66297 w 79005"/>
              <a:gd name="connsiteY2" fmla="*/ 4513 h 37442"/>
              <a:gd name="connsiteX3" fmla="*/ 35812 w 79005"/>
              <a:gd name="connsiteY3" fmla="*/ 23912 h 37442"/>
              <a:gd name="connsiteX4" fmla="*/ 13316 w 79005"/>
              <a:gd name="connsiteY4" fmla="*/ 5328 h 37442"/>
              <a:gd name="connsiteX5" fmla="*/ 5328 w 79005"/>
              <a:gd name="connsiteY5" fmla="*/ 111 h 37442"/>
              <a:gd name="connsiteX6" fmla="*/ 111 w 79005"/>
              <a:gd name="connsiteY6" fmla="*/ 8099 h 37442"/>
              <a:gd name="connsiteX7" fmla="*/ 33856 w 79005"/>
              <a:gd name="connsiteY7" fmla="*/ 37116 h 37442"/>
              <a:gd name="connsiteX8" fmla="*/ 39399 w 79005"/>
              <a:gd name="connsiteY8" fmla="*/ 37442 h 37442"/>
              <a:gd name="connsiteX9" fmla="*/ 78197 w 79005"/>
              <a:gd name="connsiteY9" fmla="*/ 10707 h 3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05" h="37442">
                <a:moveTo>
                  <a:pt x="78197" y="10870"/>
                </a:moveTo>
                <a:cubicBezTo>
                  <a:pt x="79990" y="7610"/>
                  <a:pt x="78686" y="3534"/>
                  <a:pt x="75426" y="1741"/>
                </a:cubicBezTo>
                <a:cubicBezTo>
                  <a:pt x="72165" y="-52"/>
                  <a:pt x="68090" y="1252"/>
                  <a:pt x="66297" y="4513"/>
                </a:cubicBezTo>
                <a:cubicBezTo>
                  <a:pt x="58798" y="18695"/>
                  <a:pt x="47876" y="25542"/>
                  <a:pt x="35812" y="23912"/>
                </a:cubicBezTo>
                <a:cubicBezTo>
                  <a:pt x="25216" y="22445"/>
                  <a:pt x="15272" y="14294"/>
                  <a:pt x="13316" y="5328"/>
                </a:cubicBezTo>
                <a:cubicBezTo>
                  <a:pt x="12500" y="1741"/>
                  <a:pt x="8914" y="-541"/>
                  <a:pt x="5328" y="111"/>
                </a:cubicBezTo>
                <a:cubicBezTo>
                  <a:pt x="1741" y="926"/>
                  <a:pt x="-541" y="4513"/>
                  <a:pt x="111" y="8099"/>
                </a:cubicBezTo>
                <a:cubicBezTo>
                  <a:pt x="3208" y="22608"/>
                  <a:pt x="17391" y="34834"/>
                  <a:pt x="33856" y="37116"/>
                </a:cubicBezTo>
                <a:cubicBezTo>
                  <a:pt x="35649" y="37442"/>
                  <a:pt x="37605" y="37442"/>
                  <a:pt x="39399" y="37442"/>
                </a:cubicBezTo>
                <a:cubicBezTo>
                  <a:pt x="55048" y="37442"/>
                  <a:pt x="68905" y="27987"/>
                  <a:pt x="78197" y="10707"/>
                </a:cubicBezTo>
                <a:close/>
              </a:path>
            </a:pathLst>
          </a:custGeom>
          <a:solidFill>
            <a:srgbClr val="FFFFFF"/>
          </a:solidFill>
          <a:ln w="16288" cap="flat">
            <a:noFill/>
            <a:prstDash val="solid"/>
            <a:miter/>
          </a:ln>
        </p:spPr>
        <p:txBody>
          <a:bodyPr rtlCol="0" anchor="ctr"/>
          <a:lstStyle/>
          <a:p>
            <a:endParaRPr lang="ja-JP" altLang="en-US"/>
          </a:p>
        </p:txBody>
      </p:sp>
      <p:sp>
        <p:nvSpPr>
          <p:cNvPr id="2" name="四角形: 角を丸くする 1">
            <a:extLst>
              <a:ext uri="{FF2B5EF4-FFF2-40B4-BE49-F238E27FC236}">
                <a16:creationId xmlns:a16="http://schemas.microsoft.com/office/drawing/2014/main" id="{6A509080-176F-96C3-9CED-EE817D2A79ED}"/>
              </a:ext>
            </a:extLst>
          </p:cNvPr>
          <p:cNvSpPr/>
          <p:nvPr userDrawn="1"/>
        </p:nvSpPr>
        <p:spPr>
          <a:xfrm>
            <a:off x="479426" y="1146175"/>
            <a:ext cx="11233150" cy="5297488"/>
          </a:xfrm>
          <a:prstGeom prst="roundRect">
            <a:avLst>
              <a:gd name="adj" fmla="val 4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タイトル 1">
            <a:extLst>
              <a:ext uri="{FF2B5EF4-FFF2-40B4-BE49-F238E27FC236}">
                <a16:creationId xmlns:a16="http://schemas.microsoft.com/office/drawing/2014/main" id="{53206920-9C43-7F21-046F-E8D6D54376F8}"/>
              </a:ext>
            </a:extLst>
          </p:cNvPr>
          <p:cNvSpPr txBox="1">
            <a:spLocks/>
          </p:cNvSpPr>
          <p:nvPr userDrawn="1"/>
        </p:nvSpPr>
        <p:spPr>
          <a:xfrm>
            <a:off x="952184" y="298748"/>
            <a:ext cx="3703655" cy="338554"/>
          </a:xfrm>
          <a:prstGeom prst="rect">
            <a:avLst/>
          </a:prstGeom>
        </p:spPr>
        <p:txBody>
          <a:bodyPr vert="horz" wrap="square" lIns="0" tIns="0" rIns="0" bIns="0" rtlCol="0">
            <a:spAutoFit/>
          </a:bodyPr>
          <a:lstStyle>
            <a:lvl1pPr lvl="0" indent="0">
              <a:spcBef>
                <a:spcPct val="20000"/>
              </a:spcBef>
              <a:buFont typeface="Arial" panose="020B0604020202020204" pitchFamily="34" charset="0"/>
              <a:buNone/>
              <a:defRPr sz="4800" b="1">
                <a:latin typeface="+mn-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2200" dirty="0"/>
              <a:t>本人の声を聞いてみよう</a:t>
            </a:r>
          </a:p>
        </p:txBody>
      </p:sp>
    </p:spTree>
    <p:extLst>
      <p:ext uri="{BB962C8B-B14F-4D97-AF65-F5344CB8AC3E}">
        <p14:creationId xmlns:p14="http://schemas.microsoft.com/office/powerpoint/2010/main" val="207899496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536">
          <p15:clr>
            <a:srgbClr val="FBAE40"/>
          </p15:clr>
        </p15:guide>
        <p15:guide id="3" orient="horz" pos="722">
          <p15:clr>
            <a:srgbClr val="FBAE40"/>
          </p15:clr>
        </p15:guide>
        <p15:guide id="4" orient="horz" pos="4059">
          <p15:clr>
            <a:srgbClr val="FBAE40"/>
          </p15:clr>
        </p15:guide>
        <p15:guide id="5" pos="302">
          <p15:clr>
            <a:srgbClr val="FBAE40"/>
          </p15:clr>
        </p15:guide>
        <p15:guide id="6" pos="7378">
          <p15:clr>
            <a:srgbClr val="FBAE40"/>
          </p15:clr>
        </p15:guide>
        <p15:guide id="7" pos="619">
          <p15:clr>
            <a:srgbClr val="FBAE40"/>
          </p15:clr>
        </p15:guide>
        <p15:guide id="8" pos="706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誘われたらどうする？">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C9801851-63FB-E7B9-8E43-9472F9103E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12192000" cy="6858000"/>
          </a:xfrm>
          <a:prstGeom prst="rect">
            <a:avLst/>
          </a:prstGeom>
        </p:spPr>
      </p:pic>
      <p:sp>
        <p:nvSpPr>
          <p:cNvPr id="10" name="正方形/長方形 9">
            <a:extLst>
              <a:ext uri="{FF2B5EF4-FFF2-40B4-BE49-F238E27FC236}">
                <a16:creationId xmlns:a16="http://schemas.microsoft.com/office/drawing/2014/main" id="{12371859-4C80-9E35-D22C-B64A29460784}"/>
              </a:ext>
            </a:extLst>
          </p:cNvPr>
          <p:cNvSpPr/>
          <p:nvPr userDrawn="1"/>
        </p:nvSpPr>
        <p:spPr>
          <a:xfrm>
            <a:off x="0" y="1"/>
            <a:ext cx="12192002" cy="857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スライド番号プレースホルダー 5">
            <a:extLst>
              <a:ext uri="{FF2B5EF4-FFF2-40B4-BE49-F238E27FC236}">
                <a16:creationId xmlns:a16="http://schemas.microsoft.com/office/drawing/2014/main" id="{9415910B-A092-F688-0337-3088EB93FC15}"/>
              </a:ext>
            </a:extLst>
          </p:cNvPr>
          <p:cNvSpPr>
            <a:spLocks noGrp="1"/>
          </p:cNvSpPr>
          <p:nvPr>
            <p:ph type="sldNum" sz="quarter" idx="12"/>
          </p:nvPr>
        </p:nvSpPr>
        <p:spPr>
          <a:xfrm>
            <a:off x="11568607"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sp>
        <p:nvSpPr>
          <p:cNvPr id="7" name="フリーフォーム: 図形 6">
            <a:extLst>
              <a:ext uri="{FF2B5EF4-FFF2-40B4-BE49-F238E27FC236}">
                <a16:creationId xmlns:a16="http://schemas.microsoft.com/office/drawing/2014/main" id="{40213A87-ECCF-A69D-72FD-7D17C5A0C712}"/>
              </a:ext>
            </a:extLst>
          </p:cNvPr>
          <p:cNvSpPr/>
          <p:nvPr/>
        </p:nvSpPr>
        <p:spPr>
          <a:xfrm>
            <a:off x="1649" y="0"/>
            <a:ext cx="4655326" cy="857479"/>
          </a:xfrm>
          <a:custGeom>
            <a:avLst/>
            <a:gdLst>
              <a:gd name="connsiteX0" fmla="*/ 2836202 w 3260866"/>
              <a:gd name="connsiteY0" fmla="*/ 857479 h 857479"/>
              <a:gd name="connsiteX1" fmla="*/ 0 w 3260866"/>
              <a:gd name="connsiteY1" fmla="*/ 857479 h 857479"/>
              <a:gd name="connsiteX2" fmla="*/ 0 w 3260866"/>
              <a:gd name="connsiteY2" fmla="*/ 0 h 857479"/>
              <a:gd name="connsiteX3" fmla="*/ 3260866 w 3260866"/>
              <a:gd name="connsiteY3" fmla="*/ 0 h 857479"/>
              <a:gd name="connsiteX4" fmla="*/ 2836202 w 3260866"/>
              <a:gd name="connsiteY4" fmla="*/ 857479 h 857479"/>
              <a:gd name="connsiteX0" fmla="*/ 2836202 w 3260866"/>
              <a:gd name="connsiteY0" fmla="*/ 857479 h 857479"/>
              <a:gd name="connsiteX1" fmla="*/ 0 w 3260866"/>
              <a:gd name="connsiteY1" fmla="*/ 857479 h 857479"/>
              <a:gd name="connsiteX2" fmla="*/ 0 w 3260866"/>
              <a:gd name="connsiteY2" fmla="*/ 0 h 857479"/>
              <a:gd name="connsiteX3" fmla="*/ 3260866 w 3260866"/>
              <a:gd name="connsiteY3" fmla="*/ 0 h 857479"/>
              <a:gd name="connsiteX4" fmla="*/ 2836202 w 3260866"/>
              <a:gd name="connsiteY4" fmla="*/ 857479 h 857479"/>
              <a:gd name="connsiteX0" fmla="*/ 4230662 w 4655326"/>
              <a:gd name="connsiteY0" fmla="*/ 857479 h 857479"/>
              <a:gd name="connsiteX1" fmla="*/ 0 w 4655326"/>
              <a:gd name="connsiteY1" fmla="*/ 857479 h 857479"/>
              <a:gd name="connsiteX2" fmla="*/ 1394460 w 4655326"/>
              <a:gd name="connsiteY2" fmla="*/ 0 h 857479"/>
              <a:gd name="connsiteX3" fmla="*/ 4655326 w 4655326"/>
              <a:gd name="connsiteY3" fmla="*/ 0 h 857479"/>
              <a:gd name="connsiteX4" fmla="*/ 4230662 w 4655326"/>
              <a:gd name="connsiteY4" fmla="*/ 857479 h 857479"/>
              <a:gd name="connsiteX0" fmla="*/ 4230662 w 4655326"/>
              <a:gd name="connsiteY0" fmla="*/ 857479 h 857479"/>
              <a:gd name="connsiteX1" fmla="*/ 0 w 4655326"/>
              <a:gd name="connsiteY1" fmla="*/ 857479 h 857479"/>
              <a:gd name="connsiteX2" fmla="*/ 0 w 4655326"/>
              <a:gd name="connsiteY2" fmla="*/ 0 h 857479"/>
              <a:gd name="connsiteX3" fmla="*/ 4655326 w 4655326"/>
              <a:gd name="connsiteY3" fmla="*/ 0 h 857479"/>
              <a:gd name="connsiteX4" fmla="*/ 4230662 w 4655326"/>
              <a:gd name="connsiteY4" fmla="*/ 857479 h 85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5326" h="857479">
                <a:moveTo>
                  <a:pt x="4230662" y="857479"/>
                </a:moveTo>
                <a:lnTo>
                  <a:pt x="0" y="857479"/>
                </a:lnTo>
                <a:lnTo>
                  <a:pt x="0" y="0"/>
                </a:lnTo>
                <a:lnTo>
                  <a:pt x="4655326" y="0"/>
                </a:lnTo>
                <a:lnTo>
                  <a:pt x="4230662" y="857479"/>
                </a:lnTo>
                <a:close/>
              </a:path>
            </a:pathLst>
          </a:custGeom>
          <a:solidFill>
            <a:srgbClr val="F2EEC0">
              <a:alpha val="72000"/>
            </a:srgbClr>
          </a:solidFill>
          <a:ln w="16288" cap="flat">
            <a:noFill/>
            <a:prstDash val="solid"/>
            <a:miter/>
          </a:ln>
        </p:spPr>
        <p:txBody>
          <a:bodyPr rtlCol="0" anchor="ctr"/>
          <a:lstStyle/>
          <a:p>
            <a:endParaRPr lang="ja-JP" altLang="en-US" dirty="0"/>
          </a:p>
        </p:txBody>
      </p:sp>
      <p:sp>
        <p:nvSpPr>
          <p:cNvPr id="11" name="フリーフォーム: 図形 10">
            <a:extLst>
              <a:ext uri="{FF2B5EF4-FFF2-40B4-BE49-F238E27FC236}">
                <a16:creationId xmlns:a16="http://schemas.microsoft.com/office/drawing/2014/main" id="{1BCB29C1-CCA2-5CD9-A378-32204D571793}"/>
              </a:ext>
            </a:extLst>
          </p:cNvPr>
          <p:cNvSpPr/>
          <p:nvPr/>
        </p:nvSpPr>
        <p:spPr>
          <a:xfrm>
            <a:off x="306801" y="147043"/>
            <a:ext cx="563393" cy="563393"/>
          </a:xfrm>
          <a:custGeom>
            <a:avLst/>
            <a:gdLst>
              <a:gd name="connsiteX0" fmla="*/ 563393 w 563393"/>
              <a:gd name="connsiteY0" fmla="*/ 281697 h 563393"/>
              <a:gd name="connsiteX1" fmla="*/ 281697 w 563393"/>
              <a:gd name="connsiteY1" fmla="*/ 563393 h 563393"/>
              <a:gd name="connsiteX2" fmla="*/ 0 w 563393"/>
              <a:gd name="connsiteY2" fmla="*/ 281697 h 563393"/>
              <a:gd name="connsiteX3" fmla="*/ 281697 w 563393"/>
              <a:gd name="connsiteY3" fmla="*/ 0 h 563393"/>
              <a:gd name="connsiteX4" fmla="*/ 563393 w 563393"/>
              <a:gd name="connsiteY4" fmla="*/ 281697 h 563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393" h="563393">
                <a:moveTo>
                  <a:pt x="563393" y="281697"/>
                </a:moveTo>
                <a:cubicBezTo>
                  <a:pt x="563393" y="437273"/>
                  <a:pt x="437273" y="563393"/>
                  <a:pt x="281697" y="563393"/>
                </a:cubicBezTo>
                <a:cubicBezTo>
                  <a:pt x="126120" y="563393"/>
                  <a:pt x="0" y="437273"/>
                  <a:pt x="0" y="281697"/>
                </a:cubicBezTo>
                <a:cubicBezTo>
                  <a:pt x="0" y="126120"/>
                  <a:pt x="126120" y="0"/>
                  <a:pt x="281697" y="0"/>
                </a:cubicBezTo>
                <a:cubicBezTo>
                  <a:pt x="437273" y="0"/>
                  <a:pt x="563393" y="126120"/>
                  <a:pt x="563393" y="281697"/>
                </a:cubicBezTo>
                <a:close/>
              </a:path>
            </a:pathLst>
          </a:custGeom>
          <a:solidFill>
            <a:srgbClr val="DDBC31"/>
          </a:solidFill>
          <a:ln w="1628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B7E4DADA-97E2-BCBF-2C18-BCC47E4F037E}"/>
              </a:ext>
            </a:extLst>
          </p:cNvPr>
          <p:cNvSpPr/>
          <p:nvPr/>
        </p:nvSpPr>
        <p:spPr>
          <a:xfrm>
            <a:off x="389825" y="230780"/>
            <a:ext cx="379172" cy="390321"/>
          </a:xfrm>
          <a:custGeom>
            <a:avLst/>
            <a:gdLst>
              <a:gd name="connsiteX0" fmla="*/ 370332 w 379172"/>
              <a:gd name="connsiteY0" fmla="*/ 254689 h 390321"/>
              <a:gd name="connsiteX1" fmla="*/ 359409 w 379172"/>
              <a:gd name="connsiteY1" fmla="*/ 247191 h 390321"/>
              <a:gd name="connsiteX2" fmla="*/ 345390 w 379172"/>
              <a:gd name="connsiteY2" fmla="*/ 152151 h 390321"/>
              <a:gd name="connsiteX3" fmla="*/ 233396 w 379172"/>
              <a:gd name="connsiteY3" fmla="*/ 100474 h 390321"/>
              <a:gd name="connsiteX4" fmla="*/ 233722 w 379172"/>
              <a:gd name="connsiteY4" fmla="*/ 93301 h 390321"/>
              <a:gd name="connsiteX5" fmla="*/ 182045 w 379172"/>
              <a:gd name="connsiteY5" fmla="*/ 37711 h 390321"/>
              <a:gd name="connsiteX6" fmla="*/ 158896 w 379172"/>
              <a:gd name="connsiteY6" fmla="*/ 6086 h 390321"/>
              <a:gd name="connsiteX7" fmla="*/ 116185 w 379172"/>
              <a:gd name="connsiteY7" fmla="*/ 10324 h 390321"/>
              <a:gd name="connsiteX8" fmla="*/ 68584 w 379172"/>
              <a:gd name="connsiteY8" fmla="*/ 4129 h 390321"/>
              <a:gd name="connsiteX9" fmla="*/ 40544 w 379172"/>
              <a:gd name="connsiteY9" fmla="*/ 39994 h 390321"/>
              <a:gd name="connsiteX10" fmla="*/ 2887 w 379172"/>
              <a:gd name="connsiteY10" fmla="*/ 78140 h 390321"/>
              <a:gd name="connsiteX11" fmla="*/ 32067 w 379172"/>
              <a:gd name="connsiteY11" fmla="*/ 140902 h 390321"/>
              <a:gd name="connsiteX12" fmla="*/ 57335 w 379172"/>
              <a:gd name="connsiteY12" fmla="*/ 187852 h 390321"/>
              <a:gd name="connsiteX13" fmla="*/ 78202 w 379172"/>
              <a:gd name="connsiteY13" fmla="*/ 192416 h 390321"/>
              <a:gd name="connsiteX14" fmla="*/ 124825 w 379172"/>
              <a:gd name="connsiteY14" fmla="*/ 176277 h 390321"/>
              <a:gd name="connsiteX15" fmla="*/ 129716 w 379172"/>
              <a:gd name="connsiteY15" fmla="*/ 178397 h 390321"/>
              <a:gd name="connsiteX16" fmla="*/ 128085 w 379172"/>
              <a:gd name="connsiteY16" fmla="*/ 185732 h 390321"/>
              <a:gd name="connsiteX17" fmla="*/ 103959 w 379172"/>
              <a:gd name="connsiteY17" fmla="*/ 211652 h 390321"/>
              <a:gd name="connsiteX18" fmla="*/ 124499 w 379172"/>
              <a:gd name="connsiteY18" fmla="*/ 237083 h 390321"/>
              <a:gd name="connsiteX19" fmla="*/ 126618 w 379172"/>
              <a:gd name="connsiteY19" fmla="*/ 248658 h 390321"/>
              <a:gd name="connsiteX20" fmla="*/ 118630 w 379172"/>
              <a:gd name="connsiteY20" fmla="*/ 254689 h 390321"/>
              <a:gd name="connsiteX21" fmla="*/ 110153 w 379172"/>
              <a:gd name="connsiteY21" fmla="*/ 283381 h 390321"/>
              <a:gd name="connsiteX22" fmla="*/ 131835 w 379172"/>
              <a:gd name="connsiteY22" fmla="*/ 317941 h 390321"/>
              <a:gd name="connsiteX23" fmla="*/ 153027 w 379172"/>
              <a:gd name="connsiteY23" fmla="*/ 324461 h 390321"/>
              <a:gd name="connsiteX24" fmla="*/ 154332 w 379172"/>
              <a:gd name="connsiteY24" fmla="*/ 324461 h 390321"/>
              <a:gd name="connsiteX25" fmla="*/ 236004 w 379172"/>
              <a:gd name="connsiteY25" fmla="*/ 390321 h 390321"/>
              <a:gd name="connsiteX26" fmla="*/ 251980 w 379172"/>
              <a:gd name="connsiteY26" fmla="*/ 390321 h 390321"/>
              <a:gd name="connsiteX27" fmla="*/ 333652 w 379172"/>
              <a:gd name="connsiteY27" fmla="*/ 324461 h 390321"/>
              <a:gd name="connsiteX28" fmla="*/ 335771 w 379172"/>
              <a:gd name="connsiteY28" fmla="*/ 324461 h 390321"/>
              <a:gd name="connsiteX29" fmla="*/ 356964 w 379172"/>
              <a:gd name="connsiteY29" fmla="*/ 317941 h 390321"/>
              <a:gd name="connsiteX30" fmla="*/ 378645 w 379172"/>
              <a:gd name="connsiteY30" fmla="*/ 283381 h 390321"/>
              <a:gd name="connsiteX31" fmla="*/ 370168 w 379172"/>
              <a:gd name="connsiteY31" fmla="*/ 254689 h 390321"/>
              <a:gd name="connsiteX32" fmla="*/ 120261 w 379172"/>
              <a:gd name="connsiteY32" fmla="*/ 163236 h 390321"/>
              <a:gd name="connsiteX33" fmla="*/ 63367 w 379172"/>
              <a:gd name="connsiteY33" fmla="*/ 175951 h 390321"/>
              <a:gd name="connsiteX34" fmla="*/ 45598 w 379172"/>
              <a:gd name="connsiteY34" fmla="*/ 137153 h 390321"/>
              <a:gd name="connsiteX35" fmla="*/ 41848 w 379172"/>
              <a:gd name="connsiteY35" fmla="*/ 131121 h 390321"/>
              <a:gd name="connsiteX36" fmla="*/ 15439 w 379172"/>
              <a:gd name="connsiteY36" fmla="*/ 83520 h 390321"/>
              <a:gd name="connsiteX37" fmla="*/ 15602 w 379172"/>
              <a:gd name="connsiteY37" fmla="*/ 83031 h 390321"/>
              <a:gd name="connsiteX38" fmla="*/ 48043 w 379172"/>
              <a:gd name="connsiteY38" fmla="*/ 52220 h 390321"/>
              <a:gd name="connsiteX39" fmla="*/ 53749 w 379172"/>
              <a:gd name="connsiteY39" fmla="*/ 45536 h 390321"/>
              <a:gd name="connsiteX40" fmla="*/ 74615 w 379172"/>
              <a:gd name="connsiteY40" fmla="*/ 16193 h 390321"/>
              <a:gd name="connsiteX41" fmla="*/ 87005 w 379172"/>
              <a:gd name="connsiteY41" fmla="*/ 13421 h 390321"/>
              <a:gd name="connsiteX42" fmla="*/ 111947 w 379172"/>
              <a:gd name="connsiteY42" fmla="*/ 23855 h 390321"/>
              <a:gd name="connsiteX43" fmla="*/ 120261 w 379172"/>
              <a:gd name="connsiteY43" fmla="*/ 23855 h 390321"/>
              <a:gd name="connsiteX44" fmla="*/ 154005 w 379172"/>
              <a:gd name="connsiteY44" fmla="*/ 18475 h 390321"/>
              <a:gd name="connsiteX45" fmla="*/ 169818 w 379172"/>
              <a:gd name="connsiteY45" fmla="*/ 44558 h 390321"/>
              <a:gd name="connsiteX46" fmla="*/ 175850 w 379172"/>
              <a:gd name="connsiteY46" fmla="*/ 50427 h 390321"/>
              <a:gd name="connsiteX47" fmla="*/ 220517 w 379172"/>
              <a:gd name="connsiteY47" fmla="*/ 93627 h 390321"/>
              <a:gd name="connsiteX48" fmla="*/ 218887 w 379172"/>
              <a:gd name="connsiteY48" fmla="*/ 105038 h 390321"/>
              <a:gd name="connsiteX49" fmla="*/ 218561 w 379172"/>
              <a:gd name="connsiteY49" fmla="*/ 105690 h 390321"/>
              <a:gd name="connsiteX50" fmla="*/ 175524 w 379172"/>
              <a:gd name="connsiteY50" fmla="*/ 132262 h 390321"/>
              <a:gd name="connsiteX51" fmla="*/ 170470 w 379172"/>
              <a:gd name="connsiteY51" fmla="*/ 135686 h 390321"/>
              <a:gd name="connsiteX52" fmla="*/ 170307 w 379172"/>
              <a:gd name="connsiteY52" fmla="*/ 141717 h 390321"/>
              <a:gd name="connsiteX53" fmla="*/ 165743 w 379172"/>
              <a:gd name="connsiteY53" fmla="*/ 162747 h 390321"/>
              <a:gd name="connsiteX54" fmla="*/ 141453 w 379172"/>
              <a:gd name="connsiteY54" fmla="*/ 167800 h 390321"/>
              <a:gd name="connsiteX55" fmla="*/ 140964 w 379172"/>
              <a:gd name="connsiteY55" fmla="*/ 167637 h 390321"/>
              <a:gd name="connsiteX56" fmla="*/ 139008 w 379172"/>
              <a:gd name="connsiteY56" fmla="*/ 167148 h 390321"/>
              <a:gd name="connsiteX57" fmla="*/ 127759 w 379172"/>
              <a:gd name="connsiteY57" fmla="*/ 162584 h 390321"/>
              <a:gd name="connsiteX58" fmla="*/ 120424 w 379172"/>
              <a:gd name="connsiteY58" fmla="*/ 163236 h 390321"/>
              <a:gd name="connsiteX59" fmla="*/ 117815 w 379172"/>
              <a:gd name="connsiteY59" fmla="*/ 211652 h 390321"/>
              <a:gd name="connsiteX60" fmla="*/ 130368 w 379172"/>
              <a:gd name="connsiteY60" fmla="*/ 199100 h 390321"/>
              <a:gd name="connsiteX61" fmla="*/ 142920 w 379172"/>
              <a:gd name="connsiteY61" fmla="*/ 211652 h 390321"/>
              <a:gd name="connsiteX62" fmla="*/ 130368 w 379172"/>
              <a:gd name="connsiteY62" fmla="*/ 224205 h 390321"/>
              <a:gd name="connsiteX63" fmla="*/ 117815 w 379172"/>
              <a:gd name="connsiteY63" fmla="*/ 211652 h 390321"/>
              <a:gd name="connsiteX64" fmla="*/ 138356 w 379172"/>
              <a:gd name="connsiteY64" fmla="*/ 236431 h 390321"/>
              <a:gd name="connsiteX65" fmla="*/ 156451 w 379172"/>
              <a:gd name="connsiteY65" fmla="*/ 211652 h 390321"/>
              <a:gd name="connsiteX66" fmla="*/ 141616 w 379172"/>
              <a:gd name="connsiteY66" fmla="*/ 188178 h 390321"/>
              <a:gd name="connsiteX67" fmla="*/ 143083 w 379172"/>
              <a:gd name="connsiteY67" fmla="*/ 181657 h 390321"/>
              <a:gd name="connsiteX68" fmla="*/ 174872 w 379172"/>
              <a:gd name="connsiteY68" fmla="*/ 172365 h 390321"/>
              <a:gd name="connsiteX69" fmla="*/ 184979 w 379172"/>
              <a:gd name="connsiteY69" fmla="*/ 144163 h 390321"/>
              <a:gd name="connsiteX70" fmla="*/ 229483 w 379172"/>
              <a:gd name="connsiteY70" fmla="*/ 113841 h 390321"/>
              <a:gd name="connsiteX71" fmla="*/ 333978 w 379172"/>
              <a:gd name="connsiteY71" fmla="*/ 158997 h 390321"/>
              <a:gd name="connsiteX72" fmla="*/ 346694 w 379172"/>
              <a:gd name="connsiteY72" fmla="*/ 243115 h 390321"/>
              <a:gd name="connsiteX73" fmla="*/ 335935 w 379172"/>
              <a:gd name="connsiteY73" fmla="*/ 242300 h 390321"/>
              <a:gd name="connsiteX74" fmla="*/ 335935 w 379172"/>
              <a:gd name="connsiteY74" fmla="*/ 236920 h 390321"/>
              <a:gd name="connsiteX75" fmla="*/ 329414 w 379172"/>
              <a:gd name="connsiteY75" fmla="*/ 230237 h 390321"/>
              <a:gd name="connsiteX76" fmla="*/ 274313 w 379172"/>
              <a:gd name="connsiteY76" fmla="*/ 193557 h 390321"/>
              <a:gd name="connsiteX77" fmla="*/ 269260 w 379172"/>
              <a:gd name="connsiteY77" fmla="*/ 191601 h 390321"/>
              <a:gd name="connsiteX78" fmla="*/ 264369 w 379172"/>
              <a:gd name="connsiteY78" fmla="*/ 194046 h 390321"/>
              <a:gd name="connsiteX79" fmla="*/ 163135 w 379172"/>
              <a:gd name="connsiteY79" fmla="*/ 228932 h 390321"/>
              <a:gd name="connsiteX80" fmla="*/ 159222 w 379172"/>
              <a:gd name="connsiteY80" fmla="*/ 229095 h 390321"/>
              <a:gd name="connsiteX81" fmla="*/ 152864 w 379172"/>
              <a:gd name="connsiteY81" fmla="*/ 235779 h 390321"/>
              <a:gd name="connsiteX82" fmla="*/ 152864 w 379172"/>
              <a:gd name="connsiteY82" fmla="*/ 242137 h 390321"/>
              <a:gd name="connsiteX83" fmla="*/ 139660 w 379172"/>
              <a:gd name="connsiteY83" fmla="*/ 243767 h 390321"/>
              <a:gd name="connsiteX84" fmla="*/ 138519 w 379172"/>
              <a:gd name="connsiteY84" fmla="*/ 236268 h 390321"/>
              <a:gd name="connsiteX85" fmla="*/ 139497 w 379172"/>
              <a:gd name="connsiteY85" fmla="*/ 306692 h 390321"/>
              <a:gd name="connsiteX86" fmla="*/ 123847 w 379172"/>
              <a:gd name="connsiteY86" fmla="*/ 281098 h 390321"/>
              <a:gd name="connsiteX87" fmla="*/ 128575 w 379172"/>
              <a:gd name="connsiteY87" fmla="*/ 264144 h 390321"/>
              <a:gd name="connsiteX88" fmla="*/ 152701 w 379172"/>
              <a:gd name="connsiteY88" fmla="*/ 255668 h 390321"/>
              <a:gd name="connsiteX89" fmla="*/ 152701 w 379172"/>
              <a:gd name="connsiteY89" fmla="*/ 272621 h 390321"/>
              <a:gd name="connsiteX90" fmla="*/ 142431 w 379172"/>
              <a:gd name="connsiteY90" fmla="*/ 267079 h 390321"/>
              <a:gd name="connsiteX91" fmla="*/ 133628 w 379172"/>
              <a:gd name="connsiteY91" fmla="*/ 270828 h 390321"/>
              <a:gd name="connsiteX92" fmla="*/ 137378 w 379172"/>
              <a:gd name="connsiteY92" fmla="*/ 279631 h 390321"/>
              <a:gd name="connsiteX93" fmla="*/ 152701 w 379172"/>
              <a:gd name="connsiteY93" fmla="*/ 292673 h 390321"/>
              <a:gd name="connsiteX94" fmla="*/ 152701 w 379172"/>
              <a:gd name="connsiteY94" fmla="*/ 306855 h 390321"/>
              <a:gd name="connsiteX95" fmla="*/ 152701 w 379172"/>
              <a:gd name="connsiteY95" fmla="*/ 311094 h 390321"/>
              <a:gd name="connsiteX96" fmla="*/ 139334 w 379172"/>
              <a:gd name="connsiteY96" fmla="*/ 306692 h 390321"/>
              <a:gd name="connsiteX97" fmla="*/ 252143 w 379172"/>
              <a:gd name="connsiteY97" fmla="*/ 376954 h 390321"/>
              <a:gd name="connsiteX98" fmla="*/ 236167 w 379172"/>
              <a:gd name="connsiteY98" fmla="*/ 376954 h 390321"/>
              <a:gd name="connsiteX99" fmla="*/ 166069 w 379172"/>
              <a:gd name="connsiteY99" fmla="*/ 306855 h 390321"/>
              <a:gd name="connsiteX100" fmla="*/ 166069 w 379172"/>
              <a:gd name="connsiteY100" fmla="*/ 291206 h 390321"/>
              <a:gd name="connsiteX101" fmla="*/ 166069 w 379172"/>
              <a:gd name="connsiteY101" fmla="*/ 291206 h 390321"/>
              <a:gd name="connsiteX102" fmla="*/ 166069 w 379172"/>
              <a:gd name="connsiteY102" fmla="*/ 242626 h 390321"/>
              <a:gd name="connsiteX103" fmla="*/ 269586 w 379172"/>
              <a:gd name="connsiteY103" fmla="*/ 208392 h 390321"/>
              <a:gd name="connsiteX104" fmla="*/ 322241 w 379172"/>
              <a:gd name="connsiteY104" fmla="*/ 243278 h 390321"/>
              <a:gd name="connsiteX105" fmla="*/ 322241 w 379172"/>
              <a:gd name="connsiteY105" fmla="*/ 307018 h 390321"/>
              <a:gd name="connsiteX106" fmla="*/ 252143 w 379172"/>
              <a:gd name="connsiteY106" fmla="*/ 377117 h 390321"/>
              <a:gd name="connsiteX107" fmla="*/ 365441 w 379172"/>
              <a:gd name="connsiteY107" fmla="*/ 281261 h 390321"/>
              <a:gd name="connsiteX108" fmla="*/ 349791 w 379172"/>
              <a:gd name="connsiteY108" fmla="*/ 306855 h 390321"/>
              <a:gd name="connsiteX109" fmla="*/ 335608 w 379172"/>
              <a:gd name="connsiteY109" fmla="*/ 311257 h 390321"/>
              <a:gd name="connsiteX110" fmla="*/ 335608 w 379172"/>
              <a:gd name="connsiteY110" fmla="*/ 307018 h 390321"/>
              <a:gd name="connsiteX111" fmla="*/ 335608 w 379172"/>
              <a:gd name="connsiteY111" fmla="*/ 294629 h 390321"/>
              <a:gd name="connsiteX112" fmla="*/ 335935 w 379172"/>
              <a:gd name="connsiteY112" fmla="*/ 294140 h 390321"/>
              <a:gd name="connsiteX113" fmla="*/ 351747 w 379172"/>
              <a:gd name="connsiteY113" fmla="*/ 279957 h 390321"/>
              <a:gd name="connsiteX114" fmla="*/ 355497 w 379172"/>
              <a:gd name="connsiteY114" fmla="*/ 271154 h 390321"/>
              <a:gd name="connsiteX115" fmla="*/ 346694 w 379172"/>
              <a:gd name="connsiteY115" fmla="*/ 267405 h 390321"/>
              <a:gd name="connsiteX116" fmla="*/ 335608 w 379172"/>
              <a:gd name="connsiteY116" fmla="*/ 273600 h 390321"/>
              <a:gd name="connsiteX117" fmla="*/ 335608 w 379172"/>
              <a:gd name="connsiteY117" fmla="*/ 255994 h 390321"/>
              <a:gd name="connsiteX118" fmla="*/ 360713 w 379172"/>
              <a:gd name="connsiteY118" fmla="*/ 264471 h 390321"/>
              <a:gd name="connsiteX119" fmla="*/ 365441 w 379172"/>
              <a:gd name="connsiteY119" fmla="*/ 281424 h 39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79172" h="390321">
                <a:moveTo>
                  <a:pt x="370332" y="254689"/>
                </a:moveTo>
                <a:cubicBezTo>
                  <a:pt x="367234" y="251592"/>
                  <a:pt x="363485" y="249147"/>
                  <a:pt x="359409" y="247191"/>
                </a:cubicBezTo>
                <a:cubicBezTo>
                  <a:pt x="363811" y="232356"/>
                  <a:pt x="370984" y="194372"/>
                  <a:pt x="345390" y="152151"/>
                </a:cubicBezTo>
                <a:cubicBezTo>
                  <a:pt x="316861" y="105201"/>
                  <a:pt x="260294" y="99984"/>
                  <a:pt x="233396" y="100474"/>
                </a:cubicBezTo>
                <a:cubicBezTo>
                  <a:pt x="233722" y="98028"/>
                  <a:pt x="233885" y="95583"/>
                  <a:pt x="233722" y="93301"/>
                </a:cubicBezTo>
                <a:cubicBezTo>
                  <a:pt x="233233" y="69337"/>
                  <a:pt x="213833" y="42928"/>
                  <a:pt x="182045" y="37711"/>
                </a:cubicBezTo>
                <a:cubicBezTo>
                  <a:pt x="178132" y="17986"/>
                  <a:pt x="167536" y="9672"/>
                  <a:pt x="158896" y="6086"/>
                </a:cubicBezTo>
                <a:cubicBezTo>
                  <a:pt x="143572" y="-272"/>
                  <a:pt x="126292" y="4618"/>
                  <a:pt x="116185" y="10324"/>
                </a:cubicBezTo>
                <a:cubicBezTo>
                  <a:pt x="95156" y="-4674"/>
                  <a:pt x="77550" y="-109"/>
                  <a:pt x="68584" y="4129"/>
                </a:cubicBezTo>
                <a:cubicBezTo>
                  <a:pt x="52934" y="11628"/>
                  <a:pt x="42827" y="27115"/>
                  <a:pt x="40544" y="39994"/>
                </a:cubicBezTo>
                <a:cubicBezTo>
                  <a:pt x="23101" y="44558"/>
                  <a:pt x="10386" y="57274"/>
                  <a:pt x="2887" y="78140"/>
                </a:cubicBezTo>
                <a:cubicBezTo>
                  <a:pt x="-8035" y="103408"/>
                  <a:pt x="14298" y="130469"/>
                  <a:pt x="32067" y="140902"/>
                </a:cubicBezTo>
                <a:cubicBezTo>
                  <a:pt x="33209" y="170083"/>
                  <a:pt x="46250" y="182472"/>
                  <a:pt x="57335" y="187852"/>
                </a:cubicBezTo>
                <a:cubicBezTo>
                  <a:pt x="63856" y="190949"/>
                  <a:pt x="71029" y="192416"/>
                  <a:pt x="78202" y="192416"/>
                </a:cubicBezTo>
                <a:cubicBezTo>
                  <a:pt x="94667" y="192416"/>
                  <a:pt x="112110" y="185406"/>
                  <a:pt x="124825" y="176277"/>
                </a:cubicBezTo>
                <a:cubicBezTo>
                  <a:pt x="126455" y="177092"/>
                  <a:pt x="128085" y="177744"/>
                  <a:pt x="129716" y="178397"/>
                </a:cubicBezTo>
                <a:cubicBezTo>
                  <a:pt x="129064" y="180842"/>
                  <a:pt x="128575" y="183287"/>
                  <a:pt x="128085" y="185732"/>
                </a:cubicBezTo>
                <a:cubicBezTo>
                  <a:pt x="114555" y="186711"/>
                  <a:pt x="103959" y="197959"/>
                  <a:pt x="103959" y="211652"/>
                </a:cubicBezTo>
                <a:cubicBezTo>
                  <a:pt x="103959" y="224205"/>
                  <a:pt x="112762" y="234638"/>
                  <a:pt x="124499" y="237083"/>
                </a:cubicBezTo>
                <a:cubicBezTo>
                  <a:pt x="124825" y="241811"/>
                  <a:pt x="125640" y="245560"/>
                  <a:pt x="126618" y="248658"/>
                </a:cubicBezTo>
                <a:cubicBezTo>
                  <a:pt x="123684" y="250288"/>
                  <a:pt x="121076" y="252244"/>
                  <a:pt x="118630" y="254689"/>
                </a:cubicBezTo>
                <a:cubicBezTo>
                  <a:pt x="111295" y="262188"/>
                  <a:pt x="108360" y="271969"/>
                  <a:pt x="110153" y="283381"/>
                </a:cubicBezTo>
                <a:cubicBezTo>
                  <a:pt x="112599" y="298378"/>
                  <a:pt x="120261" y="310605"/>
                  <a:pt x="131835" y="317941"/>
                </a:cubicBezTo>
                <a:cubicBezTo>
                  <a:pt x="138519" y="322179"/>
                  <a:pt x="145855" y="324461"/>
                  <a:pt x="153027" y="324461"/>
                </a:cubicBezTo>
                <a:cubicBezTo>
                  <a:pt x="153516" y="324461"/>
                  <a:pt x="153842" y="324461"/>
                  <a:pt x="154332" y="324461"/>
                </a:cubicBezTo>
                <a:cubicBezTo>
                  <a:pt x="162482" y="362119"/>
                  <a:pt x="196064" y="390321"/>
                  <a:pt x="236004" y="390321"/>
                </a:cubicBezTo>
                <a:lnTo>
                  <a:pt x="251980" y="390321"/>
                </a:lnTo>
                <a:cubicBezTo>
                  <a:pt x="291919" y="390321"/>
                  <a:pt x="325501" y="362119"/>
                  <a:pt x="333652" y="324461"/>
                </a:cubicBezTo>
                <a:cubicBezTo>
                  <a:pt x="334304" y="324461"/>
                  <a:pt x="334956" y="324461"/>
                  <a:pt x="335771" y="324461"/>
                </a:cubicBezTo>
                <a:cubicBezTo>
                  <a:pt x="342944" y="324461"/>
                  <a:pt x="350280" y="322179"/>
                  <a:pt x="356964" y="317941"/>
                </a:cubicBezTo>
                <a:cubicBezTo>
                  <a:pt x="368538" y="310605"/>
                  <a:pt x="376200" y="298215"/>
                  <a:pt x="378645" y="283381"/>
                </a:cubicBezTo>
                <a:cubicBezTo>
                  <a:pt x="380439" y="272132"/>
                  <a:pt x="377667" y="262188"/>
                  <a:pt x="370168" y="254689"/>
                </a:cubicBezTo>
                <a:close/>
                <a:moveTo>
                  <a:pt x="120261" y="163236"/>
                </a:moveTo>
                <a:cubicBezTo>
                  <a:pt x="104611" y="175625"/>
                  <a:pt x="79995" y="183939"/>
                  <a:pt x="63367" y="175951"/>
                </a:cubicBezTo>
                <a:cubicBezTo>
                  <a:pt x="51630" y="170246"/>
                  <a:pt x="45598" y="157204"/>
                  <a:pt x="45598" y="137153"/>
                </a:cubicBezTo>
                <a:cubicBezTo>
                  <a:pt x="45598" y="134544"/>
                  <a:pt x="44131" y="132262"/>
                  <a:pt x="41848" y="131121"/>
                </a:cubicBezTo>
                <a:cubicBezTo>
                  <a:pt x="28155" y="124600"/>
                  <a:pt x="7615" y="101615"/>
                  <a:pt x="15439" y="83520"/>
                </a:cubicBezTo>
                <a:cubicBezTo>
                  <a:pt x="15439" y="83520"/>
                  <a:pt x="15439" y="83194"/>
                  <a:pt x="15602" y="83031"/>
                </a:cubicBezTo>
                <a:cubicBezTo>
                  <a:pt x="22123" y="64772"/>
                  <a:pt x="32719" y="54665"/>
                  <a:pt x="48043" y="52220"/>
                </a:cubicBezTo>
                <a:cubicBezTo>
                  <a:pt x="51304" y="51731"/>
                  <a:pt x="53749" y="48797"/>
                  <a:pt x="53749" y="45536"/>
                </a:cubicBezTo>
                <a:cubicBezTo>
                  <a:pt x="53749" y="36244"/>
                  <a:pt x="62063" y="22224"/>
                  <a:pt x="74615" y="16193"/>
                </a:cubicBezTo>
                <a:cubicBezTo>
                  <a:pt x="78691" y="14237"/>
                  <a:pt x="82766" y="13421"/>
                  <a:pt x="87005" y="13421"/>
                </a:cubicBezTo>
                <a:cubicBezTo>
                  <a:pt x="95156" y="13421"/>
                  <a:pt x="103633" y="16845"/>
                  <a:pt x="111947" y="23855"/>
                </a:cubicBezTo>
                <a:cubicBezTo>
                  <a:pt x="114392" y="25811"/>
                  <a:pt x="117815" y="25811"/>
                  <a:pt x="120261" y="23855"/>
                </a:cubicBezTo>
                <a:cubicBezTo>
                  <a:pt x="127107" y="18638"/>
                  <a:pt x="142594" y="13747"/>
                  <a:pt x="154005" y="18475"/>
                </a:cubicBezTo>
                <a:cubicBezTo>
                  <a:pt x="162809" y="22061"/>
                  <a:pt x="168025" y="30864"/>
                  <a:pt x="169818" y="44558"/>
                </a:cubicBezTo>
                <a:cubicBezTo>
                  <a:pt x="170144" y="47655"/>
                  <a:pt x="172753" y="50101"/>
                  <a:pt x="175850" y="50427"/>
                </a:cubicBezTo>
                <a:cubicBezTo>
                  <a:pt x="203237" y="52709"/>
                  <a:pt x="220028" y="74227"/>
                  <a:pt x="220517" y="93627"/>
                </a:cubicBezTo>
                <a:cubicBezTo>
                  <a:pt x="220517" y="97702"/>
                  <a:pt x="220028" y="101452"/>
                  <a:pt x="218887" y="105038"/>
                </a:cubicBezTo>
                <a:cubicBezTo>
                  <a:pt x="218887" y="105201"/>
                  <a:pt x="218724" y="105527"/>
                  <a:pt x="218561" y="105690"/>
                </a:cubicBezTo>
                <a:cubicBezTo>
                  <a:pt x="213344" y="119710"/>
                  <a:pt x="198184" y="129328"/>
                  <a:pt x="175524" y="132262"/>
                </a:cubicBezTo>
                <a:cubicBezTo>
                  <a:pt x="173405" y="132588"/>
                  <a:pt x="171611" y="133729"/>
                  <a:pt x="170470" y="135686"/>
                </a:cubicBezTo>
                <a:cubicBezTo>
                  <a:pt x="169492" y="137479"/>
                  <a:pt x="169329" y="139761"/>
                  <a:pt x="170307" y="141717"/>
                </a:cubicBezTo>
                <a:cubicBezTo>
                  <a:pt x="173568" y="148727"/>
                  <a:pt x="171611" y="157204"/>
                  <a:pt x="165743" y="162747"/>
                </a:cubicBezTo>
                <a:cubicBezTo>
                  <a:pt x="159874" y="168289"/>
                  <a:pt x="151234" y="169920"/>
                  <a:pt x="141453" y="167800"/>
                </a:cubicBezTo>
                <a:cubicBezTo>
                  <a:pt x="141290" y="167800"/>
                  <a:pt x="141127" y="167800"/>
                  <a:pt x="140964" y="167637"/>
                </a:cubicBezTo>
                <a:cubicBezTo>
                  <a:pt x="140312" y="167474"/>
                  <a:pt x="139660" y="167311"/>
                  <a:pt x="139008" y="167148"/>
                </a:cubicBezTo>
                <a:cubicBezTo>
                  <a:pt x="135421" y="166170"/>
                  <a:pt x="131672" y="164540"/>
                  <a:pt x="127759" y="162584"/>
                </a:cubicBezTo>
                <a:cubicBezTo>
                  <a:pt x="125477" y="161280"/>
                  <a:pt x="122543" y="161606"/>
                  <a:pt x="120424" y="163236"/>
                </a:cubicBezTo>
                <a:close/>
                <a:moveTo>
                  <a:pt x="117815" y="211652"/>
                </a:moveTo>
                <a:cubicBezTo>
                  <a:pt x="117815" y="204643"/>
                  <a:pt x="123521" y="199100"/>
                  <a:pt x="130368" y="199100"/>
                </a:cubicBezTo>
                <a:cubicBezTo>
                  <a:pt x="137215" y="199100"/>
                  <a:pt x="142920" y="204806"/>
                  <a:pt x="142920" y="211652"/>
                </a:cubicBezTo>
                <a:cubicBezTo>
                  <a:pt x="142920" y="218499"/>
                  <a:pt x="137215" y="224205"/>
                  <a:pt x="130368" y="224205"/>
                </a:cubicBezTo>
                <a:cubicBezTo>
                  <a:pt x="123521" y="224205"/>
                  <a:pt x="117815" y="218499"/>
                  <a:pt x="117815" y="211652"/>
                </a:cubicBezTo>
                <a:close/>
                <a:moveTo>
                  <a:pt x="138356" y="236431"/>
                </a:moveTo>
                <a:cubicBezTo>
                  <a:pt x="148789" y="233008"/>
                  <a:pt x="156451" y="223227"/>
                  <a:pt x="156451" y="211652"/>
                </a:cubicBezTo>
                <a:cubicBezTo>
                  <a:pt x="156451" y="201382"/>
                  <a:pt x="150419" y="192416"/>
                  <a:pt x="141616" y="188178"/>
                </a:cubicBezTo>
                <a:cubicBezTo>
                  <a:pt x="142105" y="185895"/>
                  <a:pt x="142594" y="183613"/>
                  <a:pt x="143083" y="181657"/>
                </a:cubicBezTo>
                <a:cubicBezTo>
                  <a:pt x="155473" y="183287"/>
                  <a:pt x="166558" y="180190"/>
                  <a:pt x="174872" y="172365"/>
                </a:cubicBezTo>
                <a:cubicBezTo>
                  <a:pt x="182860" y="164866"/>
                  <a:pt x="186446" y="154270"/>
                  <a:pt x="184979" y="144163"/>
                </a:cubicBezTo>
                <a:cubicBezTo>
                  <a:pt x="209269" y="139272"/>
                  <a:pt x="223125" y="127209"/>
                  <a:pt x="229483" y="113841"/>
                </a:cubicBezTo>
                <a:cubicBezTo>
                  <a:pt x="251491" y="112863"/>
                  <a:pt x="307569" y="115308"/>
                  <a:pt x="333978" y="158997"/>
                </a:cubicBezTo>
                <a:cubicBezTo>
                  <a:pt x="356964" y="196818"/>
                  <a:pt x="350443" y="230400"/>
                  <a:pt x="346694" y="243115"/>
                </a:cubicBezTo>
                <a:cubicBezTo>
                  <a:pt x="342944" y="242463"/>
                  <a:pt x="339358" y="242137"/>
                  <a:pt x="335935" y="242300"/>
                </a:cubicBezTo>
                <a:lnTo>
                  <a:pt x="335935" y="236920"/>
                </a:lnTo>
                <a:cubicBezTo>
                  <a:pt x="335935" y="233334"/>
                  <a:pt x="333000" y="230237"/>
                  <a:pt x="329414" y="230237"/>
                </a:cubicBezTo>
                <a:cubicBezTo>
                  <a:pt x="310341" y="229747"/>
                  <a:pt x="286051" y="205295"/>
                  <a:pt x="274313" y="193557"/>
                </a:cubicBezTo>
                <a:cubicBezTo>
                  <a:pt x="273009" y="192253"/>
                  <a:pt x="271053" y="191438"/>
                  <a:pt x="269260" y="191601"/>
                </a:cubicBezTo>
                <a:cubicBezTo>
                  <a:pt x="267304" y="191601"/>
                  <a:pt x="265510" y="192579"/>
                  <a:pt x="264369" y="194046"/>
                </a:cubicBezTo>
                <a:cubicBezTo>
                  <a:pt x="238938" y="225509"/>
                  <a:pt x="185794" y="227954"/>
                  <a:pt x="163135" y="228932"/>
                </a:cubicBezTo>
                <a:cubicBezTo>
                  <a:pt x="161667" y="228932"/>
                  <a:pt x="160363" y="228932"/>
                  <a:pt x="159222" y="229095"/>
                </a:cubicBezTo>
                <a:cubicBezTo>
                  <a:pt x="155636" y="229258"/>
                  <a:pt x="152864" y="232193"/>
                  <a:pt x="152864" y="235779"/>
                </a:cubicBezTo>
                <a:lnTo>
                  <a:pt x="152864" y="242137"/>
                </a:lnTo>
                <a:cubicBezTo>
                  <a:pt x="148626" y="242137"/>
                  <a:pt x="144224" y="242626"/>
                  <a:pt x="139660" y="243767"/>
                </a:cubicBezTo>
                <a:cubicBezTo>
                  <a:pt x="139171" y="242137"/>
                  <a:pt x="138845" y="239855"/>
                  <a:pt x="138519" y="236268"/>
                </a:cubicBezTo>
                <a:close/>
                <a:moveTo>
                  <a:pt x="139497" y="306692"/>
                </a:moveTo>
                <a:cubicBezTo>
                  <a:pt x="131183" y="301476"/>
                  <a:pt x="125640" y="292347"/>
                  <a:pt x="123847" y="281098"/>
                </a:cubicBezTo>
                <a:cubicBezTo>
                  <a:pt x="122706" y="274089"/>
                  <a:pt x="124173" y="268546"/>
                  <a:pt x="128575" y="264144"/>
                </a:cubicBezTo>
                <a:cubicBezTo>
                  <a:pt x="134443" y="258276"/>
                  <a:pt x="144387" y="255668"/>
                  <a:pt x="152701" y="255668"/>
                </a:cubicBezTo>
                <a:lnTo>
                  <a:pt x="152701" y="272621"/>
                </a:lnTo>
                <a:cubicBezTo>
                  <a:pt x="149604" y="270502"/>
                  <a:pt x="146344" y="268546"/>
                  <a:pt x="142431" y="267079"/>
                </a:cubicBezTo>
                <a:cubicBezTo>
                  <a:pt x="139008" y="265612"/>
                  <a:pt x="135095" y="267242"/>
                  <a:pt x="133628" y="270828"/>
                </a:cubicBezTo>
                <a:cubicBezTo>
                  <a:pt x="132161" y="274252"/>
                  <a:pt x="133791" y="278164"/>
                  <a:pt x="137378" y="279631"/>
                </a:cubicBezTo>
                <a:cubicBezTo>
                  <a:pt x="144550" y="282566"/>
                  <a:pt x="149767" y="287130"/>
                  <a:pt x="152701" y="292673"/>
                </a:cubicBezTo>
                <a:lnTo>
                  <a:pt x="152701" y="306855"/>
                </a:lnTo>
                <a:cubicBezTo>
                  <a:pt x="152701" y="308323"/>
                  <a:pt x="152701" y="309790"/>
                  <a:pt x="152701" y="311094"/>
                </a:cubicBezTo>
                <a:cubicBezTo>
                  <a:pt x="148300" y="311094"/>
                  <a:pt x="143572" y="309464"/>
                  <a:pt x="139334" y="306692"/>
                </a:cubicBezTo>
                <a:close/>
                <a:moveTo>
                  <a:pt x="252143" y="376954"/>
                </a:moveTo>
                <a:lnTo>
                  <a:pt x="236167" y="376954"/>
                </a:lnTo>
                <a:cubicBezTo>
                  <a:pt x="197531" y="376954"/>
                  <a:pt x="166069" y="345491"/>
                  <a:pt x="166069" y="306855"/>
                </a:cubicBezTo>
                <a:lnTo>
                  <a:pt x="166069" y="291206"/>
                </a:lnTo>
                <a:cubicBezTo>
                  <a:pt x="166069" y="291206"/>
                  <a:pt x="166069" y="291206"/>
                  <a:pt x="166069" y="291206"/>
                </a:cubicBezTo>
                <a:lnTo>
                  <a:pt x="166069" y="242626"/>
                </a:lnTo>
                <a:cubicBezTo>
                  <a:pt x="190359" y="241485"/>
                  <a:pt x="240242" y="238224"/>
                  <a:pt x="269586" y="208392"/>
                </a:cubicBezTo>
                <a:cubicBezTo>
                  <a:pt x="286703" y="225020"/>
                  <a:pt x="304635" y="239855"/>
                  <a:pt x="322241" y="243278"/>
                </a:cubicBezTo>
                <a:lnTo>
                  <a:pt x="322241" y="307018"/>
                </a:lnTo>
                <a:cubicBezTo>
                  <a:pt x="322241" y="345654"/>
                  <a:pt x="290778" y="377117"/>
                  <a:pt x="252143" y="377117"/>
                </a:cubicBezTo>
                <a:close/>
                <a:moveTo>
                  <a:pt x="365441" y="281261"/>
                </a:moveTo>
                <a:cubicBezTo>
                  <a:pt x="363648" y="292510"/>
                  <a:pt x="357942" y="301476"/>
                  <a:pt x="349791" y="306855"/>
                </a:cubicBezTo>
                <a:cubicBezTo>
                  <a:pt x="345227" y="309790"/>
                  <a:pt x="340173" y="311257"/>
                  <a:pt x="335608" y="311257"/>
                </a:cubicBezTo>
                <a:cubicBezTo>
                  <a:pt x="335608" y="309790"/>
                  <a:pt x="335608" y="308323"/>
                  <a:pt x="335608" y="307018"/>
                </a:cubicBezTo>
                <a:lnTo>
                  <a:pt x="335608" y="294629"/>
                </a:lnTo>
                <a:cubicBezTo>
                  <a:pt x="335608" y="294629"/>
                  <a:pt x="335771" y="294303"/>
                  <a:pt x="335935" y="294140"/>
                </a:cubicBezTo>
                <a:cubicBezTo>
                  <a:pt x="338543" y="287945"/>
                  <a:pt x="344085" y="283055"/>
                  <a:pt x="351747" y="279957"/>
                </a:cubicBezTo>
                <a:cubicBezTo>
                  <a:pt x="355171" y="278490"/>
                  <a:pt x="356801" y="274578"/>
                  <a:pt x="355497" y="271154"/>
                </a:cubicBezTo>
                <a:cubicBezTo>
                  <a:pt x="354030" y="267731"/>
                  <a:pt x="350117" y="266101"/>
                  <a:pt x="346694" y="267405"/>
                </a:cubicBezTo>
                <a:cubicBezTo>
                  <a:pt x="342618" y="269035"/>
                  <a:pt x="338869" y="271154"/>
                  <a:pt x="335608" y="273600"/>
                </a:cubicBezTo>
                <a:lnTo>
                  <a:pt x="335608" y="255994"/>
                </a:lnTo>
                <a:cubicBezTo>
                  <a:pt x="344248" y="255831"/>
                  <a:pt x="354682" y="258439"/>
                  <a:pt x="360713" y="264471"/>
                </a:cubicBezTo>
                <a:cubicBezTo>
                  <a:pt x="365115" y="268872"/>
                  <a:pt x="366582" y="274415"/>
                  <a:pt x="365441" y="281424"/>
                </a:cubicBezTo>
                <a:close/>
              </a:path>
            </a:pathLst>
          </a:custGeom>
          <a:solidFill>
            <a:srgbClr val="FFFFFF"/>
          </a:solidFill>
          <a:ln w="16288"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EC2363C8-B598-3E85-D469-B4042F3DBFDC}"/>
              </a:ext>
            </a:extLst>
          </p:cNvPr>
          <p:cNvSpPr/>
          <p:nvPr/>
        </p:nvSpPr>
        <p:spPr>
          <a:xfrm>
            <a:off x="576536" y="504644"/>
            <a:ext cx="48561" cy="18971"/>
          </a:xfrm>
          <a:custGeom>
            <a:avLst/>
            <a:gdLst>
              <a:gd name="connsiteX0" fmla="*/ 46522 w 48561"/>
              <a:gd name="connsiteY0" fmla="*/ 2181 h 18971"/>
              <a:gd name="connsiteX1" fmla="*/ 37067 w 48561"/>
              <a:gd name="connsiteY1" fmla="*/ 2018 h 18971"/>
              <a:gd name="connsiteX2" fmla="*/ 11473 w 48561"/>
              <a:gd name="connsiteY2" fmla="*/ 2018 h 18971"/>
              <a:gd name="connsiteX3" fmla="*/ 2018 w 48561"/>
              <a:gd name="connsiteY3" fmla="*/ 2018 h 18971"/>
              <a:gd name="connsiteX4" fmla="*/ 2018 w 48561"/>
              <a:gd name="connsiteY4" fmla="*/ 11473 h 18971"/>
              <a:gd name="connsiteX5" fmla="*/ 24188 w 48561"/>
              <a:gd name="connsiteY5" fmla="*/ 18972 h 18971"/>
              <a:gd name="connsiteX6" fmla="*/ 46522 w 48561"/>
              <a:gd name="connsiteY6" fmla="*/ 11636 h 18971"/>
              <a:gd name="connsiteX7" fmla="*/ 46685 w 48561"/>
              <a:gd name="connsiteY7" fmla="*/ 2181 h 1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8971">
                <a:moveTo>
                  <a:pt x="46522" y="2181"/>
                </a:moveTo>
                <a:cubicBezTo>
                  <a:pt x="43914" y="-427"/>
                  <a:pt x="39675" y="-590"/>
                  <a:pt x="37067" y="2018"/>
                </a:cubicBezTo>
                <a:cubicBezTo>
                  <a:pt x="31687" y="7234"/>
                  <a:pt x="15711" y="6582"/>
                  <a:pt x="11473" y="2018"/>
                </a:cubicBezTo>
                <a:cubicBezTo>
                  <a:pt x="8865" y="-590"/>
                  <a:pt x="4626" y="-754"/>
                  <a:pt x="2018" y="2018"/>
                </a:cubicBezTo>
                <a:cubicBezTo>
                  <a:pt x="-590" y="4626"/>
                  <a:pt x="-754" y="8865"/>
                  <a:pt x="2018" y="11473"/>
                </a:cubicBezTo>
                <a:cubicBezTo>
                  <a:pt x="6908" y="16526"/>
                  <a:pt x="15548" y="18972"/>
                  <a:pt x="24188" y="18972"/>
                </a:cubicBezTo>
                <a:cubicBezTo>
                  <a:pt x="32828" y="18972"/>
                  <a:pt x="41305" y="16526"/>
                  <a:pt x="46522" y="11636"/>
                </a:cubicBezTo>
                <a:cubicBezTo>
                  <a:pt x="49130" y="9028"/>
                  <a:pt x="49293" y="4789"/>
                  <a:pt x="46685" y="2181"/>
                </a:cubicBezTo>
                <a:close/>
              </a:path>
            </a:pathLst>
          </a:custGeom>
          <a:solidFill>
            <a:srgbClr val="FFFFFF"/>
          </a:solidFill>
          <a:ln w="1628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FEC13EA9-BAEA-23A5-33CF-7191535DD59F}"/>
              </a:ext>
            </a:extLst>
          </p:cNvPr>
          <p:cNvSpPr/>
          <p:nvPr/>
        </p:nvSpPr>
        <p:spPr>
          <a:xfrm>
            <a:off x="447566" y="288522"/>
            <a:ext cx="48561" cy="19093"/>
          </a:xfrm>
          <a:custGeom>
            <a:avLst/>
            <a:gdLst>
              <a:gd name="connsiteX0" fmla="*/ 37089 w 48561"/>
              <a:gd name="connsiteY0" fmla="*/ 16974 h 19093"/>
              <a:gd name="connsiteX1" fmla="*/ 46544 w 48561"/>
              <a:gd name="connsiteY1" fmla="*/ 16974 h 19093"/>
              <a:gd name="connsiteX2" fmla="*/ 46544 w 48561"/>
              <a:gd name="connsiteY2" fmla="*/ 7519 h 19093"/>
              <a:gd name="connsiteX3" fmla="*/ 2040 w 48561"/>
              <a:gd name="connsiteY3" fmla="*/ 7519 h 19093"/>
              <a:gd name="connsiteX4" fmla="*/ 1877 w 48561"/>
              <a:gd name="connsiteY4" fmla="*/ 16974 h 19093"/>
              <a:gd name="connsiteX5" fmla="*/ 6767 w 48561"/>
              <a:gd name="connsiteY5" fmla="*/ 19094 h 19093"/>
              <a:gd name="connsiteX6" fmla="*/ 11495 w 48561"/>
              <a:gd name="connsiteY6" fmla="*/ 17137 h 19093"/>
              <a:gd name="connsiteX7" fmla="*/ 37089 w 48561"/>
              <a:gd name="connsiteY7" fmla="*/ 17137 h 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9093">
                <a:moveTo>
                  <a:pt x="37089" y="16974"/>
                </a:moveTo>
                <a:cubicBezTo>
                  <a:pt x="39697" y="19583"/>
                  <a:pt x="43935" y="19746"/>
                  <a:pt x="46544" y="16974"/>
                </a:cubicBezTo>
                <a:cubicBezTo>
                  <a:pt x="49152" y="14366"/>
                  <a:pt x="49315" y="10128"/>
                  <a:pt x="46544" y="7519"/>
                </a:cubicBezTo>
                <a:cubicBezTo>
                  <a:pt x="36926" y="-2425"/>
                  <a:pt x="12310" y="-2588"/>
                  <a:pt x="2040" y="7519"/>
                </a:cubicBezTo>
                <a:cubicBezTo>
                  <a:pt x="-569" y="10128"/>
                  <a:pt x="-732" y="14366"/>
                  <a:pt x="1877" y="16974"/>
                </a:cubicBezTo>
                <a:cubicBezTo>
                  <a:pt x="3181" y="18279"/>
                  <a:pt x="4974" y="19094"/>
                  <a:pt x="6767" y="19094"/>
                </a:cubicBezTo>
                <a:cubicBezTo>
                  <a:pt x="8560" y="19094"/>
                  <a:pt x="10191" y="18442"/>
                  <a:pt x="11495" y="17137"/>
                </a:cubicBezTo>
                <a:cubicBezTo>
                  <a:pt x="16874" y="11921"/>
                  <a:pt x="32850" y="12573"/>
                  <a:pt x="37089" y="17137"/>
                </a:cubicBezTo>
                <a:close/>
              </a:path>
            </a:pathLst>
          </a:custGeom>
          <a:solidFill>
            <a:srgbClr val="FFFFFF"/>
          </a:solidFill>
          <a:ln w="1628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8001881D-F185-1ACD-9257-15209DF1C39D}"/>
              </a:ext>
            </a:extLst>
          </p:cNvPr>
          <p:cNvSpPr/>
          <p:nvPr/>
        </p:nvSpPr>
        <p:spPr>
          <a:xfrm>
            <a:off x="515708" y="288685"/>
            <a:ext cx="48561" cy="19093"/>
          </a:xfrm>
          <a:custGeom>
            <a:avLst/>
            <a:gdLst>
              <a:gd name="connsiteX0" fmla="*/ 6767 w 48561"/>
              <a:gd name="connsiteY0" fmla="*/ 18931 h 19093"/>
              <a:gd name="connsiteX1" fmla="*/ 11495 w 48561"/>
              <a:gd name="connsiteY1" fmla="*/ 16974 h 19093"/>
              <a:gd name="connsiteX2" fmla="*/ 37089 w 48561"/>
              <a:gd name="connsiteY2" fmla="*/ 16974 h 19093"/>
              <a:gd name="connsiteX3" fmla="*/ 46544 w 48561"/>
              <a:gd name="connsiteY3" fmla="*/ 16974 h 19093"/>
              <a:gd name="connsiteX4" fmla="*/ 46544 w 48561"/>
              <a:gd name="connsiteY4" fmla="*/ 7519 h 19093"/>
              <a:gd name="connsiteX5" fmla="*/ 2040 w 48561"/>
              <a:gd name="connsiteY5" fmla="*/ 7519 h 19093"/>
              <a:gd name="connsiteX6" fmla="*/ 1877 w 48561"/>
              <a:gd name="connsiteY6" fmla="*/ 16974 h 19093"/>
              <a:gd name="connsiteX7" fmla="*/ 6767 w 48561"/>
              <a:gd name="connsiteY7" fmla="*/ 19094 h 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9093">
                <a:moveTo>
                  <a:pt x="6767" y="18931"/>
                </a:moveTo>
                <a:cubicBezTo>
                  <a:pt x="8397" y="18931"/>
                  <a:pt x="10191" y="18279"/>
                  <a:pt x="11495" y="16974"/>
                </a:cubicBezTo>
                <a:cubicBezTo>
                  <a:pt x="16874" y="11758"/>
                  <a:pt x="32850" y="12410"/>
                  <a:pt x="37089" y="16974"/>
                </a:cubicBezTo>
                <a:cubicBezTo>
                  <a:pt x="39697" y="19583"/>
                  <a:pt x="43936" y="19746"/>
                  <a:pt x="46544" y="16974"/>
                </a:cubicBezTo>
                <a:cubicBezTo>
                  <a:pt x="49152" y="14366"/>
                  <a:pt x="49315" y="10128"/>
                  <a:pt x="46544" y="7519"/>
                </a:cubicBezTo>
                <a:cubicBezTo>
                  <a:pt x="36926" y="-2425"/>
                  <a:pt x="12310" y="-2588"/>
                  <a:pt x="2040" y="7519"/>
                </a:cubicBezTo>
                <a:cubicBezTo>
                  <a:pt x="-569" y="10128"/>
                  <a:pt x="-732" y="14366"/>
                  <a:pt x="1877" y="16974"/>
                </a:cubicBezTo>
                <a:cubicBezTo>
                  <a:pt x="3181" y="18279"/>
                  <a:pt x="4974" y="19094"/>
                  <a:pt x="6767" y="19094"/>
                </a:cubicBezTo>
                <a:close/>
              </a:path>
            </a:pathLst>
          </a:custGeom>
          <a:solidFill>
            <a:srgbClr val="FFFFFF"/>
          </a:solidFill>
          <a:ln w="16288"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9970BC76-3A45-1A03-4FD3-62B5532C2BD8}"/>
              </a:ext>
            </a:extLst>
          </p:cNvPr>
          <p:cNvSpPr/>
          <p:nvPr/>
        </p:nvSpPr>
        <p:spPr>
          <a:xfrm>
            <a:off x="642884" y="504644"/>
            <a:ext cx="48561" cy="18971"/>
          </a:xfrm>
          <a:custGeom>
            <a:avLst/>
            <a:gdLst>
              <a:gd name="connsiteX0" fmla="*/ 37067 w 48561"/>
              <a:gd name="connsiteY0" fmla="*/ 2018 h 18971"/>
              <a:gd name="connsiteX1" fmla="*/ 11473 w 48561"/>
              <a:gd name="connsiteY1" fmla="*/ 2018 h 18971"/>
              <a:gd name="connsiteX2" fmla="*/ 2018 w 48561"/>
              <a:gd name="connsiteY2" fmla="*/ 2018 h 18971"/>
              <a:gd name="connsiteX3" fmla="*/ 2018 w 48561"/>
              <a:gd name="connsiteY3" fmla="*/ 11473 h 18971"/>
              <a:gd name="connsiteX4" fmla="*/ 24188 w 48561"/>
              <a:gd name="connsiteY4" fmla="*/ 18972 h 18971"/>
              <a:gd name="connsiteX5" fmla="*/ 46522 w 48561"/>
              <a:gd name="connsiteY5" fmla="*/ 11636 h 18971"/>
              <a:gd name="connsiteX6" fmla="*/ 46685 w 48561"/>
              <a:gd name="connsiteY6" fmla="*/ 2181 h 18971"/>
              <a:gd name="connsiteX7" fmla="*/ 37230 w 48561"/>
              <a:gd name="connsiteY7" fmla="*/ 2018 h 1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8971">
                <a:moveTo>
                  <a:pt x="37067" y="2018"/>
                </a:moveTo>
                <a:cubicBezTo>
                  <a:pt x="31687" y="7234"/>
                  <a:pt x="15711" y="6582"/>
                  <a:pt x="11473" y="2018"/>
                </a:cubicBezTo>
                <a:cubicBezTo>
                  <a:pt x="8865" y="-590"/>
                  <a:pt x="4626" y="-754"/>
                  <a:pt x="2018" y="2018"/>
                </a:cubicBezTo>
                <a:cubicBezTo>
                  <a:pt x="-590" y="4626"/>
                  <a:pt x="-754" y="8865"/>
                  <a:pt x="2018" y="11473"/>
                </a:cubicBezTo>
                <a:cubicBezTo>
                  <a:pt x="6908" y="16526"/>
                  <a:pt x="15548" y="18972"/>
                  <a:pt x="24188" y="18972"/>
                </a:cubicBezTo>
                <a:cubicBezTo>
                  <a:pt x="32828" y="18972"/>
                  <a:pt x="41305" y="16526"/>
                  <a:pt x="46522" y="11636"/>
                </a:cubicBezTo>
                <a:cubicBezTo>
                  <a:pt x="49130" y="9028"/>
                  <a:pt x="49293" y="4789"/>
                  <a:pt x="46685" y="2181"/>
                </a:cubicBezTo>
                <a:cubicBezTo>
                  <a:pt x="44077" y="-427"/>
                  <a:pt x="39838" y="-590"/>
                  <a:pt x="37230" y="2018"/>
                </a:cubicBezTo>
                <a:close/>
              </a:path>
            </a:pathLst>
          </a:custGeom>
          <a:solidFill>
            <a:srgbClr val="FFFFFF"/>
          </a:solidFill>
          <a:ln w="1628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573FE84A-0B8D-880A-C9F3-0BCAA9127D97}"/>
              </a:ext>
            </a:extLst>
          </p:cNvPr>
          <p:cNvSpPr/>
          <p:nvPr/>
        </p:nvSpPr>
        <p:spPr>
          <a:xfrm>
            <a:off x="606499" y="545857"/>
            <a:ext cx="55587" cy="22426"/>
          </a:xfrm>
          <a:custGeom>
            <a:avLst/>
            <a:gdLst>
              <a:gd name="connsiteX0" fmla="*/ 53074 w 55587"/>
              <a:gd name="connsiteY0" fmla="*/ 1397 h 22426"/>
              <a:gd name="connsiteX1" fmla="*/ 43619 w 55587"/>
              <a:gd name="connsiteY1" fmla="*/ 2702 h 22426"/>
              <a:gd name="connsiteX2" fmla="*/ 27806 w 55587"/>
              <a:gd name="connsiteY2" fmla="*/ 9222 h 22426"/>
              <a:gd name="connsiteX3" fmla="*/ 27317 w 55587"/>
              <a:gd name="connsiteY3" fmla="*/ 9222 h 22426"/>
              <a:gd name="connsiteX4" fmla="*/ 12157 w 55587"/>
              <a:gd name="connsiteY4" fmla="*/ 2864 h 22426"/>
              <a:gd name="connsiteX5" fmla="*/ 2865 w 55587"/>
              <a:gd name="connsiteY5" fmla="*/ 1234 h 22426"/>
              <a:gd name="connsiteX6" fmla="*/ 1234 w 55587"/>
              <a:gd name="connsiteY6" fmla="*/ 10526 h 22426"/>
              <a:gd name="connsiteX7" fmla="*/ 27154 w 55587"/>
              <a:gd name="connsiteY7" fmla="*/ 22427 h 22426"/>
              <a:gd name="connsiteX8" fmla="*/ 27806 w 55587"/>
              <a:gd name="connsiteY8" fmla="*/ 22427 h 22426"/>
              <a:gd name="connsiteX9" fmla="*/ 54215 w 55587"/>
              <a:gd name="connsiteY9" fmla="*/ 10689 h 22426"/>
              <a:gd name="connsiteX10" fmla="*/ 52911 w 55587"/>
              <a:gd name="connsiteY10" fmla="*/ 1234 h 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87" h="22426">
                <a:moveTo>
                  <a:pt x="53074" y="1397"/>
                </a:moveTo>
                <a:cubicBezTo>
                  <a:pt x="50140" y="-885"/>
                  <a:pt x="45901" y="-233"/>
                  <a:pt x="43619" y="2702"/>
                </a:cubicBezTo>
                <a:cubicBezTo>
                  <a:pt x="40685" y="6777"/>
                  <a:pt x="34653" y="9222"/>
                  <a:pt x="27806" y="9222"/>
                </a:cubicBezTo>
                <a:cubicBezTo>
                  <a:pt x="27806" y="9222"/>
                  <a:pt x="27480" y="9222"/>
                  <a:pt x="27317" y="9222"/>
                </a:cubicBezTo>
                <a:cubicBezTo>
                  <a:pt x="20797" y="9222"/>
                  <a:pt x="14765" y="6614"/>
                  <a:pt x="12157" y="2864"/>
                </a:cubicBezTo>
                <a:cubicBezTo>
                  <a:pt x="10037" y="-233"/>
                  <a:pt x="5799" y="-885"/>
                  <a:pt x="2865" y="1234"/>
                </a:cubicBezTo>
                <a:cubicBezTo>
                  <a:pt x="-233" y="3354"/>
                  <a:pt x="-885" y="7592"/>
                  <a:pt x="1234" y="10526"/>
                </a:cubicBezTo>
                <a:cubicBezTo>
                  <a:pt x="6451" y="17862"/>
                  <a:pt x="16069" y="22264"/>
                  <a:pt x="27154" y="22427"/>
                </a:cubicBezTo>
                <a:cubicBezTo>
                  <a:pt x="27317" y="22427"/>
                  <a:pt x="27643" y="22427"/>
                  <a:pt x="27806" y="22427"/>
                </a:cubicBezTo>
                <a:cubicBezTo>
                  <a:pt x="38892" y="22427"/>
                  <a:pt x="48673" y="18025"/>
                  <a:pt x="54215" y="10689"/>
                </a:cubicBezTo>
                <a:cubicBezTo>
                  <a:pt x="56498" y="7755"/>
                  <a:pt x="55846" y="3517"/>
                  <a:pt x="52911" y="1234"/>
                </a:cubicBezTo>
                <a:close/>
              </a:path>
            </a:pathLst>
          </a:custGeom>
          <a:solidFill>
            <a:srgbClr val="FFFFFF"/>
          </a:solidFill>
          <a:ln w="1628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0DFA725-2D01-36B9-FCF4-4F0A5376C102}"/>
              </a:ext>
            </a:extLst>
          </p:cNvPr>
          <p:cNvSpPr/>
          <p:nvPr/>
        </p:nvSpPr>
        <p:spPr>
          <a:xfrm>
            <a:off x="466448" y="322177"/>
            <a:ext cx="79005" cy="37442"/>
          </a:xfrm>
          <a:custGeom>
            <a:avLst/>
            <a:gdLst>
              <a:gd name="connsiteX0" fmla="*/ 78197 w 79005"/>
              <a:gd name="connsiteY0" fmla="*/ 10870 h 37442"/>
              <a:gd name="connsiteX1" fmla="*/ 75426 w 79005"/>
              <a:gd name="connsiteY1" fmla="*/ 1741 h 37442"/>
              <a:gd name="connsiteX2" fmla="*/ 66297 w 79005"/>
              <a:gd name="connsiteY2" fmla="*/ 4513 h 37442"/>
              <a:gd name="connsiteX3" fmla="*/ 35812 w 79005"/>
              <a:gd name="connsiteY3" fmla="*/ 23912 h 37442"/>
              <a:gd name="connsiteX4" fmla="*/ 13316 w 79005"/>
              <a:gd name="connsiteY4" fmla="*/ 5328 h 37442"/>
              <a:gd name="connsiteX5" fmla="*/ 5328 w 79005"/>
              <a:gd name="connsiteY5" fmla="*/ 111 h 37442"/>
              <a:gd name="connsiteX6" fmla="*/ 111 w 79005"/>
              <a:gd name="connsiteY6" fmla="*/ 8099 h 37442"/>
              <a:gd name="connsiteX7" fmla="*/ 33856 w 79005"/>
              <a:gd name="connsiteY7" fmla="*/ 37116 h 37442"/>
              <a:gd name="connsiteX8" fmla="*/ 39399 w 79005"/>
              <a:gd name="connsiteY8" fmla="*/ 37442 h 37442"/>
              <a:gd name="connsiteX9" fmla="*/ 78197 w 79005"/>
              <a:gd name="connsiteY9" fmla="*/ 10707 h 3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05" h="37442">
                <a:moveTo>
                  <a:pt x="78197" y="10870"/>
                </a:moveTo>
                <a:cubicBezTo>
                  <a:pt x="79990" y="7610"/>
                  <a:pt x="78686" y="3534"/>
                  <a:pt x="75426" y="1741"/>
                </a:cubicBezTo>
                <a:cubicBezTo>
                  <a:pt x="72165" y="-52"/>
                  <a:pt x="68090" y="1252"/>
                  <a:pt x="66297" y="4513"/>
                </a:cubicBezTo>
                <a:cubicBezTo>
                  <a:pt x="58798" y="18695"/>
                  <a:pt x="47876" y="25542"/>
                  <a:pt x="35812" y="23912"/>
                </a:cubicBezTo>
                <a:cubicBezTo>
                  <a:pt x="25216" y="22445"/>
                  <a:pt x="15272" y="14294"/>
                  <a:pt x="13316" y="5328"/>
                </a:cubicBezTo>
                <a:cubicBezTo>
                  <a:pt x="12500" y="1741"/>
                  <a:pt x="8914" y="-541"/>
                  <a:pt x="5328" y="111"/>
                </a:cubicBezTo>
                <a:cubicBezTo>
                  <a:pt x="1741" y="926"/>
                  <a:pt x="-541" y="4513"/>
                  <a:pt x="111" y="8099"/>
                </a:cubicBezTo>
                <a:cubicBezTo>
                  <a:pt x="3208" y="22608"/>
                  <a:pt x="17391" y="34834"/>
                  <a:pt x="33856" y="37116"/>
                </a:cubicBezTo>
                <a:cubicBezTo>
                  <a:pt x="35649" y="37442"/>
                  <a:pt x="37605" y="37442"/>
                  <a:pt x="39399" y="37442"/>
                </a:cubicBezTo>
                <a:cubicBezTo>
                  <a:pt x="55048" y="37442"/>
                  <a:pt x="68905" y="27987"/>
                  <a:pt x="78197" y="10707"/>
                </a:cubicBezTo>
                <a:close/>
              </a:path>
            </a:pathLst>
          </a:custGeom>
          <a:solidFill>
            <a:srgbClr val="FFFFFF"/>
          </a:solidFill>
          <a:ln w="16288" cap="flat">
            <a:noFill/>
            <a:prstDash val="solid"/>
            <a:miter/>
          </a:ln>
        </p:spPr>
        <p:txBody>
          <a:bodyPr rtlCol="0" anchor="ctr"/>
          <a:lstStyle/>
          <a:p>
            <a:endParaRPr lang="ja-JP" altLang="en-US"/>
          </a:p>
        </p:txBody>
      </p:sp>
      <p:sp>
        <p:nvSpPr>
          <p:cNvPr id="2" name="四角形: 角を丸くする 1">
            <a:extLst>
              <a:ext uri="{FF2B5EF4-FFF2-40B4-BE49-F238E27FC236}">
                <a16:creationId xmlns:a16="http://schemas.microsoft.com/office/drawing/2014/main" id="{6A509080-176F-96C3-9CED-EE817D2A79ED}"/>
              </a:ext>
            </a:extLst>
          </p:cNvPr>
          <p:cNvSpPr/>
          <p:nvPr userDrawn="1"/>
        </p:nvSpPr>
        <p:spPr>
          <a:xfrm>
            <a:off x="479426" y="1146175"/>
            <a:ext cx="11233150" cy="5297488"/>
          </a:xfrm>
          <a:prstGeom prst="roundRect">
            <a:avLst>
              <a:gd name="adj" fmla="val 4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タイトル 1">
            <a:extLst>
              <a:ext uri="{FF2B5EF4-FFF2-40B4-BE49-F238E27FC236}">
                <a16:creationId xmlns:a16="http://schemas.microsoft.com/office/drawing/2014/main" id="{53206920-9C43-7F21-046F-E8D6D54376F8}"/>
              </a:ext>
            </a:extLst>
          </p:cNvPr>
          <p:cNvSpPr txBox="1">
            <a:spLocks/>
          </p:cNvSpPr>
          <p:nvPr userDrawn="1"/>
        </p:nvSpPr>
        <p:spPr>
          <a:xfrm>
            <a:off x="952184" y="298748"/>
            <a:ext cx="3703655" cy="338554"/>
          </a:xfrm>
          <a:prstGeom prst="rect">
            <a:avLst/>
          </a:prstGeom>
        </p:spPr>
        <p:txBody>
          <a:bodyPr vert="horz" wrap="square" lIns="0" tIns="0" rIns="0" bIns="0" rtlCol="0">
            <a:spAutoFit/>
          </a:bodyPr>
          <a:lstStyle>
            <a:lvl1pPr lvl="0" indent="0">
              <a:spcBef>
                <a:spcPct val="20000"/>
              </a:spcBef>
              <a:buFont typeface="Arial" panose="020B0604020202020204" pitchFamily="34" charset="0"/>
              <a:buNone/>
              <a:defRPr sz="4800" b="1">
                <a:latin typeface="+mn-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2200" dirty="0"/>
              <a:t>誘われたらどうする？</a:t>
            </a:r>
          </a:p>
        </p:txBody>
      </p:sp>
    </p:spTree>
    <p:extLst>
      <p:ext uri="{BB962C8B-B14F-4D97-AF65-F5344CB8AC3E}">
        <p14:creationId xmlns:p14="http://schemas.microsoft.com/office/powerpoint/2010/main" val="3905763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536">
          <p15:clr>
            <a:srgbClr val="FBAE40"/>
          </p15:clr>
        </p15:guide>
        <p15:guide id="3" orient="horz" pos="722">
          <p15:clr>
            <a:srgbClr val="FBAE40"/>
          </p15:clr>
        </p15:guide>
        <p15:guide id="4" orient="horz" pos="4059">
          <p15:clr>
            <a:srgbClr val="FBAE40"/>
          </p15:clr>
        </p15:guide>
        <p15:guide id="5" pos="302">
          <p15:clr>
            <a:srgbClr val="FBAE40"/>
          </p15:clr>
        </p15:guide>
        <p15:guide id="6" pos="7378">
          <p15:clr>
            <a:srgbClr val="FBAE40"/>
          </p15:clr>
        </p15:guide>
        <p15:guide id="7" pos="619">
          <p15:clr>
            <a:srgbClr val="FBAE40"/>
          </p15:clr>
        </p15:guide>
        <p15:guide id="8" pos="706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身近な人が「依存症かも？」と思ったらどうする？">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C9801851-63FB-E7B9-8E43-9472F9103E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12192000" cy="6858000"/>
          </a:xfrm>
          <a:prstGeom prst="rect">
            <a:avLst/>
          </a:prstGeom>
        </p:spPr>
      </p:pic>
      <p:sp>
        <p:nvSpPr>
          <p:cNvPr id="10" name="正方形/長方形 9">
            <a:extLst>
              <a:ext uri="{FF2B5EF4-FFF2-40B4-BE49-F238E27FC236}">
                <a16:creationId xmlns:a16="http://schemas.microsoft.com/office/drawing/2014/main" id="{12371859-4C80-9E35-D22C-B64A29460784}"/>
              </a:ext>
            </a:extLst>
          </p:cNvPr>
          <p:cNvSpPr/>
          <p:nvPr userDrawn="1"/>
        </p:nvSpPr>
        <p:spPr>
          <a:xfrm>
            <a:off x="0" y="1"/>
            <a:ext cx="12192002" cy="857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スライド番号プレースホルダー 5">
            <a:extLst>
              <a:ext uri="{FF2B5EF4-FFF2-40B4-BE49-F238E27FC236}">
                <a16:creationId xmlns:a16="http://schemas.microsoft.com/office/drawing/2014/main" id="{9415910B-A092-F688-0337-3088EB93FC15}"/>
              </a:ext>
            </a:extLst>
          </p:cNvPr>
          <p:cNvSpPr>
            <a:spLocks noGrp="1"/>
          </p:cNvSpPr>
          <p:nvPr>
            <p:ph type="sldNum" sz="quarter" idx="12"/>
          </p:nvPr>
        </p:nvSpPr>
        <p:spPr>
          <a:xfrm>
            <a:off x="11568607"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sp>
        <p:nvSpPr>
          <p:cNvPr id="7" name="フリーフォーム: 図形 6">
            <a:extLst>
              <a:ext uri="{FF2B5EF4-FFF2-40B4-BE49-F238E27FC236}">
                <a16:creationId xmlns:a16="http://schemas.microsoft.com/office/drawing/2014/main" id="{40213A87-ECCF-A69D-72FD-7D17C5A0C712}"/>
              </a:ext>
            </a:extLst>
          </p:cNvPr>
          <p:cNvSpPr/>
          <p:nvPr/>
        </p:nvSpPr>
        <p:spPr>
          <a:xfrm>
            <a:off x="373" y="0"/>
            <a:ext cx="8471517" cy="865099"/>
          </a:xfrm>
          <a:custGeom>
            <a:avLst/>
            <a:gdLst>
              <a:gd name="connsiteX0" fmla="*/ 2836202 w 3260866"/>
              <a:gd name="connsiteY0" fmla="*/ 857479 h 857479"/>
              <a:gd name="connsiteX1" fmla="*/ 0 w 3260866"/>
              <a:gd name="connsiteY1" fmla="*/ 857479 h 857479"/>
              <a:gd name="connsiteX2" fmla="*/ 0 w 3260866"/>
              <a:gd name="connsiteY2" fmla="*/ 0 h 857479"/>
              <a:gd name="connsiteX3" fmla="*/ 3260866 w 3260866"/>
              <a:gd name="connsiteY3" fmla="*/ 0 h 857479"/>
              <a:gd name="connsiteX4" fmla="*/ 2836202 w 3260866"/>
              <a:gd name="connsiteY4" fmla="*/ 857479 h 857479"/>
              <a:gd name="connsiteX0" fmla="*/ 2836202 w 3260866"/>
              <a:gd name="connsiteY0" fmla="*/ 857479 h 857479"/>
              <a:gd name="connsiteX1" fmla="*/ 0 w 3260866"/>
              <a:gd name="connsiteY1" fmla="*/ 857479 h 857479"/>
              <a:gd name="connsiteX2" fmla="*/ 0 w 3260866"/>
              <a:gd name="connsiteY2" fmla="*/ 0 h 857479"/>
              <a:gd name="connsiteX3" fmla="*/ 3260866 w 3260866"/>
              <a:gd name="connsiteY3" fmla="*/ 0 h 857479"/>
              <a:gd name="connsiteX4" fmla="*/ 2836202 w 3260866"/>
              <a:gd name="connsiteY4" fmla="*/ 857479 h 857479"/>
              <a:gd name="connsiteX0" fmla="*/ 4230662 w 4655326"/>
              <a:gd name="connsiteY0" fmla="*/ 857479 h 857479"/>
              <a:gd name="connsiteX1" fmla="*/ 0 w 4655326"/>
              <a:gd name="connsiteY1" fmla="*/ 857479 h 857479"/>
              <a:gd name="connsiteX2" fmla="*/ 1394460 w 4655326"/>
              <a:gd name="connsiteY2" fmla="*/ 0 h 857479"/>
              <a:gd name="connsiteX3" fmla="*/ 4655326 w 4655326"/>
              <a:gd name="connsiteY3" fmla="*/ 0 h 857479"/>
              <a:gd name="connsiteX4" fmla="*/ 4230662 w 4655326"/>
              <a:gd name="connsiteY4" fmla="*/ 857479 h 857479"/>
              <a:gd name="connsiteX0" fmla="*/ 4230662 w 4655326"/>
              <a:gd name="connsiteY0" fmla="*/ 857479 h 857479"/>
              <a:gd name="connsiteX1" fmla="*/ 0 w 4655326"/>
              <a:gd name="connsiteY1" fmla="*/ 857479 h 857479"/>
              <a:gd name="connsiteX2" fmla="*/ 0 w 4655326"/>
              <a:gd name="connsiteY2" fmla="*/ 0 h 857479"/>
              <a:gd name="connsiteX3" fmla="*/ 4655326 w 4655326"/>
              <a:gd name="connsiteY3" fmla="*/ 0 h 857479"/>
              <a:gd name="connsiteX4" fmla="*/ 4230662 w 4655326"/>
              <a:gd name="connsiteY4" fmla="*/ 857479 h 857479"/>
              <a:gd name="connsiteX0" fmla="*/ 8215922 w 8640586"/>
              <a:gd name="connsiteY0" fmla="*/ 857479 h 857479"/>
              <a:gd name="connsiteX1" fmla="*/ 3985260 w 8640586"/>
              <a:gd name="connsiteY1" fmla="*/ 857479 h 857479"/>
              <a:gd name="connsiteX2" fmla="*/ 0 w 8640586"/>
              <a:gd name="connsiteY2" fmla="*/ 0 h 857479"/>
              <a:gd name="connsiteX3" fmla="*/ 8640586 w 8640586"/>
              <a:gd name="connsiteY3" fmla="*/ 0 h 857479"/>
              <a:gd name="connsiteX4" fmla="*/ 8215922 w 8640586"/>
              <a:gd name="connsiteY4" fmla="*/ 857479 h 857479"/>
              <a:gd name="connsiteX0" fmla="*/ 8215922 w 8640586"/>
              <a:gd name="connsiteY0" fmla="*/ 857479 h 865099"/>
              <a:gd name="connsiteX1" fmla="*/ 0 w 8640586"/>
              <a:gd name="connsiteY1" fmla="*/ 865099 h 865099"/>
              <a:gd name="connsiteX2" fmla="*/ 0 w 8640586"/>
              <a:gd name="connsiteY2" fmla="*/ 0 h 865099"/>
              <a:gd name="connsiteX3" fmla="*/ 8640586 w 8640586"/>
              <a:gd name="connsiteY3" fmla="*/ 0 h 865099"/>
              <a:gd name="connsiteX4" fmla="*/ 8215922 w 8640586"/>
              <a:gd name="connsiteY4" fmla="*/ 857479 h 865099"/>
              <a:gd name="connsiteX0" fmla="*/ 8215922 w 8640586"/>
              <a:gd name="connsiteY0" fmla="*/ 857479 h 865099"/>
              <a:gd name="connsiteX1" fmla="*/ 0 w 8640586"/>
              <a:gd name="connsiteY1" fmla="*/ 865099 h 865099"/>
              <a:gd name="connsiteX2" fmla="*/ 173831 w 8640586"/>
              <a:gd name="connsiteY2" fmla="*/ 2381 h 865099"/>
              <a:gd name="connsiteX3" fmla="*/ 8640586 w 8640586"/>
              <a:gd name="connsiteY3" fmla="*/ 0 h 865099"/>
              <a:gd name="connsiteX4" fmla="*/ 8215922 w 8640586"/>
              <a:gd name="connsiteY4" fmla="*/ 857479 h 865099"/>
              <a:gd name="connsiteX0" fmla="*/ 8046853 w 8471517"/>
              <a:gd name="connsiteY0" fmla="*/ 857479 h 865099"/>
              <a:gd name="connsiteX1" fmla="*/ 0 w 8471517"/>
              <a:gd name="connsiteY1" fmla="*/ 865099 h 865099"/>
              <a:gd name="connsiteX2" fmla="*/ 4762 w 8471517"/>
              <a:gd name="connsiteY2" fmla="*/ 2381 h 865099"/>
              <a:gd name="connsiteX3" fmla="*/ 8471517 w 8471517"/>
              <a:gd name="connsiteY3" fmla="*/ 0 h 865099"/>
              <a:gd name="connsiteX4" fmla="*/ 8046853 w 8471517"/>
              <a:gd name="connsiteY4" fmla="*/ 857479 h 865099"/>
              <a:gd name="connsiteX0" fmla="*/ 8046853 w 8471517"/>
              <a:gd name="connsiteY0" fmla="*/ 857479 h 865099"/>
              <a:gd name="connsiteX1" fmla="*/ 0 w 8471517"/>
              <a:gd name="connsiteY1" fmla="*/ 865099 h 865099"/>
              <a:gd name="connsiteX2" fmla="*/ 2381 w 8471517"/>
              <a:gd name="connsiteY2" fmla="*/ 2381 h 865099"/>
              <a:gd name="connsiteX3" fmla="*/ 8471517 w 8471517"/>
              <a:gd name="connsiteY3" fmla="*/ 0 h 865099"/>
              <a:gd name="connsiteX4" fmla="*/ 8046853 w 8471517"/>
              <a:gd name="connsiteY4" fmla="*/ 857479 h 86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517" h="865099">
                <a:moveTo>
                  <a:pt x="8046853" y="857479"/>
                </a:moveTo>
                <a:lnTo>
                  <a:pt x="0" y="865099"/>
                </a:lnTo>
                <a:cubicBezTo>
                  <a:pt x="1587" y="577526"/>
                  <a:pt x="794" y="289954"/>
                  <a:pt x="2381" y="2381"/>
                </a:cubicBezTo>
                <a:lnTo>
                  <a:pt x="8471517" y="0"/>
                </a:lnTo>
                <a:lnTo>
                  <a:pt x="8046853" y="857479"/>
                </a:lnTo>
                <a:close/>
              </a:path>
            </a:pathLst>
          </a:custGeom>
          <a:solidFill>
            <a:srgbClr val="F2EEC0">
              <a:alpha val="72000"/>
            </a:srgbClr>
          </a:solidFill>
          <a:ln w="16288" cap="flat">
            <a:noFill/>
            <a:prstDash val="solid"/>
            <a:miter/>
          </a:ln>
        </p:spPr>
        <p:txBody>
          <a:bodyPr rtlCol="0" anchor="ctr"/>
          <a:lstStyle/>
          <a:p>
            <a:endParaRPr lang="ja-JP" altLang="en-US" dirty="0"/>
          </a:p>
        </p:txBody>
      </p:sp>
      <p:sp>
        <p:nvSpPr>
          <p:cNvPr id="11" name="フリーフォーム: 図形 10">
            <a:extLst>
              <a:ext uri="{FF2B5EF4-FFF2-40B4-BE49-F238E27FC236}">
                <a16:creationId xmlns:a16="http://schemas.microsoft.com/office/drawing/2014/main" id="{1BCB29C1-CCA2-5CD9-A378-32204D571793}"/>
              </a:ext>
            </a:extLst>
          </p:cNvPr>
          <p:cNvSpPr/>
          <p:nvPr/>
        </p:nvSpPr>
        <p:spPr>
          <a:xfrm>
            <a:off x="306801" y="147043"/>
            <a:ext cx="563393" cy="563393"/>
          </a:xfrm>
          <a:custGeom>
            <a:avLst/>
            <a:gdLst>
              <a:gd name="connsiteX0" fmla="*/ 563393 w 563393"/>
              <a:gd name="connsiteY0" fmla="*/ 281697 h 563393"/>
              <a:gd name="connsiteX1" fmla="*/ 281697 w 563393"/>
              <a:gd name="connsiteY1" fmla="*/ 563393 h 563393"/>
              <a:gd name="connsiteX2" fmla="*/ 0 w 563393"/>
              <a:gd name="connsiteY2" fmla="*/ 281697 h 563393"/>
              <a:gd name="connsiteX3" fmla="*/ 281697 w 563393"/>
              <a:gd name="connsiteY3" fmla="*/ 0 h 563393"/>
              <a:gd name="connsiteX4" fmla="*/ 563393 w 563393"/>
              <a:gd name="connsiteY4" fmla="*/ 281697 h 563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393" h="563393">
                <a:moveTo>
                  <a:pt x="563393" y="281697"/>
                </a:moveTo>
                <a:cubicBezTo>
                  <a:pt x="563393" y="437273"/>
                  <a:pt x="437273" y="563393"/>
                  <a:pt x="281697" y="563393"/>
                </a:cubicBezTo>
                <a:cubicBezTo>
                  <a:pt x="126120" y="563393"/>
                  <a:pt x="0" y="437273"/>
                  <a:pt x="0" y="281697"/>
                </a:cubicBezTo>
                <a:cubicBezTo>
                  <a:pt x="0" y="126120"/>
                  <a:pt x="126120" y="0"/>
                  <a:pt x="281697" y="0"/>
                </a:cubicBezTo>
                <a:cubicBezTo>
                  <a:pt x="437273" y="0"/>
                  <a:pt x="563393" y="126120"/>
                  <a:pt x="563393" y="281697"/>
                </a:cubicBezTo>
                <a:close/>
              </a:path>
            </a:pathLst>
          </a:custGeom>
          <a:solidFill>
            <a:srgbClr val="DDBC31"/>
          </a:solidFill>
          <a:ln w="1628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B7E4DADA-97E2-BCBF-2C18-BCC47E4F037E}"/>
              </a:ext>
            </a:extLst>
          </p:cNvPr>
          <p:cNvSpPr/>
          <p:nvPr/>
        </p:nvSpPr>
        <p:spPr>
          <a:xfrm>
            <a:off x="389825" y="230780"/>
            <a:ext cx="379172" cy="390321"/>
          </a:xfrm>
          <a:custGeom>
            <a:avLst/>
            <a:gdLst>
              <a:gd name="connsiteX0" fmla="*/ 370332 w 379172"/>
              <a:gd name="connsiteY0" fmla="*/ 254689 h 390321"/>
              <a:gd name="connsiteX1" fmla="*/ 359409 w 379172"/>
              <a:gd name="connsiteY1" fmla="*/ 247191 h 390321"/>
              <a:gd name="connsiteX2" fmla="*/ 345390 w 379172"/>
              <a:gd name="connsiteY2" fmla="*/ 152151 h 390321"/>
              <a:gd name="connsiteX3" fmla="*/ 233396 w 379172"/>
              <a:gd name="connsiteY3" fmla="*/ 100474 h 390321"/>
              <a:gd name="connsiteX4" fmla="*/ 233722 w 379172"/>
              <a:gd name="connsiteY4" fmla="*/ 93301 h 390321"/>
              <a:gd name="connsiteX5" fmla="*/ 182045 w 379172"/>
              <a:gd name="connsiteY5" fmla="*/ 37711 h 390321"/>
              <a:gd name="connsiteX6" fmla="*/ 158896 w 379172"/>
              <a:gd name="connsiteY6" fmla="*/ 6086 h 390321"/>
              <a:gd name="connsiteX7" fmla="*/ 116185 w 379172"/>
              <a:gd name="connsiteY7" fmla="*/ 10324 h 390321"/>
              <a:gd name="connsiteX8" fmla="*/ 68584 w 379172"/>
              <a:gd name="connsiteY8" fmla="*/ 4129 h 390321"/>
              <a:gd name="connsiteX9" fmla="*/ 40544 w 379172"/>
              <a:gd name="connsiteY9" fmla="*/ 39994 h 390321"/>
              <a:gd name="connsiteX10" fmla="*/ 2887 w 379172"/>
              <a:gd name="connsiteY10" fmla="*/ 78140 h 390321"/>
              <a:gd name="connsiteX11" fmla="*/ 32067 w 379172"/>
              <a:gd name="connsiteY11" fmla="*/ 140902 h 390321"/>
              <a:gd name="connsiteX12" fmla="*/ 57335 w 379172"/>
              <a:gd name="connsiteY12" fmla="*/ 187852 h 390321"/>
              <a:gd name="connsiteX13" fmla="*/ 78202 w 379172"/>
              <a:gd name="connsiteY13" fmla="*/ 192416 h 390321"/>
              <a:gd name="connsiteX14" fmla="*/ 124825 w 379172"/>
              <a:gd name="connsiteY14" fmla="*/ 176277 h 390321"/>
              <a:gd name="connsiteX15" fmla="*/ 129716 w 379172"/>
              <a:gd name="connsiteY15" fmla="*/ 178397 h 390321"/>
              <a:gd name="connsiteX16" fmla="*/ 128085 w 379172"/>
              <a:gd name="connsiteY16" fmla="*/ 185732 h 390321"/>
              <a:gd name="connsiteX17" fmla="*/ 103959 w 379172"/>
              <a:gd name="connsiteY17" fmla="*/ 211652 h 390321"/>
              <a:gd name="connsiteX18" fmla="*/ 124499 w 379172"/>
              <a:gd name="connsiteY18" fmla="*/ 237083 h 390321"/>
              <a:gd name="connsiteX19" fmla="*/ 126618 w 379172"/>
              <a:gd name="connsiteY19" fmla="*/ 248658 h 390321"/>
              <a:gd name="connsiteX20" fmla="*/ 118630 w 379172"/>
              <a:gd name="connsiteY20" fmla="*/ 254689 h 390321"/>
              <a:gd name="connsiteX21" fmla="*/ 110153 w 379172"/>
              <a:gd name="connsiteY21" fmla="*/ 283381 h 390321"/>
              <a:gd name="connsiteX22" fmla="*/ 131835 w 379172"/>
              <a:gd name="connsiteY22" fmla="*/ 317941 h 390321"/>
              <a:gd name="connsiteX23" fmla="*/ 153027 w 379172"/>
              <a:gd name="connsiteY23" fmla="*/ 324461 h 390321"/>
              <a:gd name="connsiteX24" fmla="*/ 154332 w 379172"/>
              <a:gd name="connsiteY24" fmla="*/ 324461 h 390321"/>
              <a:gd name="connsiteX25" fmla="*/ 236004 w 379172"/>
              <a:gd name="connsiteY25" fmla="*/ 390321 h 390321"/>
              <a:gd name="connsiteX26" fmla="*/ 251980 w 379172"/>
              <a:gd name="connsiteY26" fmla="*/ 390321 h 390321"/>
              <a:gd name="connsiteX27" fmla="*/ 333652 w 379172"/>
              <a:gd name="connsiteY27" fmla="*/ 324461 h 390321"/>
              <a:gd name="connsiteX28" fmla="*/ 335771 w 379172"/>
              <a:gd name="connsiteY28" fmla="*/ 324461 h 390321"/>
              <a:gd name="connsiteX29" fmla="*/ 356964 w 379172"/>
              <a:gd name="connsiteY29" fmla="*/ 317941 h 390321"/>
              <a:gd name="connsiteX30" fmla="*/ 378645 w 379172"/>
              <a:gd name="connsiteY30" fmla="*/ 283381 h 390321"/>
              <a:gd name="connsiteX31" fmla="*/ 370168 w 379172"/>
              <a:gd name="connsiteY31" fmla="*/ 254689 h 390321"/>
              <a:gd name="connsiteX32" fmla="*/ 120261 w 379172"/>
              <a:gd name="connsiteY32" fmla="*/ 163236 h 390321"/>
              <a:gd name="connsiteX33" fmla="*/ 63367 w 379172"/>
              <a:gd name="connsiteY33" fmla="*/ 175951 h 390321"/>
              <a:gd name="connsiteX34" fmla="*/ 45598 w 379172"/>
              <a:gd name="connsiteY34" fmla="*/ 137153 h 390321"/>
              <a:gd name="connsiteX35" fmla="*/ 41848 w 379172"/>
              <a:gd name="connsiteY35" fmla="*/ 131121 h 390321"/>
              <a:gd name="connsiteX36" fmla="*/ 15439 w 379172"/>
              <a:gd name="connsiteY36" fmla="*/ 83520 h 390321"/>
              <a:gd name="connsiteX37" fmla="*/ 15602 w 379172"/>
              <a:gd name="connsiteY37" fmla="*/ 83031 h 390321"/>
              <a:gd name="connsiteX38" fmla="*/ 48043 w 379172"/>
              <a:gd name="connsiteY38" fmla="*/ 52220 h 390321"/>
              <a:gd name="connsiteX39" fmla="*/ 53749 w 379172"/>
              <a:gd name="connsiteY39" fmla="*/ 45536 h 390321"/>
              <a:gd name="connsiteX40" fmla="*/ 74615 w 379172"/>
              <a:gd name="connsiteY40" fmla="*/ 16193 h 390321"/>
              <a:gd name="connsiteX41" fmla="*/ 87005 w 379172"/>
              <a:gd name="connsiteY41" fmla="*/ 13421 h 390321"/>
              <a:gd name="connsiteX42" fmla="*/ 111947 w 379172"/>
              <a:gd name="connsiteY42" fmla="*/ 23855 h 390321"/>
              <a:gd name="connsiteX43" fmla="*/ 120261 w 379172"/>
              <a:gd name="connsiteY43" fmla="*/ 23855 h 390321"/>
              <a:gd name="connsiteX44" fmla="*/ 154005 w 379172"/>
              <a:gd name="connsiteY44" fmla="*/ 18475 h 390321"/>
              <a:gd name="connsiteX45" fmla="*/ 169818 w 379172"/>
              <a:gd name="connsiteY45" fmla="*/ 44558 h 390321"/>
              <a:gd name="connsiteX46" fmla="*/ 175850 w 379172"/>
              <a:gd name="connsiteY46" fmla="*/ 50427 h 390321"/>
              <a:gd name="connsiteX47" fmla="*/ 220517 w 379172"/>
              <a:gd name="connsiteY47" fmla="*/ 93627 h 390321"/>
              <a:gd name="connsiteX48" fmla="*/ 218887 w 379172"/>
              <a:gd name="connsiteY48" fmla="*/ 105038 h 390321"/>
              <a:gd name="connsiteX49" fmla="*/ 218561 w 379172"/>
              <a:gd name="connsiteY49" fmla="*/ 105690 h 390321"/>
              <a:gd name="connsiteX50" fmla="*/ 175524 w 379172"/>
              <a:gd name="connsiteY50" fmla="*/ 132262 h 390321"/>
              <a:gd name="connsiteX51" fmla="*/ 170470 w 379172"/>
              <a:gd name="connsiteY51" fmla="*/ 135686 h 390321"/>
              <a:gd name="connsiteX52" fmla="*/ 170307 w 379172"/>
              <a:gd name="connsiteY52" fmla="*/ 141717 h 390321"/>
              <a:gd name="connsiteX53" fmla="*/ 165743 w 379172"/>
              <a:gd name="connsiteY53" fmla="*/ 162747 h 390321"/>
              <a:gd name="connsiteX54" fmla="*/ 141453 w 379172"/>
              <a:gd name="connsiteY54" fmla="*/ 167800 h 390321"/>
              <a:gd name="connsiteX55" fmla="*/ 140964 w 379172"/>
              <a:gd name="connsiteY55" fmla="*/ 167637 h 390321"/>
              <a:gd name="connsiteX56" fmla="*/ 139008 w 379172"/>
              <a:gd name="connsiteY56" fmla="*/ 167148 h 390321"/>
              <a:gd name="connsiteX57" fmla="*/ 127759 w 379172"/>
              <a:gd name="connsiteY57" fmla="*/ 162584 h 390321"/>
              <a:gd name="connsiteX58" fmla="*/ 120424 w 379172"/>
              <a:gd name="connsiteY58" fmla="*/ 163236 h 390321"/>
              <a:gd name="connsiteX59" fmla="*/ 117815 w 379172"/>
              <a:gd name="connsiteY59" fmla="*/ 211652 h 390321"/>
              <a:gd name="connsiteX60" fmla="*/ 130368 w 379172"/>
              <a:gd name="connsiteY60" fmla="*/ 199100 h 390321"/>
              <a:gd name="connsiteX61" fmla="*/ 142920 w 379172"/>
              <a:gd name="connsiteY61" fmla="*/ 211652 h 390321"/>
              <a:gd name="connsiteX62" fmla="*/ 130368 w 379172"/>
              <a:gd name="connsiteY62" fmla="*/ 224205 h 390321"/>
              <a:gd name="connsiteX63" fmla="*/ 117815 w 379172"/>
              <a:gd name="connsiteY63" fmla="*/ 211652 h 390321"/>
              <a:gd name="connsiteX64" fmla="*/ 138356 w 379172"/>
              <a:gd name="connsiteY64" fmla="*/ 236431 h 390321"/>
              <a:gd name="connsiteX65" fmla="*/ 156451 w 379172"/>
              <a:gd name="connsiteY65" fmla="*/ 211652 h 390321"/>
              <a:gd name="connsiteX66" fmla="*/ 141616 w 379172"/>
              <a:gd name="connsiteY66" fmla="*/ 188178 h 390321"/>
              <a:gd name="connsiteX67" fmla="*/ 143083 w 379172"/>
              <a:gd name="connsiteY67" fmla="*/ 181657 h 390321"/>
              <a:gd name="connsiteX68" fmla="*/ 174872 w 379172"/>
              <a:gd name="connsiteY68" fmla="*/ 172365 h 390321"/>
              <a:gd name="connsiteX69" fmla="*/ 184979 w 379172"/>
              <a:gd name="connsiteY69" fmla="*/ 144163 h 390321"/>
              <a:gd name="connsiteX70" fmla="*/ 229483 w 379172"/>
              <a:gd name="connsiteY70" fmla="*/ 113841 h 390321"/>
              <a:gd name="connsiteX71" fmla="*/ 333978 w 379172"/>
              <a:gd name="connsiteY71" fmla="*/ 158997 h 390321"/>
              <a:gd name="connsiteX72" fmla="*/ 346694 w 379172"/>
              <a:gd name="connsiteY72" fmla="*/ 243115 h 390321"/>
              <a:gd name="connsiteX73" fmla="*/ 335935 w 379172"/>
              <a:gd name="connsiteY73" fmla="*/ 242300 h 390321"/>
              <a:gd name="connsiteX74" fmla="*/ 335935 w 379172"/>
              <a:gd name="connsiteY74" fmla="*/ 236920 h 390321"/>
              <a:gd name="connsiteX75" fmla="*/ 329414 w 379172"/>
              <a:gd name="connsiteY75" fmla="*/ 230237 h 390321"/>
              <a:gd name="connsiteX76" fmla="*/ 274313 w 379172"/>
              <a:gd name="connsiteY76" fmla="*/ 193557 h 390321"/>
              <a:gd name="connsiteX77" fmla="*/ 269260 w 379172"/>
              <a:gd name="connsiteY77" fmla="*/ 191601 h 390321"/>
              <a:gd name="connsiteX78" fmla="*/ 264369 w 379172"/>
              <a:gd name="connsiteY78" fmla="*/ 194046 h 390321"/>
              <a:gd name="connsiteX79" fmla="*/ 163135 w 379172"/>
              <a:gd name="connsiteY79" fmla="*/ 228932 h 390321"/>
              <a:gd name="connsiteX80" fmla="*/ 159222 w 379172"/>
              <a:gd name="connsiteY80" fmla="*/ 229095 h 390321"/>
              <a:gd name="connsiteX81" fmla="*/ 152864 w 379172"/>
              <a:gd name="connsiteY81" fmla="*/ 235779 h 390321"/>
              <a:gd name="connsiteX82" fmla="*/ 152864 w 379172"/>
              <a:gd name="connsiteY82" fmla="*/ 242137 h 390321"/>
              <a:gd name="connsiteX83" fmla="*/ 139660 w 379172"/>
              <a:gd name="connsiteY83" fmla="*/ 243767 h 390321"/>
              <a:gd name="connsiteX84" fmla="*/ 138519 w 379172"/>
              <a:gd name="connsiteY84" fmla="*/ 236268 h 390321"/>
              <a:gd name="connsiteX85" fmla="*/ 139497 w 379172"/>
              <a:gd name="connsiteY85" fmla="*/ 306692 h 390321"/>
              <a:gd name="connsiteX86" fmla="*/ 123847 w 379172"/>
              <a:gd name="connsiteY86" fmla="*/ 281098 h 390321"/>
              <a:gd name="connsiteX87" fmla="*/ 128575 w 379172"/>
              <a:gd name="connsiteY87" fmla="*/ 264144 h 390321"/>
              <a:gd name="connsiteX88" fmla="*/ 152701 w 379172"/>
              <a:gd name="connsiteY88" fmla="*/ 255668 h 390321"/>
              <a:gd name="connsiteX89" fmla="*/ 152701 w 379172"/>
              <a:gd name="connsiteY89" fmla="*/ 272621 h 390321"/>
              <a:gd name="connsiteX90" fmla="*/ 142431 w 379172"/>
              <a:gd name="connsiteY90" fmla="*/ 267079 h 390321"/>
              <a:gd name="connsiteX91" fmla="*/ 133628 w 379172"/>
              <a:gd name="connsiteY91" fmla="*/ 270828 h 390321"/>
              <a:gd name="connsiteX92" fmla="*/ 137378 w 379172"/>
              <a:gd name="connsiteY92" fmla="*/ 279631 h 390321"/>
              <a:gd name="connsiteX93" fmla="*/ 152701 w 379172"/>
              <a:gd name="connsiteY93" fmla="*/ 292673 h 390321"/>
              <a:gd name="connsiteX94" fmla="*/ 152701 w 379172"/>
              <a:gd name="connsiteY94" fmla="*/ 306855 h 390321"/>
              <a:gd name="connsiteX95" fmla="*/ 152701 w 379172"/>
              <a:gd name="connsiteY95" fmla="*/ 311094 h 390321"/>
              <a:gd name="connsiteX96" fmla="*/ 139334 w 379172"/>
              <a:gd name="connsiteY96" fmla="*/ 306692 h 390321"/>
              <a:gd name="connsiteX97" fmla="*/ 252143 w 379172"/>
              <a:gd name="connsiteY97" fmla="*/ 376954 h 390321"/>
              <a:gd name="connsiteX98" fmla="*/ 236167 w 379172"/>
              <a:gd name="connsiteY98" fmla="*/ 376954 h 390321"/>
              <a:gd name="connsiteX99" fmla="*/ 166069 w 379172"/>
              <a:gd name="connsiteY99" fmla="*/ 306855 h 390321"/>
              <a:gd name="connsiteX100" fmla="*/ 166069 w 379172"/>
              <a:gd name="connsiteY100" fmla="*/ 291206 h 390321"/>
              <a:gd name="connsiteX101" fmla="*/ 166069 w 379172"/>
              <a:gd name="connsiteY101" fmla="*/ 291206 h 390321"/>
              <a:gd name="connsiteX102" fmla="*/ 166069 w 379172"/>
              <a:gd name="connsiteY102" fmla="*/ 242626 h 390321"/>
              <a:gd name="connsiteX103" fmla="*/ 269586 w 379172"/>
              <a:gd name="connsiteY103" fmla="*/ 208392 h 390321"/>
              <a:gd name="connsiteX104" fmla="*/ 322241 w 379172"/>
              <a:gd name="connsiteY104" fmla="*/ 243278 h 390321"/>
              <a:gd name="connsiteX105" fmla="*/ 322241 w 379172"/>
              <a:gd name="connsiteY105" fmla="*/ 307018 h 390321"/>
              <a:gd name="connsiteX106" fmla="*/ 252143 w 379172"/>
              <a:gd name="connsiteY106" fmla="*/ 377117 h 390321"/>
              <a:gd name="connsiteX107" fmla="*/ 365441 w 379172"/>
              <a:gd name="connsiteY107" fmla="*/ 281261 h 390321"/>
              <a:gd name="connsiteX108" fmla="*/ 349791 w 379172"/>
              <a:gd name="connsiteY108" fmla="*/ 306855 h 390321"/>
              <a:gd name="connsiteX109" fmla="*/ 335608 w 379172"/>
              <a:gd name="connsiteY109" fmla="*/ 311257 h 390321"/>
              <a:gd name="connsiteX110" fmla="*/ 335608 w 379172"/>
              <a:gd name="connsiteY110" fmla="*/ 307018 h 390321"/>
              <a:gd name="connsiteX111" fmla="*/ 335608 w 379172"/>
              <a:gd name="connsiteY111" fmla="*/ 294629 h 390321"/>
              <a:gd name="connsiteX112" fmla="*/ 335935 w 379172"/>
              <a:gd name="connsiteY112" fmla="*/ 294140 h 390321"/>
              <a:gd name="connsiteX113" fmla="*/ 351747 w 379172"/>
              <a:gd name="connsiteY113" fmla="*/ 279957 h 390321"/>
              <a:gd name="connsiteX114" fmla="*/ 355497 w 379172"/>
              <a:gd name="connsiteY114" fmla="*/ 271154 h 390321"/>
              <a:gd name="connsiteX115" fmla="*/ 346694 w 379172"/>
              <a:gd name="connsiteY115" fmla="*/ 267405 h 390321"/>
              <a:gd name="connsiteX116" fmla="*/ 335608 w 379172"/>
              <a:gd name="connsiteY116" fmla="*/ 273600 h 390321"/>
              <a:gd name="connsiteX117" fmla="*/ 335608 w 379172"/>
              <a:gd name="connsiteY117" fmla="*/ 255994 h 390321"/>
              <a:gd name="connsiteX118" fmla="*/ 360713 w 379172"/>
              <a:gd name="connsiteY118" fmla="*/ 264471 h 390321"/>
              <a:gd name="connsiteX119" fmla="*/ 365441 w 379172"/>
              <a:gd name="connsiteY119" fmla="*/ 281424 h 39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79172" h="390321">
                <a:moveTo>
                  <a:pt x="370332" y="254689"/>
                </a:moveTo>
                <a:cubicBezTo>
                  <a:pt x="367234" y="251592"/>
                  <a:pt x="363485" y="249147"/>
                  <a:pt x="359409" y="247191"/>
                </a:cubicBezTo>
                <a:cubicBezTo>
                  <a:pt x="363811" y="232356"/>
                  <a:pt x="370984" y="194372"/>
                  <a:pt x="345390" y="152151"/>
                </a:cubicBezTo>
                <a:cubicBezTo>
                  <a:pt x="316861" y="105201"/>
                  <a:pt x="260294" y="99984"/>
                  <a:pt x="233396" y="100474"/>
                </a:cubicBezTo>
                <a:cubicBezTo>
                  <a:pt x="233722" y="98028"/>
                  <a:pt x="233885" y="95583"/>
                  <a:pt x="233722" y="93301"/>
                </a:cubicBezTo>
                <a:cubicBezTo>
                  <a:pt x="233233" y="69337"/>
                  <a:pt x="213833" y="42928"/>
                  <a:pt x="182045" y="37711"/>
                </a:cubicBezTo>
                <a:cubicBezTo>
                  <a:pt x="178132" y="17986"/>
                  <a:pt x="167536" y="9672"/>
                  <a:pt x="158896" y="6086"/>
                </a:cubicBezTo>
                <a:cubicBezTo>
                  <a:pt x="143572" y="-272"/>
                  <a:pt x="126292" y="4618"/>
                  <a:pt x="116185" y="10324"/>
                </a:cubicBezTo>
                <a:cubicBezTo>
                  <a:pt x="95156" y="-4674"/>
                  <a:pt x="77550" y="-109"/>
                  <a:pt x="68584" y="4129"/>
                </a:cubicBezTo>
                <a:cubicBezTo>
                  <a:pt x="52934" y="11628"/>
                  <a:pt x="42827" y="27115"/>
                  <a:pt x="40544" y="39994"/>
                </a:cubicBezTo>
                <a:cubicBezTo>
                  <a:pt x="23101" y="44558"/>
                  <a:pt x="10386" y="57274"/>
                  <a:pt x="2887" y="78140"/>
                </a:cubicBezTo>
                <a:cubicBezTo>
                  <a:pt x="-8035" y="103408"/>
                  <a:pt x="14298" y="130469"/>
                  <a:pt x="32067" y="140902"/>
                </a:cubicBezTo>
                <a:cubicBezTo>
                  <a:pt x="33209" y="170083"/>
                  <a:pt x="46250" y="182472"/>
                  <a:pt x="57335" y="187852"/>
                </a:cubicBezTo>
                <a:cubicBezTo>
                  <a:pt x="63856" y="190949"/>
                  <a:pt x="71029" y="192416"/>
                  <a:pt x="78202" y="192416"/>
                </a:cubicBezTo>
                <a:cubicBezTo>
                  <a:pt x="94667" y="192416"/>
                  <a:pt x="112110" y="185406"/>
                  <a:pt x="124825" y="176277"/>
                </a:cubicBezTo>
                <a:cubicBezTo>
                  <a:pt x="126455" y="177092"/>
                  <a:pt x="128085" y="177744"/>
                  <a:pt x="129716" y="178397"/>
                </a:cubicBezTo>
                <a:cubicBezTo>
                  <a:pt x="129064" y="180842"/>
                  <a:pt x="128575" y="183287"/>
                  <a:pt x="128085" y="185732"/>
                </a:cubicBezTo>
                <a:cubicBezTo>
                  <a:pt x="114555" y="186711"/>
                  <a:pt x="103959" y="197959"/>
                  <a:pt x="103959" y="211652"/>
                </a:cubicBezTo>
                <a:cubicBezTo>
                  <a:pt x="103959" y="224205"/>
                  <a:pt x="112762" y="234638"/>
                  <a:pt x="124499" y="237083"/>
                </a:cubicBezTo>
                <a:cubicBezTo>
                  <a:pt x="124825" y="241811"/>
                  <a:pt x="125640" y="245560"/>
                  <a:pt x="126618" y="248658"/>
                </a:cubicBezTo>
                <a:cubicBezTo>
                  <a:pt x="123684" y="250288"/>
                  <a:pt x="121076" y="252244"/>
                  <a:pt x="118630" y="254689"/>
                </a:cubicBezTo>
                <a:cubicBezTo>
                  <a:pt x="111295" y="262188"/>
                  <a:pt x="108360" y="271969"/>
                  <a:pt x="110153" y="283381"/>
                </a:cubicBezTo>
                <a:cubicBezTo>
                  <a:pt x="112599" y="298378"/>
                  <a:pt x="120261" y="310605"/>
                  <a:pt x="131835" y="317941"/>
                </a:cubicBezTo>
                <a:cubicBezTo>
                  <a:pt x="138519" y="322179"/>
                  <a:pt x="145855" y="324461"/>
                  <a:pt x="153027" y="324461"/>
                </a:cubicBezTo>
                <a:cubicBezTo>
                  <a:pt x="153516" y="324461"/>
                  <a:pt x="153842" y="324461"/>
                  <a:pt x="154332" y="324461"/>
                </a:cubicBezTo>
                <a:cubicBezTo>
                  <a:pt x="162482" y="362119"/>
                  <a:pt x="196064" y="390321"/>
                  <a:pt x="236004" y="390321"/>
                </a:cubicBezTo>
                <a:lnTo>
                  <a:pt x="251980" y="390321"/>
                </a:lnTo>
                <a:cubicBezTo>
                  <a:pt x="291919" y="390321"/>
                  <a:pt x="325501" y="362119"/>
                  <a:pt x="333652" y="324461"/>
                </a:cubicBezTo>
                <a:cubicBezTo>
                  <a:pt x="334304" y="324461"/>
                  <a:pt x="334956" y="324461"/>
                  <a:pt x="335771" y="324461"/>
                </a:cubicBezTo>
                <a:cubicBezTo>
                  <a:pt x="342944" y="324461"/>
                  <a:pt x="350280" y="322179"/>
                  <a:pt x="356964" y="317941"/>
                </a:cubicBezTo>
                <a:cubicBezTo>
                  <a:pt x="368538" y="310605"/>
                  <a:pt x="376200" y="298215"/>
                  <a:pt x="378645" y="283381"/>
                </a:cubicBezTo>
                <a:cubicBezTo>
                  <a:pt x="380439" y="272132"/>
                  <a:pt x="377667" y="262188"/>
                  <a:pt x="370168" y="254689"/>
                </a:cubicBezTo>
                <a:close/>
                <a:moveTo>
                  <a:pt x="120261" y="163236"/>
                </a:moveTo>
                <a:cubicBezTo>
                  <a:pt x="104611" y="175625"/>
                  <a:pt x="79995" y="183939"/>
                  <a:pt x="63367" y="175951"/>
                </a:cubicBezTo>
                <a:cubicBezTo>
                  <a:pt x="51630" y="170246"/>
                  <a:pt x="45598" y="157204"/>
                  <a:pt x="45598" y="137153"/>
                </a:cubicBezTo>
                <a:cubicBezTo>
                  <a:pt x="45598" y="134544"/>
                  <a:pt x="44131" y="132262"/>
                  <a:pt x="41848" y="131121"/>
                </a:cubicBezTo>
                <a:cubicBezTo>
                  <a:pt x="28155" y="124600"/>
                  <a:pt x="7615" y="101615"/>
                  <a:pt x="15439" y="83520"/>
                </a:cubicBezTo>
                <a:cubicBezTo>
                  <a:pt x="15439" y="83520"/>
                  <a:pt x="15439" y="83194"/>
                  <a:pt x="15602" y="83031"/>
                </a:cubicBezTo>
                <a:cubicBezTo>
                  <a:pt x="22123" y="64772"/>
                  <a:pt x="32719" y="54665"/>
                  <a:pt x="48043" y="52220"/>
                </a:cubicBezTo>
                <a:cubicBezTo>
                  <a:pt x="51304" y="51731"/>
                  <a:pt x="53749" y="48797"/>
                  <a:pt x="53749" y="45536"/>
                </a:cubicBezTo>
                <a:cubicBezTo>
                  <a:pt x="53749" y="36244"/>
                  <a:pt x="62063" y="22224"/>
                  <a:pt x="74615" y="16193"/>
                </a:cubicBezTo>
                <a:cubicBezTo>
                  <a:pt x="78691" y="14237"/>
                  <a:pt x="82766" y="13421"/>
                  <a:pt x="87005" y="13421"/>
                </a:cubicBezTo>
                <a:cubicBezTo>
                  <a:pt x="95156" y="13421"/>
                  <a:pt x="103633" y="16845"/>
                  <a:pt x="111947" y="23855"/>
                </a:cubicBezTo>
                <a:cubicBezTo>
                  <a:pt x="114392" y="25811"/>
                  <a:pt x="117815" y="25811"/>
                  <a:pt x="120261" y="23855"/>
                </a:cubicBezTo>
                <a:cubicBezTo>
                  <a:pt x="127107" y="18638"/>
                  <a:pt x="142594" y="13747"/>
                  <a:pt x="154005" y="18475"/>
                </a:cubicBezTo>
                <a:cubicBezTo>
                  <a:pt x="162809" y="22061"/>
                  <a:pt x="168025" y="30864"/>
                  <a:pt x="169818" y="44558"/>
                </a:cubicBezTo>
                <a:cubicBezTo>
                  <a:pt x="170144" y="47655"/>
                  <a:pt x="172753" y="50101"/>
                  <a:pt x="175850" y="50427"/>
                </a:cubicBezTo>
                <a:cubicBezTo>
                  <a:pt x="203237" y="52709"/>
                  <a:pt x="220028" y="74227"/>
                  <a:pt x="220517" y="93627"/>
                </a:cubicBezTo>
                <a:cubicBezTo>
                  <a:pt x="220517" y="97702"/>
                  <a:pt x="220028" y="101452"/>
                  <a:pt x="218887" y="105038"/>
                </a:cubicBezTo>
                <a:cubicBezTo>
                  <a:pt x="218887" y="105201"/>
                  <a:pt x="218724" y="105527"/>
                  <a:pt x="218561" y="105690"/>
                </a:cubicBezTo>
                <a:cubicBezTo>
                  <a:pt x="213344" y="119710"/>
                  <a:pt x="198184" y="129328"/>
                  <a:pt x="175524" y="132262"/>
                </a:cubicBezTo>
                <a:cubicBezTo>
                  <a:pt x="173405" y="132588"/>
                  <a:pt x="171611" y="133729"/>
                  <a:pt x="170470" y="135686"/>
                </a:cubicBezTo>
                <a:cubicBezTo>
                  <a:pt x="169492" y="137479"/>
                  <a:pt x="169329" y="139761"/>
                  <a:pt x="170307" y="141717"/>
                </a:cubicBezTo>
                <a:cubicBezTo>
                  <a:pt x="173568" y="148727"/>
                  <a:pt x="171611" y="157204"/>
                  <a:pt x="165743" y="162747"/>
                </a:cubicBezTo>
                <a:cubicBezTo>
                  <a:pt x="159874" y="168289"/>
                  <a:pt x="151234" y="169920"/>
                  <a:pt x="141453" y="167800"/>
                </a:cubicBezTo>
                <a:cubicBezTo>
                  <a:pt x="141290" y="167800"/>
                  <a:pt x="141127" y="167800"/>
                  <a:pt x="140964" y="167637"/>
                </a:cubicBezTo>
                <a:cubicBezTo>
                  <a:pt x="140312" y="167474"/>
                  <a:pt x="139660" y="167311"/>
                  <a:pt x="139008" y="167148"/>
                </a:cubicBezTo>
                <a:cubicBezTo>
                  <a:pt x="135421" y="166170"/>
                  <a:pt x="131672" y="164540"/>
                  <a:pt x="127759" y="162584"/>
                </a:cubicBezTo>
                <a:cubicBezTo>
                  <a:pt x="125477" y="161280"/>
                  <a:pt x="122543" y="161606"/>
                  <a:pt x="120424" y="163236"/>
                </a:cubicBezTo>
                <a:close/>
                <a:moveTo>
                  <a:pt x="117815" y="211652"/>
                </a:moveTo>
                <a:cubicBezTo>
                  <a:pt x="117815" y="204643"/>
                  <a:pt x="123521" y="199100"/>
                  <a:pt x="130368" y="199100"/>
                </a:cubicBezTo>
                <a:cubicBezTo>
                  <a:pt x="137215" y="199100"/>
                  <a:pt x="142920" y="204806"/>
                  <a:pt x="142920" y="211652"/>
                </a:cubicBezTo>
                <a:cubicBezTo>
                  <a:pt x="142920" y="218499"/>
                  <a:pt x="137215" y="224205"/>
                  <a:pt x="130368" y="224205"/>
                </a:cubicBezTo>
                <a:cubicBezTo>
                  <a:pt x="123521" y="224205"/>
                  <a:pt x="117815" y="218499"/>
                  <a:pt x="117815" y="211652"/>
                </a:cubicBezTo>
                <a:close/>
                <a:moveTo>
                  <a:pt x="138356" y="236431"/>
                </a:moveTo>
                <a:cubicBezTo>
                  <a:pt x="148789" y="233008"/>
                  <a:pt x="156451" y="223227"/>
                  <a:pt x="156451" y="211652"/>
                </a:cubicBezTo>
                <a:cubicBezTo>
                  <a:pt x="156451" y="201382"/>
                  <a:pt x="150419" y="192416"/>
                  <a:pt x="141616" y="188178"/>
                </a:cubicBezTo>
                <a:cubicBezTo>
                  <a:pt x="142105" y="185895"/>
                  <a:pt x="142594" y="183613"/>
                  <a:pt x="143083" y="181657"/>
                </a:cubicBezTo>
                <a:cubicBezTo>
                  <a:pt x="155473" y="183287"/>
                  <a:pt x="166558" y="180190"/>
                  <a:pt x="174872" y="172365"/>
                </a:cubicBezTo>
                <a:cubicBezTo>
                  <a:pt x="182860" y="164866"/>
                  <a:pt x="186446" y="154270"/>
                  <a:pt x="184979" y="144163"/>
                </a:cubicBezTo>
                <a:cubicBezTo>
                  <a:pt x="209269" y="139272"/>
                  <a:pt x="223125" y="127209"/>
                  <a:pt x="229483" y="113841"/>
                </a:cubicBezTo>
                <a:cubicBezTo>
                  <a:pt x="251491" y="112863"/>
                  <a:pt x="307569" y="115308"/>
                  <a:pt x="333978" y="158997"/>
                </a:cubicBezTo>
                <a:cubicBezTo>
                  <a:pt x="356964" y="196818"/>
                  <a:pt x="350443" y="230400"/>
                  <a:pt x="346694" y="243115"/>
                </a:cubicBezTo>
                <a:cubicBezTo>
                  <a:pt x="342944" y="242463"/>
                  <a:pt x="339358" y="242137"/>
                  <a:pt x="335935" y="242300"/>
                </a:cubicBezTo>
                <a:lnTo>
                  <a:pt x="335935" y="236920"/>
                </a:lnTo>
                <a:cubicBezTo>
                  <a:pt x="335935" y="233334"/>
                  <a:pt x="333000" y="230237"/>
                  <a:pt x="329414" y="230237"/>
                </a:cubicBezTo>
                <a:cubicBezTo>
                  <a:pt x="310341" y="229747"/>
                  <a:pt x="286051" y="205295"/>
                  <a:pt x="274313" y="193557"/>
                </a:cubicBezTo>
                <a:cubicBezTo>
                  <a:pt x="273009" y="192253"/>
                  <a:pt x="271053" y="191438"/>
                  <a:pt x="269260" y="191601"/>
                </a:cubicBezTo>
                <a:cubicBezTo>
                  <a:pt x="267304" y="191601"/>
                  <a:pt x="265510" y="192579"/>
                  <a:pt x="264369" y="194046"/>
                </a:cubicBezTo>
                <a:cubicBezTo>
                  <a:pt x="238938" y="225509"/>
                  <a:pt x="185794" y="227954"/>
                  <a:pt x="163135" y="228932"/>
                </a:cubicBezTo>
                <a:cubicBezTo>
                  <a:pt x="161667" y="228932"/>
                  <a:pt x="160363" y="228932"/>
                  <a:pt x="159222" y="229095"/>
                </a:cubicBezTo>
                <a:cubicBezTo>
                  <a:pt x="155636" y="229258"/>
                  <a:pt x="152864" y="232193"/>
                  <a:pt x="152864" y="235779"/>
                </a:cubicBezTo>
                <a:lnTo>
                  <a:pt x="152864" y="242137"/>
                </a:lnTo>
                <a:cubicBezTo>
                  <a:pt x="148626" y="242137"/>
                  <a:pt x="144224" y="242626"/>
                  <a:pt x="139660" y="243767"/>
                </a:cubicBezTo>
                <a:cubicBezTo>
                  <a:pt x="139171" y="242137"/>
                  <a:pt x="138845" y="239855"/>
                  <a:pt x="138519" y="236268"/>
                </a:cubicBezTo>
                <a:close/>
                <a:moveTo>
                  <a:pt x="139497" y="306692"/>
                </a:moveTo>
                <a:cubicBezTo>
                  <a:pt x="131183" y="301476"/>
                  <a:pt x="125640" y="292347"/>
                  <a:pt x="123847" y="281098"/>
                </a:cubicBezTo>
                <a:cubicBezTo>
                  <a:pt x="122706" y="274089"/>
                  <a:pt x="124173" y="268546"/>
                  <a:pt x="128575" y="264144"/>
                </a:cubicBezTo>
                <a:cubicBezTo>
                  <a:pt x="134443" y="258276"/>
                  <a:pt x="144387" y="255668"/>
                  <a:pt x="152701" y="255668"/>
                </a:cubicBezTo>
                <a:lnTo>
                  <a:pt x="152701" y="272621"/>
                </a:lnTo>
                <a:cubicBezTo>
                  <a:pt x="149604" y="270502"/>
                  <a:pt x="146344" y="268546"/>
                  <a:pt x="142431" y="267079"/>
                </a:cubicBezTo>
                <a:cubicBezTo>
                  <a:pt x="139008" y="265612"/>
                  <a:pt x="135095" y="267242"/>
                  <a:pt x="133628" y="270828"/>
                </a:cubicBezTo>
                <a:cubicBezTo>
                  <a:pt x="132161" y="274252"/>
                  <a:pt x="133791" y="278164"/>
                  <a:pt x="137378" y="279631"/>
                </a:cubicBezTo>
                <a:cubicBezTo>
                  <a:pt x="144550" y="282566"/>
                  <a:pt x="149767" y="287130"/>
                  <a:pt x="152701" y="292673"/>
                </a:cubicBezTo>
                <a:lnTo>
                  <a:pt x="152701" y="306855"/>
                </a:lnTo>
                <a:cubicBezTo>
                  <a:pt x="152701" y="308323"/>
                  <a:pt x="152701" y="309790"/>
                  <a:pt x="152701" y="311094"/>
                </a:cubicBezTo>
                <a:cubicBezTo>
                  <a:pt x="148300" y="311094"/>
                  <a:pt x="143572" y="309464"/>
                  <a:pt x="139334" y="306692"/>
                </a:cubicBezTo>
                <a:close/>
                <a:moveTo>
                  <a:pt x="252143" y="376954"/>
                </a:moveTo>
                <a:lnTo>
                  <a:pt x="236167" y="376954"/>
                </a:lnTo>
                <a:cubicBezTo>
                  <a:pt x="197531" y="376954"/>
                  <a:pt x="166069" y="345491"/>
                  <a:pt x="166069" y="306855"/>
                </a:cubicBezTo>
                <a:lnTo>
                  <a:pt x="166069" y="291206"/>
                </a:lnTo>
                <a:cubicBezTo>
                  <a:pt x="166069" y="291206"/>
                  <a:pt x="166069" y="291206"/>
                  <a:pt x="166069" y="291206"/>
                </a:cubicBezTo>
                <a:lnTo>
                  <a:pt x="166069" y="242626"/>
                </a:lnTo>
                <a:cubicBezTo>
                  <a:pt x="190359" y="241485"/>
                  <a:pt x="240242" y="238224"/>
                  <a:pt x="269586" y="208392"/>
                </a:cubicBezTo>
                <a:cubicBezTo>
                  <a:pt x="286703" y="225020"/>
                  <a:pt x="304635" y="239855"/>
                  <a:pt x="322241" y="243278"/>
                </a:cubicBezTo>
                <a:lnTo>
                  <a:pt x="322241" y="307018"/>
                </a:lnTo>
                <a:cubicBezTo>
                  <a:pt x="322241" y="345654"/>
                  <a:pt x="290778" y="377117"/>
                  <a:pt x="252143" y="377117"/>
                </a:cubicBezTo>
                <a:close/>
                <a:moveTo>
                  <a:pt x="365441" y="281261"/>
                </a:moveTo>
                <a:cubicBezTo>
                  <a:pt x="363648" y="292510"/>
                  <a:pt x="357942" y="301476"/>
                  <a:pt x="349791" y="306855"/>
                </a:cubicBezTo>
                <a:cubicBezTo>
                  <a:pt x="345227" y="309790"/>
                  <a:pt x="340173" y="311257"/>
                  <a:pt x="335608" y="311257"/>
                </a:cubicBezTo>
                <a:cubicBezTo>
                  <a:pt x="335608" y="309790"/>
                  <a:pt x="335608" y="308323"/>
                  <a:pt x="335608" y="307018"/>
                </a:cubicBezTo>
                <a:lnTo>
                  <a:pt x="335608" y="294629"/>
                </a:lnTo>
                <a:cubicBezTo>
                  <a:pt x="335608" y="294629"/>
                  <a:pt x="335771" y="294303"/>
                  <a:pt x="335935" y="294140"/>
                </a:cubicBezTo>
                <a:cubicBezTo>
                  <a:pt x="338543" y="287945"/>
                  <a:pt x="344085" y="283055"/>
                  <a:pt x="351747" y="279957"/>
                </a:cubicBezTo>
                <a:cubicBezTo>
                  <a:pt x="355171" y="278490"/>
                  <a:pt x="356801" y="274578"/>
                  <a:pt x="355497" y="271154"/>
                </a:cubicBezTo>
                <a:cubicBezTo>
                  <a:pt x="354030" y="267731"/>
                  <a:pt x="350117" y="266101"/>
                  <a:pt x="346694" y="267405"/>
                </a:cubicBezTo>
                <a:cubicBezTo>
                  <a:pt x="342618" y="269035"/>
                  <a:pt x="338869" y="271154"/>
                  <a:pt x="335608" y="273600"/>
                </a:cubicBezTo>
                <a:lnTo>
                  <a:pt x="335608" y="255994"/>
                </a:lnTo>
                <a:cubicBezTo>
                  <a:pt x="344248" y="255831"/>
                  <a:pt x="354682" y="258439"/>
                  <a:pt x="360713" y="264471"/>
                </a:cubicBezTo>
                <a:cubicBezTo>
                  <a:pt x="365115" y="268872"/>
                  <a:pt x="366582" y="274415"/>
                  <a:pt x="365441" y="281424"/>
                </a:cubicBezTo>
                <a:close/>
              </a:path>
            </a:pathLst>
          </a:custGeom>
          <a:solidFill>
            <a:srgbClr val="FFFFFF"/>
          </a:solidFill>
          <a:ln w="16288"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EC2363C8-B598-3E85-D469-B4042F3DBFDC}"/>
              </a:ext>
            </a:extLst>
          </p:cNvPr>
          <p:cNvSpPr/>
          <p:nvPr/>
        </p:nvSpPr>
        <p:spPr>
          <a:xfrm>
            <a:off x="576536" y="504644"/>
            <a:ext cx="48561" cy="18971"/>
          </a:xfrm>
          <a:custGeom>
            <a:avLst/>
            <a:gdLst>
              <a:gd name="connsiteX0" fmla="*/ 46522 w 48561"/>
              <a:gd name="connsiteY0" fmla="*/ 2181 h 18971"/>
              <a:gd name="connsiteX1" fmla="*/ 37067 w 48561"/>
              <a:gd name="connsiteY1" fmla="*/ 2018 h 18971"/>
              <a:gd name="connsiteX2" fmla="*/ 11473 w 48561"/>
              <a:gd name="connsiteY2" fmla="*/ 2018 h 18971"/>
              <a:gd name="connsiteX3" fmla="*/ 2018 w 48561"/>
              <a:gd name="connsiteY3" fmla="*/ 2018 h 18971"/>
              <a:gd name="connsiteX4" fmla="*/ 2018 w 48561"/>
              <a:gd name="connsiteY4" fmla="*/ 11473 h 18971"/>
              <a:gd name="connsiteX5" fmla="*/ 24188 w 48561"/>
              <a:gd name="connsiteY5" fmla="*/ 18972 h 18971"/>
              <a:gd name="connsiteX6" fmla="*/ 46522 w 48561"/>
              <a:gd name="connsiteY6" fmla="*/ 11636 h 18971"/>
              <a:gd name="connsiteX7" fmla="*/ 46685 w 48561"/>
              <a:gd name="connsiteY7" fmla="*/ 2181 h 1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8971">
                <a:moveTo>
                  <a:pt x="46522" y="2181"/>
                </a:moveTo>
                <a:cubicBezTo>
                  <a:pt x="43914" y="-427"/>
                  <a:pt x="39675" y="-590"/>
                  <a:pt x="37067" y="2018"/>
                </a:cubicBezTo>
                <a:cubicBezTo>
                  <a:pt x="31687" y="7234"/>
                  <a:pt x="15711" y="6582"/>
                  <a:pt x="11473" y="2018"/>
                </a:cubicBezTo>
                <a:cubicBezTo>
                  <a:pt x="8865" y="-590"/>
                  <a:pt x="4626" y="-754"/>
                  <a:pt x="2018" y="2018"/>
                </a:cubicBezTo>
                <a:cubicBezTo>
                  <a:pt x="-590" y="4626"/>
                  <a:pt x="-754" y="8865"/>
                  <a:pt x="2018" y="11473"/>
                </a:cubicBezTo>
                <a:cubicBezTo>
                  <a:pt x="6908" y="16526"/>
                  <a:pt x="15548" y="18972"/>
                  <a:pt x="24188" y="18972"/>
                </a:cubicBezTo>
                <a:cubicBezTo>
                  <a:pt x="32828" y="18972"/>
                  <a:pt x="41305" y="16526"/>
                  <a:pt x="46522" y="11636"/>
                </a:cubicBezTo>
                <a:cubicBezTo>
                  <a:pt x="49130" y="9028"/>
                  <a:pt x="49293" y="4789"/>
                  <a:pt x="46685" y="2181"/>
                </a:cubicBezTo>
                <a:close/>
              </a:path>
            </a:pathLst>
          </a:custGeom>
          <a:solidFill>
            <a:srgbClr val="FFFFFF"/>
          </a:solidFill>
          <a:ln w="1628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FEC13EA9-BAEA-23A5-33CF-7191535DD59F}"/>
              </a:ext>
            </a:extLst>
          </p:cNvPr>
          <p:cNvSpPr/>
          <p:nvPr/>
        </p:nvSpPr>
        <p:spPr>
          <a:xfrm>
            <a:off x="447566" y="288522"/>
            <a:ext cx="48561" cy="19093"/>
          </a:xfrm>
          <a:custGeom>
            <a:avLst/>
            <a:gdLst>
              <a:gd name="connsiteX0" fmla="*/ 37089 w 48561"/>
              <a:gd name="connsiteY0" fmla="*/ 16974 h 19093"/>
              <a:gd name="connsiteX1" fmla="*/ 46544 w 48561"/>
              <a:gd name="connsiteY1" fmla="*/ 16974 h 19093"/>
              <a:gd name="connsiteX2" fmla="*/ 46544 w 48561"/>
              <a:gd name="connsiteY2" fmla="*/ 7519 h 19093"/>
              <a:gd name="connsiteX3" fmla="*/ 2040 w 48561"/>
              <a:gd name="connsiteY3" fmla="*/ 7519 h 19093"/>
              <a:gd name="connsiteX4" fmla="*/ 1877 w 48561"/>
              <a:gd name="connsiteY4" fmla="*/ 16974 h 19093"/>
              <a:gd name="connsiteX5" fmla="*/ 6767 w 48561"/>
              <a:gd name="connsiteY5" fmla="*/ 19094 h 19093"/>
              <a:gd name="connsiteX6" fmla="*/ 11495 w 48561"/>
              <a:gd name="connsiteY6" fmla="*/ 17137 h 19093"/>
              <a:gd name="connsiteX7" fmla="*/ 37089 w 48561"/>
              <a:gd name="connsiteY7" fmla="*/ 17137 h 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9093">
                <a:moveTo>
                  <a:pt x="37089" y="16974"/>
                </a:moveTo>
                <a:cubicBezTo>
                  <a:pt x="39697" y="19583"/>
                  <a:pt x="43935" y="19746"/>
                  <a:pt x="46544" y="16974"/>
                </a:cubicBezTo>
                <a:cubicBezTo>
                  <a:pt x="49152" y="14366"/>
                  <a:pt x="49315" y="10128"/>
                  <a:pt x="46544" y="7519"/>
                </a:cubicBezTo>
                <a:cubicBezTo>
                  <a:pt x="36926" y="-2425"/>
                  <a:pt x="12310" y="-2588"/>
                  <a:pt x="2040" y="7519"/>
                </a:cubicBezTo>
                <a:cubicBezTo>
                  <a:pt x="-569" y="10128"/>
                  <a:pt x="-732" y="14366"/>
                  <a:pt x="1877" y="16974"/>
                </a:cubicBezTo>
                <a:cubicBezTo>
                  <a:pt x="3181" y="18279"/>
                  <a:pt x="4974" y="19094"/>
                  <a:pt x="6767" y="19094"/>
                </a:cubicBezTo>
                <a:cubicBezTo>
                  <a:pt x="8560" y="19094"/>
                  <a:pt x="10191" y="18442"/>
                  <a:pt x="11495" y="17137"/>
                </a:cubicBezTo>
                <a:cubicBezTo>
                  <a:pt x="16874" y="11921"/>
                  <a:pt x="32850" y="12573"/>
                  <a:pt x="37089" y="17137"/>
                </a:cubicBezTo>
                <a:close/>
              </a:path>
            </a:pathLst>
          </a:custGeom>
          <a:solidFill>
            <a:srgbClr val="FFFFFF"/>
          </a:solidFill>
          <a:ln w="1628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8001881D-F185-1ACD-9257-15209DF1C39D}"/>
              </a:ext>
            </a:extLst>
          </p:cNvPr>
          <p:cNvSpPr/>
          <p:nvPr/>
        </p:nvSpPr>
        <p:spPr>
          <a:xfrm>
            <a:off x="515708" y="288685"/>
            <a:ext cx="48561" cy="19093"/>
          </a:xfrm>
          <a:custGeom>
            <a:avLst/>
            <a:gdLst>
              <a:gd name="connsiteX0" fmla="*/ 6767 w 48561"/>
              <a:gd name="connsiteY0" fmla="*/ 18931 h 19093"/>
              <a:gd name="connsiteX1" fmla="*/ 11495 w 48561"/>
              <a:gd name="connsiteY1" fmla="*/ 16974 h 19093"/>
              <a:gd name="connsiteX2" fmla="*/ 37089 w 48561"/>
              <a:gd name="connsiteY2" fmla="*/ 16974 h 19093"/>
              <a:gd name="connsiteX3" fmla="*/ 46544 w 48561"/>
              <a:gd name="connsiteY3" fmla="*/ 16974 h 19093"/>
              <a:gd name="connsiteX4" fmla="*/ 46544 w 48561"/>
              <a:gd name="connsiteY4" fmla="*/ 7519 h 19093"/>
              <a:gd name="connsiteX5" fmla="*/ 2040 w 48561"/>
              <a:gd name="connsiteY5" fmla="*/ 7519 h 19093"/>
              <a:gd name="connsiteX6" fmla="*/ 1877 w 48561"/>
              <a:gd name="connsiteY6" fmla="*/ 16974 h 19093"/>
              <a:gd name="connsiteX7" fmla="*/ 6767 w 48561"/>
              <a:gd name="connsiteY7" fmla="*/ 19094 h 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9093">
                <a:moveTo>
                  <a:pt x="6767" y="18931"/>
                </a:moveTo>
                <a:cubicBezTo>
                  <a:pt x="8397" y="18931"/>
                  <a:pt x="10191" y="18279"/>
                  <a:pt x="11495" y="16974"/>
                </a:cubicBezTo>
                <a:cubicBezTo>
                  <a:pt x="16874" y="11758"/>
                  <a:pt x="32850" y="12410"/>
                  <a:pt x="37089" y="16974"/>
                </a:cubicBezTo>
                <a:cubicBezTo>
                  <a:pt x="39697" y="19583"/>
                  <a:pt x="43936" y="19746"/>
                  <a:pt x="46544" y="16974"/>
                </a:cubicBezTo>
                <a:cubicBezTo>
                  <a:pt x="49152" y="14366"/>
                  <a:pt x="49315" y="10128"/>
                  <a:pt x="46544" y="7519"/>
                </a:cubicBezTo>
                <a:cubicBezTo>
                  <a:pt x="36926" y="-2425"/>
                  <a:pt x="12310" y="-2588"/>
                  <a:pt x="2040" y="7519"/>
                </a:cubicBezTo>
                <a:cubicBezTo>
                  <a:pt x="-569" y="10128"/>
                  <a:pt x="-732" y="14366"/>
                  <a:pt x="1877" y="16974"/>
                </a:cubicBezTo>
                <a:cubicBezTo>
                  <a:pt x="3181" y="18279"/>
                  <a:pt x="4974" y="19094"/>
                  <a:pt x="6767" y="19094"/>
                </a:cubicBezTo>
                <a:close/>
              </a:path>
            </a:pathLst>
          </a:custGeom>
          <a:solidFill>
            <a:srgbClr val="FFFFFF"/>
          </a:solidFill>
          <a:ln w="16288"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9970BC76-3A45-1A03-4FD3-62B5532C2BD8}"/>
              </a:ext>
            </a:extLst>
          </p:cNvPr>
          <p:cNvSpPr/>
          <p:nvPr/>
        </p:nvSpPr>
        <p:spPr>
          <a:xfrm>
            <a:off x="642884" y="504644"/>
            <a:ext cx="48561" cy="18971"/>
          </a:xfrm>
          <a:custGeom>
            <a:avLst/>
            <a:gdLst>
              <a:gd name="connsiteX0" fmla="*/ 37067 w 48561"/>
              <a:gd name="connsiteY0" fmla="*/ 2018 h 18971"/>
              <a:gd name="connsiteX1" fmla="*/ 11473 w 48561"/>
              <a:gd name="connsiteY1" fmla="*/ 2018 h 18971"/>
              <a:gd name="connsiteX2" fmla="*/ 2018 w 48561"/>
              <a:gd name="connsiteY2" fmla="*/ 2018 h 18971"/>
              <a:gd name="connsiteX3" fmla="*/ 2018 w 48561"/>
              <a:gd name="connsiteY3" fmla="*/ 11473 h 18971"/>
              <a:gd name="connsiteX4" fmla="*/ 24188 w 48561"/>
              <a:gd name="connsiteY4" fmla="*/ 18972 h 18971"/>
              <a:gd name="connsiteX5" fmla="*/ 46522 w 48561"/>
              <a:gd name="connsiteY5" fmla="*/ 11636 h 18971"/>
              <a:gd name="connsiteX6" fmla="*/ 46685 w 48561"/>
              <a:gd name="connsiteY6" fmla="*/ 2181 h 18971"/>
              <a:gd name="connsiteX7" fmla="*/ 37230 w 48561"/>
              <a:gd name="connsiteY7" fmla="*/ 2018 h 1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8971">
                <a:moveTo>
                  <a:pt x="37067" y="2018"/>
                </a:moveTo>
                <a:cubicBezTo>
                  <a:pt x="31687" y="7234"/>
                  <a:pt x="15711" y="6582"/>
                  <a:pt x="11473" y="2018"/>
                </a:cubicBezTo>
                <a:cubicBezTo>
                  <a:pt x="8865" y="-590"/>
                  <a:pt x="4626" y="-754"/>
                  <a:pt x="2018" y="2018"/>
                </a:cubicBezTo>
                <a:cubicBezTo>
                  <a:pt x="-590" y="4626"/>
                  <a:pt x="-754" y="8865"/>
                  <a:pt x="2018" y="11473"/>
                </a:cubicBezTo>
                <a:cubicBezTo>
                  <a:pt x="6908" y="16526"/>
                  <a:pt x="15548" y="18972"/>
                  <a:pt x="24188" y="18972"/>
                </a:cubicBezTo>
                <a:cubicBezTo>
                  <a:pt x="32828" y="18972"/>
                  <a:pt x="41305" y="16526"/>
                  <a:pt x="46522" y="11636"/>
                </a:cubicBezTo>
                <a:cubicBezTo>
                  <a:pt x="49130" y="9028"/>
                  <a:pt x="49293" y="4789"/>
                  <a:pt x="46685" y="2181"/>
                </a:cubicBezTo>
                <a:cubicBezTo>
                  <a:pt x="44077" y="-427"/>
                  <a:pt x="39838" y="-590"/>
                  <a:pt x="37230" y="2018"/>
                </a:cubicBezTo>
                <a:close/>
              </a:path>
            </a:pathLst>
          </a:custGeom>
          <a:solidFill>
            <a:srgbClr val="FFFFFF"/>
          </a:solidFill>
          <a:ln w="1628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573FE84A-0B8D-880A-C9F3-0BCAA9127D97}"/>
              </a:ext>
            </a:extLst>
          </p:cNvPr>
          <p:cNvSpPr/>
          <p:nvPr/>
        </p:nvSpPr>
        <p:spPr>
          <a:xfrm>
            <a:off x="606499" y="545857"/>
            <a:ext cx="55587" cy="22426"/>
          </a:xfrm>
          <a:custGeom>
            <a:avLst/>
            <a:gdLst>
              <a:gd name="connsiteX0" fmla="*/ 53074 w 55587"/>
              <a:gd name="connsiteY0" fmla="*/ 1397 h 22426"/>
              <a:gd name="connsiteX1" fmla="*/ 43619 w 55587"/>
              <a:gd name="connsiteY1" fmla="*/ 2702 h 22426"/>
              <a:gd name="connsiteX2" fmla="*/ 27806 w 55587"/>
              <a:gd name="connsiteY2" fmla="*/ 9222 h 22426"/>
              <a:gd name="connsiteX3" fmla="*/ 27317 w 55587"/>
              <a:gd name="connsiteY3" fmla="*/ 9222 h 22426"/>
              <a:gd name="connsiteX4" fmla="*/ 12157 w 55587"/>
              <a:gd name="connsiteY4" fmla="*/ 2864 h 22426"/>
              <a:gd name="connsiteX5" fmla="*/ 2865 w 55587"/>
              <a:gd name="connsiteY5" fmla="*/ 1234 h 22426"/>
              <a:gd name="connsiteX6" fmla="*/ 1234 w 55587"/>
              <a:gd name="connsiteY6" fmla="*/ 10526 h 22426"/>
              <a:gd name="connsiteX7" fmla="*/ 27154 w 55587"/>
              <a:gd name="connsiteY7" fmla="*/ 22427 h 22426"/>
              <a:gd name="connsiteX8" fmla="*/ 27806 w 55587"/>
              <a:gd name="connsiteY8" fmla="*/ 22427 h 22426"/>
              <a:gd name="connsiteX9" fmla="*/ 54215 w 55587"/>
              <a:gd name="connsiteY9" fmla="*/ 10689 h 22426"/>
              <a:gd name="connsiteX10" fmla="*/ 52911 w 55587"/>
              <a:gd name="connsiteY10" fmla="*/ 1234 h 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87" h="22426">
                <a:moveTo>
                  <a:pt x="53074" y="1397"/>
                </a:moveTo>
                <a:cubicBezTo>
                  <a:pt x="50140" y="-885"/>
                  <a:pt x="45901" y="-233"/>
                  <a:pt x="43619" y="2702"/>
                </a:cubicBezTo>
                <a:cubicBezTo>
                  <a:pt x="40685" y="6777"/>
                  <a:pt x="34653" y="9222"/>
                  <a:pt x="27806" y="9222"/>
                </a:cubicBezTo>
                <a:cubicBezTo>
                  <a:pt x="27806" y="9222"/>
                  <a:pt x="27480" y="9222"/>
                  <a:pt x="27317" y="9222"/>
                </a:cubicBezTo>
                <a:cubicBezTo>
                  <a:pt x="20797" y="9222"/>
                  <a:pt x="14765" y="6614"/>
                  <a:pt x="12157" y="2864"/>
                </a:cubicBezTo>
                <a:cubicBezTo>
                  <a:pt x="10037" y="-233"/>
                  <a:pt x="5799" y="-885"/>
                  <a:pt x="2865" y="1234"/>
                </a:cubicBezTo>
                <a:cubicBezTo>
                  <a:pt x="-233" y="3354"/>
                  <a:pt x="-885" y="7592"/>
                  <a:pt x="1234" y="10526"/>
                </a:cubicBezTo>
                <a:cubicBezTo>
                  <a:pt x="6451" y="17862"/>
                  <a:pt x="16069" y="22264"/>
                  <a:pt x="27154" y="22427"/>
                </a:cubicBezTo>
                <a:cubicBezTo>
                  <a:pt x="27317" y="22427"/>
                  <a:pt x="27643" y="22427"/>
                  <a:pt x="27806" y="22427"/>
                </a:cubicBezTo>
                <a:cubicBezTo>
                  <a:pt x="38892" y="22427"/>
                  <a:pt x="48673" y="18025"/>
                  <a:pt x="54215" y="10689"/>
                </a:cubicBezTo>
                <a:cubicBezTo>
                  <a:pt x="56498" y="7755"/>
                  <a:pt x="55846" y="3517"/>
                  <a:pt x="52911" y="1234"/>
                </a:cubicBezTo>
                <a:close/>
              </a:path>
            </a:pathLst>
          </a:custGeom>
          <a:solidFill>
            <a:srgbClr val="FFFFFF"/>
          </a:solidFill>
          <a:ln w="1628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0DFA725-2D01-36B9-FCF4-4F0A5376C102}"/>
              </a:ext>
            </a:extLst>
          </p:cNvPr>
          <p:cNvSpPr/>
          <p:nvPr/>
        </p:nvSpPr>
        <p:spPr>
          <a:xfrm>
            <a:off x="466448" y="322177"/>
            <a:ext cx="79005" cy="37442"/>
          </a:xfrm>
          <a:custGeom>
            <a:avLst/>
            <a:gdLst>
              <a:gd name="connsiteX0" fmla="*/ 78197 w 79005"/>
              <a:gd name="connsiteY0" fmla="*/ 10870 h 37442"/>
              <a:gd name="connsiteX1" fmla="*/ 75426 w 79005"/>
              <a:gd name="connsiteY1" fmla="*/ 1741 h 37442"/>
              <a:gd name="connsiteX2" fmla="*/ 66297 w 79005"/>
              <a:gd name="connsiteY2" fmla="*/ 4513 h 37442"/>
              <a:gd name="connsiteX3" fmla="*/ 35812 w 79005"/>
              <a:gd name="connsiteY3" fmla="*/ 23912 h 37442"/>
              <a:gd name="connsiteX4" fmla="*/ 13316 w 79005"/>
              <a:gd name="connsiteY4" fmla="*/ 5328 h 37442"/>
              <a:gd name="connsiteX5" fmla="*/ 5328 w 79005"/>
              <a:gd name="connsiteY5" fmla="*/ 111 h 37442"/>
              <a:gd name="connsiteX6" fmla="*/ 111 w 79005"/>
              <a:gd name="connsiteY6" fmla="*/ 8099 h 37442"/>
              <a:gd name="connsiteX7" fmla="*/ 33856 w 79005"/>
              <a:gd name="connsiteY7" fmla="*/ 37116 h 37442"/>
              <a:gd name="connsiteX8" fmla="*/ 39399 w 79005"/>
              <a:gd name="connsiteY8" fmla="*/ 37442 h 37442"/>
              <a:gd name="connsiteX9" fmla="*/ 78197 w 79005"/>
              <a:gd name="connsiteY9" fmla="*/ 10707 h 3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05" h="37442">
                <a:moveTo>
                  <a:pt x="78197" y="10870"/>
                </a:moveTo>
                <a:cubicBezTo>
                  <a:pt x="79990" y="7610"/>
                  <a:pt x="78686" y="3534"/>
                  <a:pt x="75426" y="1741"/>
                </a:cubicBezTo>
                <a:cubicBezTo>
                  <a:pt x="72165" y="-52"/>
                  <a:pt x="68090" y="1252"/>
                  <a:pt x="66297" y="4513"/>
                </a:cubicBezTo>
                <a:cubicBezTo>
                  <a:pt x="58798" y="18695"/>
                  <a:pt x="47876" y="25542"/>
                  <a:pt x="35812" y="23912"/>
                </a:cubicBezTo>
                <a:cubicBezTo>
                  <a:pt x="25216" y="22445"/>
                  <a:pt x="15272" y="14294"/>
                  <a:pt x="13316" y="5328"/>
                </a:cubicBezTo>
                <a:cubicBezTo>
                  <a:pt x="12500" y="1741"/>
                  <a:pt x="8914" y="-541"/>
                  <a:pt x="5328" y="111"/>
                </a:cubicBezTo>
                <a:cubicBezTo>
                  <a:pt x="1741" y="926"/>
                  <a:pt x="-541" y="4513"/>
                  <a:pt x="111" y="8099"/>
                </a:cubicBezTo>
                <a:cubicBezTo>
                  <a:pt x="3208" y="22608"/>
                  <a:pt x="17391" y="34834"/>
                  <a:pt x="33856" y="37116"/>
                </a:cubicBezTo>
                <a:cubicBezTo>
                  <a:pt x="35649" y="37442"/>
                  <a:pt x="37605" y="37442"/>
                  <a:pt x="39399" y="37442"/>
                </a:cubicBezTo>
                <a:cubicBezTo>
                  <a:pt x="55048" y="37442"/>
                  <a:pt x="68905" y="27987"/>
                  <a:pt x="78197" y="10707"/>
                </a:cubicBezTo>
                <a:close/>
              </a:path>
            </a:pathLst>
          </a:custGeom>
          <a:solidFill>
            <a:srgbClr val="FFFFFF"/>
          </a:solidFill>
          <a:ln w="16288" cap="flat">
            <a:noFill/>
            <a:prstDash val="solid"/>
            <a:miter/>
          </a:ln>
        </p:spPr>
        <p:txBody>
          <a:bodyPr rtlCol="0" anchor="ctr"/>
          <a:lstStyle/>
          <a:p>
            <a:endParaRPr lang="ja-JP" altLang="en-US"/>
          </a:p>
        </p:txBody>
      </p:sp>
      <p:sp>
        <p:nvSpPr>
          <p:cNvPr id="2" name="四角形: 角を丸くする 1">
            <a:extLst>
              <a:ext uri="{FF2B5EF4-FFF2-40B4-BE49-F238E27FC236}">
                <a16:creationId xmlns:a16="http://schemas.microsoft.com/office/drawing/2014/main" id="{6A509080-176F-96C3-9CED-EE817D2A79ED}"/>
              </a:ext>
            </a:extLst>
          </p:cNvPr>
          <p:cNvSpPr/>
          <p:nvPr userDrawn="1"/>
        </p:nvSpPr>
        <p:spPr>
          <a:xfrm>
            <a:off x="479426" y="1146175"/>
            <a:ext cx="11233150" cy="5297488"/>
          </a:xfrm>
          <a:prstGeom prst="roundRect">
            <a:avLst>
              <a:gd name="adj" fmla="val 4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タイトル 1">
            <a:extLst>
              <a:ext uri="{FF2B5EF4-FFF2-40B4-BE49-F238E27FC236}">
                <a16:creationId xmlns:a16="http://schemas.microsoft.com/office/drawing/2014/main" id="{53206920-9C43-7F21-046F-E8D6D54376F8}"/>
              </a:ext>
            </a:extLst>
          </p:cNvPr>
          <p:cNvSpPr txBox="1">
            <a:spLocks/>
          </p:cNvSpPr>
          <p:nvPr userDrawn="1"/>
        </p:nvSpPr>
        <p:spPr>
          <a:xfrm>
            <a:off x="952184" y="298748"/>
            <a:ext cx="8024136" cy="369332"/>
          </a:xfrm>
          <a:prstGeom prst="rect">
            <a:avLst/>
          </a:prstGeom>
        </p:spPr>
        <p:txBody>
          <a:bodyPr vert="horz" wrap="square" lIns="0" tIns="0" rIns="0" bIns="0" rtlCol="0">
            <a:spAutoFit/>
          </a:bodyPr>
          <a:lstStyle>
            <a:lvl1pPr lvl="0" indent="0">
              <a:spcBef>
                <a:spcPct val="20000"/>
              </a:spcBef>
              <a:buFont typeface="Arial" panose="020B0604020202020204" pitchFamily="34" charset="0"/>
              <a:buNone/>
              <a:defRPr sz="4800" b="1">
                <a:latin typeface="+mn-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2400" dirty="0"/>
              <a:t>身近な人が「依存症かも？」と思ったらどうする？</a:t>
            </a:r>
          </a:p>
        </p:txBody>
      </p:sp>
    </p:spTree>
    <p:extLst>
      <p:ext uri="{BB962C8B-B14F-4D97-AF65-F5344CB8AC3E}">
        <p14:creationId xmlns:p14="http://schemas.microsoft.com/office/powerpoint/2010/main" val="29447859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536">
          <p15:clr>
            <a:srgbClr val="FBAE40"/>
          </p15:clr>
        </p15:guide>
        <p15:guide id="3" orient="horz" pos="722">
          <p15:clr>
            <a:srgbClr val="FBAE40"/>
          </p15:clr>
        </p15:guide>
        <p15:guide id="4" orient="horz" pos="4059">
          <p15:clr>
            <a:srgbClr val="FBAE40"/>
          </p15:clr>
        </p15:guide>
        <p15:guide id="5" pos="302">
          <p15:clr>
            <a:srgbClr val="FBAE40"/>
          </p15:clr>
        </p15:guide>
        <p15:guide id="6" pos="7378">
          <p15:clr>
            <a:srgbClr val="FBAE40"/>
          </p15:clr>
        </p15:guide>
        <p15:guide id="7" pos="619">
          <p15:clr>
            <a:srgbClr val="FBAE40"/>
          </p15:clr>
        </p15:guide>
        <p15:guide id="8" pos="706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リラックス法を試してみよう">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C9801851-63FB-E7B9-8E43-9472F9103E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12192000" cy="6858000"/>
          </a:xfrm>
          <a:prstGeom prst="rect">
            <a:avLst/>
          </a:prstGeom>
        </p:spPr>
      </p:pic>
      <p:sp>
        <p:nvSpPr>
          <p:cNvPr id="10" name="正方形/長方形 9">
            <a:extLst>
              <a:ext uri="{FF2B5EF4-FFF2-40B4-BE49-F238E27FC236}">
                <a16:creationId xmlns:a16="http://schemas.microsoft.com/office/drawing/2014/main" id="{12371859-4C80-9E35-D22C-B64A29460784}"/>
              </a:ext>
            </a:extLst>
          </p:cNvPr>
          <p:cNvSpPr/>
          <p:nvPr userDrawn="1"/>
        </p:nvSpPr>
        <p:spPr>
          <a:xfrm>
            <a:off x="0" y="1"/>
            <a:ext cx="12192002" cy="857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スライド番号プレースホルダー 5">
            <a:extLst>
              <a:ext uri="{FF2B5EF4-FFF2-40B4-BE49-F238E27FC236}">
                <a16:creationId xmlns:a16="http://schemas.microsoft.com/office/drawing/2014/main" id="{9415910B-A092-F688-0337-3088EB93FC15}"/>
              </a:ext>
            </a:extLst>
          </p:cNvPr>
          <p:cNvSpPr>
            <a:spLocks noGrp="1"/>
          </p:cNvSpPr>
          <p:nvPr>
            <p:ph type="sldNum" sz="quarter" idx="12"/>
          </p:nvPr>
        </p:nvSpPr>
        <p:spPr>
          <a:xfrm>
            <a:off x="11568607"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sp>
        <p:nvSpPr>
          <p:cNvPr id="7" name="フリーフォーム: 図形 6">
            <a:extLst>
              <a:ext uri="{FF2B5EF4-FFF2-40B4-BE49-F238E27FC236}">
                <a16:creationId xmlns:a16="http://schemas.microsoft.com/office/drawing/2014/main" id="{40213A87-ECCF-A69D-72FD-7D17C5A0C712}"/>
              </a:ext>
            </a:extLst>
          </p:cNvPr>
          <p:cNvSpPr/>
          <p:nvPr/>
        </p:nvSpPr>
        <p:spPr>
          <a:xfrm>
            <a:off x="-4763" y="-4764"/>
            <a:ext cx="5527498" cy="864623"/>
          </a:xfrm>
          <a:custGeom>
            <a:avLst/>
            <a:gdLst>
              <a:gd name="connsiteX0" fmla="*/ 2836202 w 3260866"/>
              <a:gd name="connsiteY0" fmla="*/ 857479 h 857479"/>
              <a:gd name="connsiteX1" fmla="*/ 0 w 3260866"/>
              <a:gd name="connsiteY1" fmla="*/ 857479 h 857479"/>
              <a:gd name="connsiteX2" fmla="*/ 0 w 3260866"/>
              <a:gd name="connsiteY2" fmla="*/ 0 h 857479"/>
              <a:gd name="connsiteX3" fmla="*/ 3260866 w 3260866"/>
              <a:gd name="connsiteY3" fmla="*/ 0 h 857479"/>
              <a:gd name="connsiteX4" fmla="*/ 2836202 w 3260866"/>
              <a:gd name="connsiteY4" fmla="*/ 857479 h 857479"/>
              <a:gd name="connsiteX0" fmla="*/ 2836202 w 3260866"/>
              <a:gd name="connsiteY0" fmla="*/ 857479 h 857479"/>
              <a:gd name="connsiteX1" fmla="*/ 0 w 3260866"/>
              <a:gd name="connsiteY1" fmla="*/ 857479 h 857479"/>
              <a:gd name="connsiteX2" fmla="*/ 0 w 3260866"/>
              <a:gd name="connsiteY2" fmla="*/ 0 h 857479"/>
              <a:gd name="connsiteX3" fmla="*/ 3260866 w 3260866"/>
              <a:gd name="connsiteY3" fmla="*/ 0 h 857479"/>
              <a:gd name="connsiteX4" fmla="*/ 2836202 w 3260866"/>
              <a:gd name="connsiteY4" fmla="*/ 857479 h 857479"/>
              <a:gd name="connsiteX0" fmla="*/ 4230662 w 4655326"/>
              <a:gd name="connsiteY0" fmla="*/ 857479 h 857479"/>
              <a:gd name="connsiteX1" fmla="*/ 0 w 4655326"/>
              <a:gd name="connsiteY1" fmla="*/ 857479 h 857479"/>
              <a:gd name="connsiteX2" fmla="*/ 1394460 w 4655326"/>
              <a:gd name="connsiteY2" fmla="*/ 0 h 857479"/>
              <a:gd name="connsiteX3" fmla="*/ 4655326 w 4655326"/>
              <a:gd name="connsiteY3" fmla="*/ 0 h 857479"/>
              <a:gd name="connsiteX4" fmla="*/ 4230662 w 4655326"/>
              <a:gd name="connsiteY4" fmla="*/ 857479 h 857479"/>
              <a:gd name="connsiteX0" fmla="*/ 4230662 w 4655326"/>
              <a:gd name="connsiteY0" fmla="*/ 857479 h 857479"/>
              <a:gd name="connsiteX1" fmla="*/ 0 w 4655326"/>
              <a:gd name="connsiteY1" fmla="*/ 857479 h 857479"/>
              <a:gd name="connsiteX2" fmla="*/ 0 w 4655326"/>
              <a:gd name="connsiteY2" fmla="*/ 0 h 857479"/>
              <a:gd name="connsiteX3" fmla="*/ 4655326 w 4655326"/>
              <a:gd name="connsiteY3" fmla="*/ 0 h 857479"/>
              <a:gd name="connsiteX4" fmla="*/ 4230662 w 4655326"/>
              <a:gd name="connsiteY4" fmla="*/ 857479 h 857479"/>
              <a:gd name="connsiteX0" fmla="*/ 8215922 w 8640586"/>
              <a:gd name="connsiteY0" fmla="*/ 857479 h 857479"/>
              <a:gd name="connsiteX1" fmla="*/ 3985260 w 8640586"/>
              <a:gd name="connsiteY1" fmla="*/ 857479 h 857479"/>
              <a:gd name="connsiteX2" fmla="*/ 0 w 8640586"/>
              <a:gd name="connsiteY2" fmla="*/ 0 h 857479"/>
              <a:gd name="connsiteX3" fmla="*/ 8640586 w 8640586"/>
              <a:gd name="connsiteY3" fmla="*/ 0 h 857479"/>
              <a:gd name="connsiteX4" fmla="*/ 8215922 w 8640586"/>
              <a:gd name="connsiteY4" fmla="*/ 857479 h 857479"/>
              <a:gd name="connsiteX0" fmla="*/ 8215922 w 8640586"/>
              <a:gd name="connsiteY0" fmla="*/ 857479 h 865099"/>
              <a:gd name="connsiteX1" fmla="*/ 0 w 8640586"/>
              <a:gd name="connsiteY1" fmla="*/ 865099 h 865099"/>
              <a:gd name="connsiteX2" fmla="*/ 0 w 8640586"/>
              <a:gd name="connsiteY2" fmla="*/ 0 h 865099"/>
              <a:gd name="connsiteX3" fmla="*/ 8640586 w 8640586"/>
              <a:gd name="connsiteY3" fmla="*/ 0 h 865099"/>
              <a:gd name="connsiteX4" fmla="*/ 8215922 w 8640586"/>
              <a:gd name="connsiteY4" fmla="*/ 857479 h 865099"/>
              <a:gd name="connsiteX0" fmla="*/ 8215922 w 8640586"/>
              <a:gd name="connsiteY0" fmla="*/ 857479 h 865099"/>
              <a:gd name="connsiteX1" fmla="*/ 0 w 8640586"/>
              <a:gd name="connsiteY1" fmla="*/ 865099 h 865099"/>
              <a:gd name="connsiteX2" fmla="*/ 173831 w 8640586"/>
              <a:gd name="connsiteY2" fmla="*/ 2381 h 865099"/>
              <a:gd name="connsiteX3" fmla="*/ 8640586 w 8640586"/>
              <a:gd name="connsiteY3" fmla="*/ 0 h 865099"/>
              <a:gd name="connsiteX4" fmla="*/ 8215922 w 8640586"/>
              <a:gd name="connsiteY4" fmla="*/ 857479 h 865099"/>
              <a:gd name="connsiteX0" fmla="*/ 8046853 w 8471517"/>
              <a:gd name="connsiteY0" fmla="*/ 857479 h 865099"/>
              <a:gd name="connsiteX1" fmla="*/ 0 w 8471517"/>
              <a:gd name="connsiteY1" fmla="*/ 865099 h 865099"/>
              <a:gd name="connsiteX2" fmla="*/ 4762 w 8471517"/>
              <a:gd name="connsiteY2" fmla="*/ 2381 h 865099"/>
              <a:gd name="connsiteX3" fmla="*/ 8471517 w 8471517"/>
              <a:gd name="connsiteY3" fmla="*/ 0 h 865099"/>
              <a:gd name="connsiteX4" fmla="*/ 8046853 w 8471517"/>
              <a:gd name="connsiteY4" fmla="*/ 857479 h 865099"/>
              <a:gd name="connsiteX0" fmla="*/ 8046853 w 8471517"/>
              <a:gd name="connsiteY0" fmla="*/ 857479 h 865099"/>
              <a:gd name="connsiteX1" fmla="*/ 0 w 8471517"/>
              <a:gd name="connsiteY1" fmla="*/ 865099 h 865099"/>
              <a:gd name="connsiteX2" fmla="*/ 2381 w 8471517"/>
              <a:gd name="connsiteY2" fmla="*/ 2381 h 865099"/>
              <a:gd name="connsiteX3" fmla="*/ 8471517 w 8471517"/>
              <a:gd name="connsiteY3" fmla="*/ 0 h 865099"/>
              <a:gd name="connsiteX4" fmla="*/ 8046853 w 8471517"/>
              <a:gd name="connsiteY4" fmla="*/ 857479 h 865099"/>
              <a:gd name="connsiteX0" fmla="*/ 8044473 w 8469137"/>
              <a:gd name="connsiteY0" fmla="*/ 857479 h 874624"/>
              <a:gd name="connsiteX1" fmla="*/ 2959895 w 8469137"/>
              <a:gd name="connsiteY1" fmla="*/ 874624 h 874624"/>
              <a:gd name="connsiteX2" fmla="*/ 1 w 8469137"/>
              <a:gd name="connsiteY2" fmla="*/ 2381 h 874624"/>
              <a:gd name="connsiteX3" fmla="*/ 8469137 w 8469137"/>
              <a:gd name="connsiteY3" fmla="*/ 0 h 874624"/>
              <a:gd name="connsiteX4" fmla="*/ 8044473 w 8469137"/>
              <a:gd name="connsiteY4" fmla="*/ 857479 h 874624"/>
              <a:gd name="connsiteX0" fmla="*/ 5101338 w 5526002"/>
              <a:gd name="connsiteY0" fmla="*/ 857479 h 874624"/>
              <a:gd name="connsiteX1" fmla="*/ 16760 w 5526002"/>
              <a:gd name="connsiteY1" fmla="*/ 874624 h 874624"/>
              <a:gd name="connsiteX2" fmla="*/ 91 w 5526002"/>
              <a:gd name="connsiteY2" fmla="*/ 11906 h 874624"/>
              <a:gd name="connsiteX3" fmla="*/ 5526002 w 5526002"/>
              <a:gd name="connsiteY3" fmla="*/ 0 h 874624"/>
              <a:gd name="connsiteX4" fmla="*/ 5101338 w 5526002"/>
              <a:gd name="connsiteY4" fmla="*/ 857479 h 874624"/>
              <a:gd name="connsiteX0" fmla="*/ 5101247 w 5525911"/>
              <a:gd name="connsiteY0" fmla="*/ 857479 h 874624"/>
              <a:gd name="connsiteX1" fmla="*/ 16669 w 5525911"/>
              <a:gd name="connsiteY1" fmla="*/ 874624 h 874624"/>
              <a:gd name="connsiteX2" fmla="*/ 0 w 5525911"/>
              <a:gd name="connsiteY2" fmla="*/ 11906 h 874624"/>
              <a:gd name="connsiteX3" fmla="*/ 5525911 w 5525911"/>
              <a:gd name="connsiteY3" fmla="*/ 0 h 874624"/>
              <a:gd name="connsiteX4" fmla="*/ 5101247 w 5525911"/>
              <a:gd name="connsiteY4" fmla="*/ 857479 h 874624"/>
              <a:gd name="connsiteX0" fmla="*/ 5098072 w 5522736"/>
              <a:gd name="connsiteY0" fmla="*/ 857479 h 874624"/>
              <a:gd name="connsiteX1" fmla="*/ 13494 w 5522736"/>
              <a:gd name="connsiteY1" fmla="*/ 874624 h 874624"/>
              <a:gd name="connsiteX2" fmla="*/ 0 w 5522736"/>
              <a:gd name="connsiteY2" fmla="*/ 2381 h 874624"/>
              <a:gd name="connsiteX3" fmla="*/ 5522736 w 5522736"/>
              <a:gd name="connsiteY3" fmla="*/ 0 h 874624"/>
              <a:gd name="connsiteX4" fmla="*/ 5098072 w 5522736"/>
              <a:gd name="connsiteY4" fmla="*/ 857479 h 874624"/>
              <a:gd name="connsiteX0" fmla="*/ 5098072 w 5522736"/>
              <a:gd name="connsiteY0" fmla="*/ 857479 h 880974"/>
              <a:gd name="connsiteX1" fmla="*/ 3969 w 5522736"/>
              <a:gd name="connsiteY1" fmla="*/ 880974 h 880974"/>
              <a:gd name="connsiteX2" fmla="*/ 0 w 5522736"/>
              <a:gd name="connsiteY2" fmla="*/ 2381 h 880974"/>
              <a:gd name="connsiteX3" fmla="*/ 5522736 w 5522736"/>
              <a:gd name="connsiteY3" fmla="*/ 0 h 880974"/>
              <a:gd name="connsiteX4" fmla="*/ 5098072 w 5522736"/>
              <a:gd name="connsiteY4" fmla="*/ 857479 h 880974"/>
              <a:gd name="connsiteX0" fmla="*/ 5098072 w 5522736"/>
              <a:gd name="connsiteY0" fmla="*/ 857479 h 868274"/>
              <a:gd name="connsiteX1" fmla="*/ 3969 w 5522736"/>
              <a:gd name="connsiteY1" fmla="*/ 868274 h 868274"/>
              <a:gd name="connsiteX2" fmla="*/ 0 w 5522736"/>
              <a:gd name="connsiteY2" fmla="*/ 2381 h 868274"/>
              <a:gd name="connsiteX3" fmla="*/ 5522736 w 5522736"/>
              <a:gd name="connsiteY3" fmla="*/ 0 h 868274"/>
              <a:gd name="connsiteX4" fmla="*/ 5098072 w 5522736"/>
              <a:gd name="connsiteY4" fmla="*/ 857479 h 868274"/>
              <a:gd name="connsiteX0" fmla="*/ 5098072 w 5522736"/>
              <a:gd name="connsiteY0" fmla="*/ 857479 h 868274"/>
              <a:gd name="connsiteX1" fmla="*/ 3969 w 5522736"/>
              <a:gd name="connsiteY1" fmla="*/ 868274 h 868274"/>
              <a:gd name="connsiteX2" fmla="*/ 0 w 5522736"/>
              <a:gd name="connsiteY2" fmla="*/ 2381 h 868274"/>
              <a:gd name="connsiteX3" fmla="*/ 5522736 w 5522736"/>
              <a:gd name="connsiteY3" fmla="*/ 0 h 868274"/>
              <a:gd name="connsiteX4" fmla="*/ 5098072 w 5522736"/>
              <a:gd name="connsiteY4" fmla="*/ 857479 h 868274"/>
              <a:gd name="connsiteX0" fmla="*/ 5098072 w 5522736"/>
              <a:gd name="connsiteY0" fmla="*/ 857479 h 868274"/>
              <a:gd name="connsiteX1" fmla="*/ 1588 w 5522736"/>
              <a:gd name="connsiteY1" fmla="*/ 868274 h 868274"/>
              <a:gd name="connsiteX2" fmla="*/ 0 w 5522736"/>
              <a:gd name="connsiteY2" fmla="*/ 2381 h 868274"/>
              <a:gd name="connsiteX3" fmla="*/ 5522736 w 5522736"/>
              <a:gd name="connsiteY3" fmla="*/ 0 h 868274"/>
              <a:gd name="connsiteX4" fmla="*/ 5098072 w 5522736"/>
              <a:gd name="connsiteY4" fmla="*/ 857479 h 868274"/>
              <a:gd name="connsiteX0" fmla="*/ 5099101 w 5523765"/>
              <a:gd name="connsiteY0" fmla="*/ 857479 h 863512"/>
              <a:gd name="connsiteX1" fmla="*/ 235 w 5523765"/>
              <a:gd name="connsiteY1" fmla="*/ 863512 h 863512"/>
              <a:gd name="connsiteX2" fmla="*/ 1029 w 5523765"/>
              <a:gd name="connsiteY2" fmla="*/ 2381 h 863512"/>
              <a:gd name="connsiteX3" fmla="*/ 5523765 w 5523765"/>
              <a:gd name="connsiteY3" fmla="*/ 0 h 863512"/>
              <a:gd name="connsiteX4" fmla="*/ 5099101 w 5523765"/>
              <a:gd name="connsiteY4" fmla="*/ 857479 h 863512"/>
              <a:gd name="connsiteX0" fmla="*/ 5099101 w 5523765"/>
              <a:gd name="connsiteY0" fmla="*/ 859860 h 863512"/>
              <a:gd name="connsiteX1" fmla="*/ 235 w 5523765"/>
              <a:gd name="connsiteY1" fmla="*/ 863512 h 863512"/>
              <a:gd name="connsiteX2" fmla="*/ 1029 w 5523765"/>
              <a:gd name="connsiteY2" fmla="*/ 2381 h 863512"/>
              <a:gd name="connsiteX3" fmla="*/ 5523765 w 5523765"/>
              <a:gd name="connsiteY3" fmla="*/ 0 h 863512"/>
              <a:gd name="connsiteX4" fmla="*/ 5099101 w 5523765"/>
              <a:gd name="connsiteY4" fmla="*/ 859860 h 863512"/>
              <a:gd name="connsiteX0" fmla="*/ 5096720 w 5523765"/>
              <a:gd name="connsiteY0" fmla="*/ 864622 h 864622"/>
              <a:gd name="connsiteX1" fmla="*/ 235 w 5523765"/>
              <a:gd name="connsiteY1" fmla="*/ 863512 h 864622"/>
              <a:gd name="connsiteX2" fmla="*/ 1029 w 5523765"/>
              <a:gd name="connsiteY2" fmla="*/ 2381 h 864622"/>
              <a:gd name="connsiteX3" fmla="*/ 5523765 w 5523765"/>
              <a:gd name="connsiteY3" fmla="*/ 0 h 864622"/>
              <a:gd name="connsiteX4" fmla="*/ 5096720 w 5523765"/>
              <a:gd name="connsiteY4" fmla="*/ 864622 h 864622"/>
              <a:gd name="connsiteX0" fmla="*/ 5100453 w 5527498"/>
              <a:gd name="connsiteY0" fmla="*/ 864623 h 864623"/>
              <a:gd name="connsiteX1" fmla="*/ 3968 w 5527498"/>
              <a:gd name="connsiteY1" fmla="*/ 863513 h 864623"/>
              <a:gd name="connsiteX2" fmla="*/ 0 w 5527498"/>
              <a:gd name="connsiteY2" fmla="*/ 0 h 864623"/>
              <a:gd name="connsiteX3" fmla="*/ 5527498 w 5527498"/>
              <a:gd name="connsiteY3" fmla="*/ 1 h 864623"/>
              <a:gd name="connsiteX4" fmla="*/ 5100453 w 5527498"/>
              <a:gd name="connsiteY4" fmla="*/ 864623 h 86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7498" h="864623">
                <a:moveTo>
                  <a:pt x="5100453" y="864623"/>
                </a:moveTo>
                <a:lnTo>
                  <a:pt x="3968" y="863513"/>
                </a:lnTo>
                <a:cubicBezTo>
                  <a:pt x="2380" y="852165"/>
                  <a:pt x="4763" y="4998"/>
                  <a:pt x="0" y="0"/>
                </a:cubicBezTo>
                <a:lnTo>
                  <a:pt x="5527498" y="1"/>
                </a:lnTo>
                <a:lnTo>
                  <a:pt x="5100453" y="864623"/>
                </a:lnTo>
                <a:close/>
              </a:path>
            </a:pathLst>
          </a:custGeom>
          <a:solidFill>
            <a:srgbClr val="F2EEC0">
              <a:alpha val="72000"/>
            </a:srgbClr>
          </a:solidFill>
          <a:ln w="16288" cap="flat">
            <a:noFill/>
            <a:prstDash val="solid"/>
            <a:miter/>
          </a:ln>
        </p:spPr>
        <p:txBody>
          <a:bodyPr rtlCol="0" anchor="ctr"/>
          <a:lstStyle/>
          <a:p>
            <a:endParaRPr lang="ja-JP" altLang="en-US" dirty="0"/>
          </a:p>
        </p:txBody>
      </p:sp>
      <p:sp>
        <p:nvSpPr>
          <p:cNvPr id="11" name="フリーフォーム: 図形 10">
            <a:extLst>
              <a:ext uri="{FF2B5EF4-FFF2-40B4-BE49-F238E27FC236}">
                <a16:creationId xmlns:a16="http://schemas.microsoft.com/office/drawing/2014/main" id="{1BCB29C1-CCA2-5CD9-A378-32204D571793}"/>
              </a:ext>
            </a:extLst>
          </p:cNvPr>
          <p:cNvSpPr/>
          <p:nvPr/>
        </p:nvSpPr>
        <p:spPr>
          <a:xfrm>
            <a:off x="306801" y="147043"/>
            <a:ext cx="563393" cy="563393"/>
          </a:xfrm>
          <a:custGeom>
            <a:avLst/>
            <a:gdLst>
              <a:gd name="connsiteX0" fmla="*/ 563393 w 563393"/>
              <a:gd name="connsiteY0" fmla="*/ 281697 h 563393"/>
              <a:gd name="connsiteX1" fmla="*/ 281697 w 563393"/>
              <a:gd name="connsiteY1" fmla="*/ 563393 h 563393"/>
              <a:gd name="connsiteX2" fmla="*/ 0 w 563393"/>
              <a:gd name="connsiteY2" fmla="*/ 281697 h 563393"/>
              <a:gd name="connsiteX3" fmla="*/ 281697 w 563393"/>
              <a:gd name="connsiteY3" fmla="*/ 0 h 563393"/>
              <a:gd name="connsiteX4" fmla="*/ 563393 w 563393"/>
              <a:gd name="connsiteY4" fmla="*/ 281697 h 563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393" h="563393">
                <a:moveTo>
                  <a:pt x="563393" y="281697"/>
                </a:moveTo>
                <a:cubicBezTo>
                  <a:pt x="563393" y="437273"/>
                  <a:pt x="437273" y="563393"/>
                  <a:pt x="281697" y="563393"/>
                </a:cubicBezTo>
                <a:cubicBezTo>
                  <a:pt x="126120" y="563393"/>
                  <a:pt x="0" y="437273"/>
                  <a:pt x="0" y="281697"/>
                </a:cubicBezTo>
                <a:cubicBezTo>
                  <a:pt x="0" y="126120"/>
                  <a:pt x="126120" y="0"/>
                  <a:pt x="281697" y="0"/>
                </a:cubicBezTo>
                <a:cubicBezTo>
                  <a:pt x="437273" y="0"/>
                  <a:pt x="563393" y="126120"/>
                  <a:pt x="563393" y="281697"/>
                </a:cubicBezTo>
                <a:close/>
              </a:path>
            </a:pathLst>
          </a:custGeom>
          <a:solidFill>
            <a:srgbClr val="DDBC31"/>
          </a:solidFill>
          <a:ln w="1628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B7E4DADA-97E2-BCBF-2C18-BCC47E4F037E}"/>
              </a:ext>
            </a:extLst>
          </p:cNvPr>
          <p:cNvSpPr/>
          <p:nvPr/>
        </p:nvSpPr>
        <p:spPr>
          <a:xfrm>
            <a:off x="389825" y="230780"/>
            <a:ext cx="379172" cy="390321"/>
          </a:xfrm>
          <a:custGeom>
            <a:avLst/>
            <a:gdLst>
              <a:gd name="connsiteX0" fmla="*/ 370332 w 379172"/>
              <a:gd name="connsiteY0" fmla="*/ 254689 h 390321"/>
              <a:gd name="connsiteX1" fmla="*/ 359409 w 379172"/>
              <a:gd name="connsiteY1" fmla="*/ 247191 h 390321"/>
              <a:gd name="connsiteX2" fmla="*/ 345390 w 379172"/>
              <a:gd name="connsiteY2" fmla="*/ 152151 h 390321"/>
              <a:gd name="connsiteX3" fmla="*/ 233396 w 379172"/>
              <a:gd name="connsiteY3" fmla="*/ 100474 h 390321"/>
              <a:gd name="connsiteX4" fmla="*/ 233722 w 379172"/>
              <a:gd name="connsiteY4" fmla="*/ 93301 h 390321"/>
              <a:gd name="connsiteX5" fmla="*/ 182045 w 379172"/>
              <a:gd name="connsiteY5" fmla="*/ 37711 h 390321"/>
              <a:gd name="connsiteX6" fmla="*/ 158896 w 379172"/>
              <a:gd name="connsiteY6" fmla="*/ 6086 h 390321"/>
              <a:gd name="connsiteX7" fmla="*/ 116185 w 379172"/>
              <a:gd name="connsiteY7" fmla="*/ 10324 h 390321"/>
              <a:gd name="connsiteX8" fmla="*/ 68584 w 379172"/>
              <a:gd name="connsiteY8" fmla="*/ 4129 h 390321"/>
              <a:gd name="connsiteX9" fmla="*/ 40544 w 379172"/>
              <a:gd name="connsiteY9" fmla="*/ 39994 h 390321"/>
              <a:gd name="connsiteX10" fmla="*/ 2887 w 379172"/>
              <a:gd name="connsiteY10" fmla="*/ 78140 h 390321"/>
              <a:gd name="connsiteX11" fmla="*/ 32067 w 379172"/>
              <a:gd name="connsiteY11" fmla="*/ 140902 h 390321"/>
              <a:gd name="connsiteX12" fmla="*/ 57335 w 379172"/>
              <a:gd name="connsiteY12" fmla="*/ 187852 h 390321"/>
              <a:gd name="connsiteX13" fmla="*/ 78202 w 379172"/>
              <a:gd name="connsiteY13" fmla="*/ 192416 h 390321"/>
              <a:gd name="connsiteX14" fmla="*/ 124825 w 379172"/>
              <a:gd name="connsiteY14" fmla="*/ 176277 h 390321"/>
              <a:gd name="connsiteX15" fmla="*/ 129716 w 379172"/>
              <a:gd name="connsiteY15" fmla="*/ 178397 h 390321"/>
              <a:gd name="connsiteX16" fmla="*/ 128085 w 379172"/>
              <a:gd name="connsiteY16" fmla="*/ 185732 h 390321"/>
              <a:gd name="connsiteX17" fmla="*/ 103959 w 379172"/>
              <a:gd name="connsiteY17" fmla="*/ 211652 h 390321"/>
              <a:gd name="connsiteX18" fmla="*/ 124499 w 379172"/>
              <a:gd name="connsiteY18" fmla="*/ 237083 h 390321"/>
              <a:gd name="connsiteX19" fmla="*/ 126618 w 379172"/>
              <a:gd name="connsiteY19" fmla="*/ 248658 h 390321"/>
              <a:gd name="connsiteX20" fmla="*/ 118630 w 379172"/>
              <a:gd name="connsiteY20" fmla="*/ 254689 h 390321"/>
              <a:gd name="connsiteX21" fmla="*/ 110153 w 379172"/>
              <a:gd name="connsiteY21" fmla="*/ 283381 h 390321"/>
              <a:gd name="connsiteX22" fmla="*/ 131835 w 379172"/>
              <a:gd name="connsiteY22" fmla="*/ 317941 h 390321"/>
              <a:gd name="connsiteX23" fmla="*/ 153027 w 379172"/>
              <a:gd name="connsiteY23" fmla="*/ 324461 h 390321"/>
              <a:gd name="connsiteX24" fmla="*/ 154332 w 379172"/>
              <a:gd name="connsiteY24" fmla="*/ 324461 h 390321"/>
              <a:gd name="connsiteX25" fmla="*/ 236004 w 379172"/>
              <a:gd name="connsiteY25" fmla="*/ 390321 h 390321"/>
              <a:gd name="connsiteX26" fmla="*/ 251980 w 379172"/>
              <a:gd name="connsiteY26" fmla="*/ 390321 h 390321"/>
              <a:gd name="connsiteX27" fmla="*/ 333652 w 379172"/>
              <a:gd name="connsiteY27" fmla="*/ 324461 h 390321"/>
              <a:gd name="connsiteX28" fmla="*/ 335771 w 379172"/>
              <a:gd name="connsiteY28" fmla="*/ 324461 h 390321"/>
              <a:gd name="connsiteX29" fmla="*/ 356964 w 379172"/>
              <a:gd name="connsiteY29" fmla="*/ 317941 h 390321"/>
              <a:gd name="connsiteX30" fmla="*/ 378645 w 379172"/>
              <a:gd name="connsiteY30" fmla="*/ 283381 h 390321"/>
              <a:gd name="connsiteX31" fmla="*/ 370168 w 379172"/>
              <a:gd name="connsiteY31" fmla="*/ 254689 h 390321"/>
              <a:gd name="connsiteX32" fmla="*/ 120261 w 379172"/>
              <a:gd name="connsiteY32" fmla="*/ 163236 h 390321"/>
              <a:gd name="connsiteX33" fmla="*/ 63367 w 379172"/>
              <a:gd name="connsiteY33" fmla="*/ 175951 h 390321"/>
              <a:gd name="connsiteX34" fmla="*/ 45598 w 379172"/>
              <a:gd name="connsiteY34" fmla="*/ 137153 h 390321"/>
              <a:gd name="connsiteX35" fmla="*/ 41848 w 379172"/>
              <a:gd name="connsiteY35" fmla="*/ 131121 h 390321"/>
              <a:gd name="connsiteX36" fmla="*/ 15439 w 379172"/>
              <a:gd name="connsiteY36" fmla="*/ 83520 h 390321"/>
              <a:gd name="connsiteX37" fmla="*/ 15602 w 379172"/>
              <a:gd name="connsiteY37" fmla="*/ 83031 h 390321"/>
              <a:gd name="connsiteX38" fmla="*/ 48043 w 379172"/>
              <a:gd name="connsiteY38" fmla="*/ 52220 h 390321"/>
              <a:gd name="connsiteX39" fmla="*/ 53749 w 379172"/>
              <a:gd name="connsiteY39" fmla="*/ 45536 h 390321"/>
              <a:gd name="connsiteX40" fmla="*/ 74615 w 379172"/>
              <a:gd name="connsiteY40" fmla="*/ 16193 h 390321"/>
              <a:gd name="connsiteX41" fmla="*/ 87005 w 379172"/>
              <a:gd name="connsiteY41" fmla="*/ 13421 h 390321"/>
              <a:gd name="connsiteX42" fmla="*/ 111947 w 379172"/>
              <a:gd name="connsiteY42" fmla="*/ 23855 h 390321"/>
              <a:gd name="connsiteX43" fmla="*/ 120261 w 379172"/>
              <a:gd name="connsiteY43" fmla="*/ 23855 h 390321"/>
              <a:gd name="connsiteX44" fmla="*/ 154005 w 379172"/>
              <a:gd name="connsiteY44" fmla="*/ 18475 h 390321"/>
              <a:gd name="connsiteX45" fmla="*/ 169818 w 379172"/>
              <a:gd name="connsiteY45" fmla="*/ 44558 h 390321"/>
              <a:gd name="connsiteX46" fmla="*/ 175850 w 379172"/>
              <a:gd name="connsiteY46" fmla="*/ 50427 h 390321"/>
              <a:gd name="connsiteX47" fmla="*/ 220517 w 379172"/>
              <a:gd name="connsiteY47" fmla="*/ 93627 h 390321"/>
              <a:gd name="connsiteX48" fmla="*/ 218887 w 379172"/>
              <a:gd name="connsiteY48" fmla="*/ 105038 h 390321"/>
              <a:gd name="connsiteX49" fmla="*/ 218561 w 379172"/>
              <a:gd name="connsiteY49" fmla="*/ 105690 h 390321"/>
              <a:gd name="connsiteX50" fmla="*/ 175524 w 379172"/>
              <a:gd name="connsiteY50" fmla="*/ 132262 h 390321"/>
              <a:gd name="connsiteX51" fmla="*/ 170470 w 379172"/>
              <a:gd name="connsiteY51" fmla="*/ 135686 h 390321"/>
              <a:gd name="connsiteX52" fmla="*/ 170307 w 379172"/>
              <a:gd name="connsiteY52" fmla="*/ 141717 h 390321"/>
              <a:gd name="connsiteX53" fmla="*/ 165743 w 379172"/>
              <a:gd name="connsiteY53" fmla="*/ 162747 h 390321"/>
              <a:gd name="connsiteX54" fmla="*/ 141453 w 379172"/>
              <a:gd name="connsiteY54" fmla="*/ 167800 h 390321"/>
              <a:gd name="connsiteX55" fmla="*/ 140964 w 379172"/>
              <a:gd name="connsiteY55" fmla="*/ 167637 h 390321"/>
              <a:gd name="connsiteX56" fmla="*/ 139008 w 379172"/>
              <a:gd name="connsiteY56" fmla="*/ 167148 h 390321"/>
              <a:gd name="connsiteX57" fmla="*/ 127759 w 379172"/>
              <a:gd name="connsiteY57" fmla="*/ 162584 h 390321"/>
              <a:gd name="connsiteX58" fmla="*/ 120424 w 379172"/>
              <a:gd name="connsiteY58" fmla="*/ 163236 h 390321"/>
              <a:gd name="connsiteX59" fmla="*/ 117815 w 379172"/>
              <a:gd name="connsiteY59" fmla="*/ 211652 h 390321"/>
              <a:gd name="connsiteX60" fmla="*/ 130368 w 379172"/>
              <a:gd name="connsiteY60" fmla="*/ 199100 h 390321"/>
              <a:gd name="connsiteX61" fmla="*/ 142920 w 379172"/>
              <a:gd name="connsiteY61" fmla="*/ 211652 h 390321"/>
              <a:gd name="connsiteX62" fmla="*/ 130368 w 379172"/>
              <a:gd name="connsiteY62" fmla="*/ 224205 h 390321"/>
              <a:gd name="connsiteX63" fmla="*/ 117815 w 379172"/>
              <a:gd name="connsiteY63" fmla="*/ 211652 h 390321"/>
              <a:gd name="connsiteX64" fmla="*/ 138356 w 379172"/>
              <a:gd name="connsiteY64" fmla="*/ 236431 h 390321"/>
              <a:gd name="connsiteX65" fmla="*/ 156451 w 379172"/>
              <a:gd name="connsiteY65" fmla="*/ 211652 h 390321"/>
              <a:gd name="connsiteX66" fmla="*/ 141616 w 379172"/>
              <a:gd name="connsiteY66" fmla="*/ 188178 h 390321"/>
              <a:gd name="connsiteX67" fmla="*/ 143083 w 379172"/>
              <a:gd name="connsiteY67" fmla="*/ 181657 h 390321"/>
              <a:gd name="connsiteX68" fmla="*/ 174872 w 379172"/>
              <a:gd name="connsiteY68" fmla="*/ 172365 h 390321"/>
              <a:gd name="connsiteX69" fmla="*/ 184979 w 379172"/>
              <a:gd name="connsiteY69" fmla="*/ 144163 h 390321"/>
              <a:gd name="connsiteX70" fmla="*/ 229483 w 379172"/>
              <a:gd name="connsiteY70" fmla="*/ 113841 h 390321"/>
              <a:gd name="connsiteX71" fmla="*/ 333978 w 379172"/>
              <a:gd name="connsiteY71" fmla="*/ 158997 h 390321"/>
              <a:gd name="connsiteX72" fmla="*/ 346694 w 379172"/>
              <a:gd name="connsiteY72" fmla="*/ 243115 h 390321"/>
              <a:gd name="connsiteX73" fmla="*/ 335935 w 379172"/>
              <a:gd name="connsiteY73" fmla="*/ 242300 h 390321"/>
              <a:gd name="connsiteX74" fmla="*/ 335935 w 379172"/>
              <a:gd name="connsiteY74" fmla="*/ 236920 h 390321"/>
              <a:gd name="connsiteX75" fmla="*/ 329414 w 379172"/>
              <a:gd name="connsiteY75" fmla="*/ 230237 h 390321"/>
              <a:gd name="connsiteX76" fmla="*/ 274313 w 379172"/>
              <a:gd name="connsiteY76" fmla="*/ 193557 h 390321"/>
              <a:gd name="connsiteX77" fmla="*/ 269260 w 379172"/>
              <a:gd name="connsiteY77" fmla="*/ 191601 h 390321"/>
              <a:gd name="connsiteX78" fmla="*/ 264369 w 379172"/>
              <a:gd name="connsiteY78" fmla="*/ 194046 h 390321"/>
              <a:gd name="connsiteX79" fmla="*/ 163135 w 379172"/>
              <a:gd name="connsiteY79" fmla="*/ 228932 h 390321"/>
              <a:gd name="connsiteX80" fmla="*/ 159222 w 379172"/>
              <a:gd name="connsiteY80" fmla="*/ 229095 h 390321"/>
              <a:gd name="connsiteX81" fmla="*/ 152864 w 379172"/>
              <a:gd name="connsiteY81" fmla="*/ 235779 h 390321"/>
              <a:gd name="connsiteX82" fmla="*/ 152864 w 379172"/>
              <a:gd name="connsiteY82" fmla="*/ 242137 h 390321"/>
              <a:gd name="connsiteX83" fmla="*/ 139660 w 379172"/>
              <a:gd name="connsiteY83" fmla="*/ 243767 h 390321"/>
              <a:gd name="connsiteX84" fmla="*/ 138519 w 379172"/>
              <a:gd name="connsiteY84" fmla="*/ 236268 h 390321"/>
              <a:gd name="connsiteX85" fmla="*/ 139497 w 379172"/>
              <a:gd name="connsiteY85" fmla="*/ 306692 h 390321"/>
              <a:gd name="connsiteX86" fmla="*/ 123847 w 379172"/>
              <a:gd name="connsiteY86" fmla="*/ 281098 h 390321"/>
              <a:gd name="connsiteX87" fmla="*/ 128575 w 379172"/>
              <a:gd name="connsiteY87" fmla="*/ 264144 h 390321"/>
              <a:gd name="connsiteX88" fmla="*/ 152701 w 379172"/>
              <a:gd name="connsiteY88" fmla="*/ 255668 h 390321"/>
              <a:gd name="connsiteX89" fmla="*/ 152701 w 379172"/>
              <a:gd name="connsiteY89" fmla="*/ 272621 h 390321"/>
              <a:gd name="connsiteX90" fmla="*/ 142431 w 379172"/>
              <a:gd name="connsiteY90" fmla="*/ 267079 h 390321"/>
              <a:gd name="connsiteX91" fmla="*/ 133628 w 379172"/>
              <a:gd name="connsiteY91" fmla="*/ 270828 h 390321"/>
              <a:gd name="connsiteX92" fmla="*/ 137378 w 379172"/>
              <a:gd name="connsiteY92" fmla="*/ 279631 h 390321"/>
              <a:gd name="connsiteX93" fmla="*/ 152701 w 379172"/>
              <a:gd name="connsiteY93" fmla="*/ 292673 h 390321"/>
              <a:gd name="connsiteX94" fmla="*/ 152701 w 379172"/>
              <a:gd name="connsiteY94" fmla="*/ 306855 h 390321"/>
              <a:gd name="connsiteX95" fmla="*/ 152701 w 379172"/>
              <a:gd name="connsiteY95" fmla="*/ 311094 h 390321"/>
              <a:gd name="connsiteX96" fmla="*/ 139334 w 379172"/>
              <a:gd name="connsiteY96" fmla="*/ 306692 h 390321"/>
              <a:gd name="connsiteX97" fmla="*/ 252143 w 379172"/>
              <a:gd name="connsiteY97" fmla="*/ 376954 h 390321"/>
              <a:gd name="connsiteX98" fmla="*/ 236167 w 379172"/>
              <a:gd name="connsiteY98" fmla="*/ 376954 h 390321"/>
              <a:gd name="connsiteX99" fmla="*/ 166069 w 379172"/>
              <a:gd name="connsiteY99" fmla="*/ 306855 h 390321"/>
              <a:gd name="connsiteX100" fmla="*/ 166069 w 379172"/>
              <a:gd name="connsiteY100" fmla="*/ 291206 h 390321"/>
              <a:gd name="connsiteX101" fmla="*/ 166069 w 379172"/>
              <a:gd name="connsiteY101" fmla="*/ 291206 h 390321"/>
              <a:gd name="connsiteX102" fmla="*/ 166069 w 379172"/>
              <a:gd name="connsiteY102" fmla="*/ 242626 h 390321"/>
              <a:gd name="connsiteX103" fmla="*/ 269586 w 379172"/>
              <a:gd name="connsiteY103" fmla="*/ 208392 h 390321"/>
              <a:gd name="connsiteX104" fmla="*/ 322241 w 379172"/>
              <a:gd name="connsiteY104" fmla="*/ 243278 h 390321"/>
              <a:gd name="connsiteX105" fmla="*/ 322241 w 379172"/>
              <a:gd name="connsiteY105" fmla="*/ 307018 h 390321"/>
              <a:gd name="connsiteX106" fmla="*/ 252143 w 379172"/>
              <a:gd name="connsiteY106" fmla="*/ 377117 h 390321"/>
              <a:gd name="connsiteX107" fmla="*/ 365441 w 379172"/>
              <a:gd name="connsiteY107" fmla="*/ 281261 h 390321"/>
              <a:gd name="connsiteX108" fmla="*/ 349791 w 379172"/>
              <a:gd name="connsiteY108" fmla="*/ 306855 h 390321"/>
              <a:gd name="connsiteX109" fmla="*/ 335608 w 379172"/>
              <a:gd name="connsiteY109" fmla="*/ 311257 h 390321"/>
              <a:gd name="connsiteX110" fmla="*/ 335608 w 379172"/>
              <a:gd name="connsiteY110" fmla="*/ 307018 h 390321"/>
              <a:gd name="connsiteX111" fmla="*/ 335608 w 379172"/>
              <a:gd name="connsiteY111" fmla="*/ 294629 h 390321"/>
              <a:gd name="connsiteX112" fmla="*/ 335935 w 379172"/>
              <a:gd name="connsiteY112" fmla="*/ 294140 h 390321"/>
              <a:gd name="connsiteX113" fmla="*/ 351747 w 379172"/>
              <a:gd name="connsiteY113" fmla="*/ 279957 h 390321"/>
              <a:gd name="connsiteX114" fmla="*/ 355497 w 379172"/>
              <a:gd name="connsiteY114" fmla="*/ 271154 h 390321"/>
              <a:gd name="connsiteX115" fmla="*/ 346694 w 379172"/>
              <a:gd name="connsiteY115" fmla="*/ 267405 h 390321"/>
              <a:gd name="connsiteX116" fmla="*/ 335608 w 379172"/>
              <a:gd name="connsiteY116" fmla="*/ 273600 h 390321"/>
              <a:gd name="connsiteX117" fmla="*/ 335608 w 379172"/>
              <a:gd name="connsiteY117" fmla="*/ 255994 h 390321"/>
              <a:gd name="connsiteX118" fmla="*/ 360713 w 379172"/>
              <a:gd name="connsiteY118" fmla="*/ 264471 h 390321"/>
              <a:gd name="connsiteX119" fmla="*/ 365441 w 379172"/>
              <a:gd name="connsiteY119" fmla="*/ 281424 h 39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79172" h="390321">
                <a:moveTo>
                  <a:pt x="370332" y="254689"/>
                </a:moveTo>
                <a:cubicBezTo>
                  <a:pt x="367234" y="251592"/>
                  <a:pt x="363485" y="249147"/>
                  <a:pt x="359409" y="247191"/>
                </a:cubicBezTo>
                <a:cubicBezTo>
                  <a:pt x="363811" y="232356"/>
                  <a:pt x="370984" y="194372"/>
                  <a:pt x="345390" y="152151"/>
                </a:cubicBezTo>
                <a:cubicBezTo>
                  <a:pt x="316861" y="105201"/>
                  <a:pt x="260294" y="99984"/>
                  <a:pt x="233396" y="100474"/>
                </a:cubicBezTo>
                <a:cubicBezTo>
                  <a:pt x="233722" y="98028"/>
                  <a:pt x="233885" y="95583"/>
                  <a:pt x="233722" y="93301"/>
                </a:cubicBezTo>
                <a:cubicBezTo>
                  <a:pt x="233233" y="69337"/>
                  <a:pt x="213833" y="42928"/>
                  <a:pt x="182045" y="37711"/>
                </a:cubicBezTo>
                <a:cubicBezTo>
                  <a:pt x="178132" y="17986"/>
                  <a:pt x="167536" y="9672"/>
                  <a:pt x="158896" y="6086"/>
                </a:cubicBezTo>
                <a:cubicBezTo>
                  <a:pt x="143572" y="-272"/>
                  <a:pt x="126292" y="4618"/>
                  <a:pt x="116185" y="10324"/>
                </a:cubicBezTo>
                <a:cubicBezTo>
                  <a:pt x="95156" y="-4674"/>
                  <a:pt x="77550" y="-109"/>
                  <a:pt x="68584" y="4129"/>
                </a:cubicBezTo>
                <a:cubicBezTo>
                  <a:pt x="52934" y="11628"/>
                  <a:pt x="42827" y="27115"/>
                  <a:pt x="40544" y="39994"/>
                </a:cubicBezTo>
                <a:cubicBezTo>
                  <a:pt x="23101" y="44558"/>
                  <a:pt x="10386" y="57274"/>
                  <a:pt x="2887" y="78140"/>
                </a:cubicBezTo>
                <a:cubicBezTo>
                  <a:pt x="-8035" y="103408"/>
                  <a:pt x="14298" y="130469"/>
                  <a:pt x="32067" y="140902"/>
                </a:cubicBezTo>
                <a:cubicBezTo>
                  <a:pt x="33209" y="170083"/>
                  <a:pt x="46250" y="182472"/>
                  <a:pt x="57335" y="187852"/>
                </a:cubicBezTo>
                <a:cubicBezTo>
                  <a:pt x="63856" y="190949"/>
                  <a:pt x="71029" y="192416"/>
                  <a:pt x="78202" y="192416"/>
                </a:cubicBezTo>
                <a:cubicBezTo>
                  <a:pt x="94667" y="192416"/>
                  <a:pt x="112110" y="185406"/>
                  <a:pt x="124825" y="176277"/>
                </a:cubicBezTo>
                <a:cubicBezTo>
                  <a:pt x="126455" y="177092"/>
                  <a:pt x="128085" y="177744"/>
                  <a:pt x="129716" y="178397"/>
                </a:cubicBezTo>
                <a:cubicBezTo>
                  <a:pt x="129064" y="180842"/>
                  <a:pt x="128575" y="183287"/>
                  <a:pt x="128085" y="185732"/>
                </a:cubicBezTo>
                <a:cubicBezTo>
                  <a:pt x="114555" y="186711"/>
                  <a:pt x="103959" y="197959"/>
                  <a:pt x="103959" y="211652"/>
                </a:cubicBezTo>
                <a:cubicBezTo>
                  <a:pt x="103959" y="224205"/>
                  <a:pt x="112762" y="234638"/>
                  <a:pt x="124499" y="237083"/>
                </a:cubicBezTo>
                <a:cubicBezTo>
                  <a:pt x="124825" y="241811"/>
                  <a:pt x="125640" y="245560"/>
                  <a:pt x="126618" y="248658"/>
                </a:cubicBezTo>
                <a:cubicBezTo>
                  <a:pt x="123684" y="250288"/>
                  <a:pt x="121076" y="252244"/>
                  <a:pt x="118630" y="254689"/>
                </a:cubicBezTo>
                <a:cubicBezTo>
                  <a:pt x="111295" y="262188"/>
                  <a:pt x="108360" y="271969"/>
                  <a:pt x="110153" y="283381"/>
                </a:cubicBezTo>
                <a:cubicBezTo>
                  <a:pt x="112599" y="298378"/>
                  <a:pt x="120261" y="310605"/>
                  <a:pt x="131835" y="317941"/>
                </a:cubicBezTo>
                <a:cubicBezTo>
                  <a:pt x="138519" y="322179"/>
                  <a:pt x="145855" y="324461"/>
                  <a:pt x="153027" y="324461"/>
                </a:cubicBezTo>
                <a:cubicBezTo>
                  <a:pt x="153516" y="324461"/>
                  <a:pt x="153842" y="324461"/>
                  <a:pt x="154332" y="324461"/>
                </a:cubicBezTo>
                <a:cubicBezTo>
                  <a:pt x="162482" y="362119"/>
                  <a:pt x="196064" y="390321"/>
                  <a:pt x="236004" y="390321"/>
                </a:cubicBezTo>
                <a:lnTo>
                  <a:pt x="251980" y="390321"/>
                </a:lnTo>
                <a:cubicBezTo>
                  <a:pt x="291919" y="390321"/>
                  <a:pt x="325501" y="362119"/>
                  <a:pt x="333652" y="324461"/>
                </a:cubicBezTo>
                <a:cubicBezTo>
                  <a:pt x="334304" y="324461"/>
                  <a:pt x="334956" y="324461"/>
                  <a:pt x="335771" y="324461"/>
                </a:cubicBezTo>
                <a:cubicBezTo>
                  <a:pt x="342944" y="324461"/>
                  <a:pt x="350280" y="322179"/>
                  <a:pt x="356964" y="317941"/>
                </a:cubicBezTo>
                <a:cubicBezTo>
                  <a:pt x="368538" y="310605"/>
                  <a:pt x="376200" y="298215"/>
                  <a:pt x="378645" y="283381"/>
                </a:cubicBezTo>
                <a:cubicBezTo>
                  <a:pt x="380439" y="272132"/>
                  <a:pt x="377667" y="262188"/>
                  <a:pt x="370168" y="254689"/>
                </a:cubicBezTo>
                <a:close/>
                <a:moveTo>
                  <a:pt x="120261" y="163236"/>
                </a:moveTo>
                <a:cubicBezTo>
                  <a:pt x="104611" y="175625"/>
                  <a:pt x="79995" y="183939"/>
                  <a:pt x="63367" y="175951"/>
                </a:cubicBezTo>
                <a:cubicBezTo>
                  <a:pt x="51630" y="170246"/>
                  <a:pt x="45598" y="157204"/>
                  <a:pt x="45598" y="137153"/>
                </a:cubicBezTo>
                <a:cubicBezTo>
                  <a:pt x="45598" y="134544"/>
                  <a:pt x="44131" y="132262"/>
                  <a:pt x="41848" y="131121"/>
                </a:cubicBezTo>
                <a:cubicBezTo>
                  <a:pt x="28155" y="124600"/>
                  <a:pt x="7615" y="101615"/>
                  <a:pt x="15439" y="83520"/>
                </a:cubicBezTo>
                <a:cubicBezTo>
                  <a:pt x="15439" y="83520"/>
                  <a:pt x="15439" y="83194"/>
                  <a:pt x="15602" y="83031"/>
                </a:cubicBezTo>
                <a:cubicBezTo>
                  <a:pt x="22123" y="64772"/>
                  <a:pt x="32719" y="54665"/>
                  <a:pt x="48043" y="52220"/>
                </a:cubicBezTo>
                <a:cubicBezTo>
                  <a:pt x="51304" y="51731"/>
                  <a:pt x="53749" y="48797"/>
                  <a:pt x="53749" y="45536"/>
                </a:cubicBezTo>
                <a:cubicBezTo>
                  <a:pt x="53749" y="36244"/>
                  <a:pt x="62063" y="22224"/>
                  <a:pt x="74615" y="16193"/>
                </a:cubicBezTo>
                <a:cubicBezTo>
                  <a:pt x="78691" y="14237"/>
                  <a:pt x="82766" y="13421"/>
                  <a:pt x="87005" y="13421"/>
                </a:cubicBezTo>
                <a:cubicBezTo>
                  <a:pt x="95156" y="13421"/>
                  <a:pt x="103633" y="16845"/>
                  <a:pt x="111947" y="23855"/>
                </a:cubicBezTo>
                <a:cubicBezTo>
                  <a:pt x="114392" y="25811"/>
                  <a:pt x="117815" y="25811"/>
                  <a:pt x="120261" y="23855"/>
                </a:cubicBezTo>
                <a:cubicBezTo>
                  <a:pt x="127107" y="18638"/>
                  <a:pt x="142594" y="13747"/>
                  <a:pt x="154005" y="18475"/>
                </a:cubicBezTo>
                <a:cubicBezTo>
                  <a:pt x="162809" y="22061"/>
                  <a:pt x="168025" y="30864"/>
                  <a:pt x="169818" y="44558"/>
                </a:cubicBezTo>
                <a:cubicBezTo>
                  <a:pt x="170144" y="47655"/>
                  <a:pt x="172753" y="50101"/>
                  <a:pt x="175850" y="50427"/>
                </a:cubicBezTo>
                <a:cubicBezTo>
                  <a:pt x="203237" y="52709"/>
                  <a:pt x="220028" y="74227"/>
                  <a:pt x="220517" y="93627"/>
                </a:cubicBezTo>
                <a:cubicBezTo>
                  <a:pt x="220517" y="97702"/>
                  <a:pt x="220028" y="101452"/>
                  <a:pt x="218887" y="105038"/>
                </a:cubicBezTo>
                <a:cubicBezTo>
                  <a:pt x="218887" y="105201"/>
                  <a:pt x="218724" y="105527"/>
                  <a:pt x="218561" y="105690"/>
                </a:cubicBezTo>
                <a:cubicBezTo>
                  <a:pt x="213344" y="119710"/>
                  <a:pt x="198184" y="129328"/>
                  <a:pt x="175524" y="132262"/>
                </a:cubicBezTo>
                <a:cubicBezTo>
                  <a:pt x="173405" y="132588"/>
                  <a:pt x="171611" y="133729"/>
                  <a:pt x="170470" y="135686"/>
                </a:cubicBezTo>
                <a:cubicBezTo>
                  <a:pt x="169492" y="137479"/>
                  <a:pt x="169329" y="139761"/>
                  <a:pt x="170307" y="141717"/>
                </a:cubicBezTo>
                <a:cubicBezTo>
                  <a:pt x="173568" y="148727"/>
                  <a:pt x="171611" y="157204"/>
                  <a:pt x="165743" y="162747"/>
                </a:cubicBezTo>
                <a:cubicBezTo>
                  <a:pt x="159874" y="168289"/>
                  <a:pt x="151234" y="169920"/>
                  <a:pt x="141453" y="167800"/>
                </a:cubicBezTo>
                <a:cubicBezTo>
                  <a:pt x="141290" y="167800"/>
                  <a:pt x="141127" y="167800"/>
                  <a:pt x="140964" y="167637"/>
                </a:cubicBezTo>
                <a:cubicBezTo>
                  <a:pt x="140312" y="167474"/>
                  <a:pt x="139660" y="167311"/>
                  <a:pt x="139008" y="167148"/>
                </a:cubicBezTo>
                <a:cubicBezTo>
                  <a:pt x="135421" y="166170"/>
                  <a:pt x="131672" y="164540"/>
                  <a:pt x="127759" y="162584"/>
                </a:cubicBezTo>
                <a:cubicBezTo>
                  <a:pt x="125477" y="161280"/>
                  <a:pt x="122543" y="161606"/>
                  <a:pt x="120424" y="163236"/>
                </a:cubicBezTo>
                <a:close/>
                <a:moveTo>
                  <a:pt x="117815" y="211652"/>
                </a:moveTo>
                <a:cubicBezTo>
                  <a:pt x="117815" y="204643"/>
                  <a:pt x="123521" y="199100"/>
                  <a:pt x="130368" y="199100"/>
                </a:cubicBezTo>
                <a:cubicBezTo>
                  <a:pt x="137215" y="199100"/>
                  <a:pt x="142920" y="204806"/>
                  <a:pt x="142920" y="211652"/>
                </a:cubicBezTo>
                <a:cubicBezTo>
                  <a:pt x="142920" y="218499"/>
                  <a:pt x="137215" y="224205"/>
                  <a:pt x="130368" y="224205"/>
                </a:cubicBezTo>
                <a:cubicBezTo>
                  <a:pt x="123521" y="224205"/>
                  <a:pt x="117815" y="218499"/>
                  <a:pt x="117815" y="211652"/>
                </a:cubicBezTo>
                <a:close/>
                <a:moveTo>
                  <a:pt x="138356" y="236431"/>
                </a:moveTo>
                <a:cubicBezTo>
                  <a:pt x="148789" y="233008"/>
                  <a:pt x="156451" y="223227"/>
                  <a:pt x="156451" y="211652"/>
                </a:cubicBezTo>
                <a:cubicBezTo>
                  <a:pt x="156451" y="201382"/>
                  <a:pt x="150419" y="192416"/>
                  <a:pt x="141616" y="188178"/>
                </a:cubicBezTo>
                <a:cubicBezTo>
                  <a:pt x="142105" y="185895"/>
                  <a:pt x="142594" y="183613"/>
                  <a:pt x="143083" y="181657"/>
                </a:cubicBezTo>
                <a:cubicBezTo>
                  <a:pt x="155473" y="183287"/>
                  <a:pt x="166558" y="180190"/>
                  <a:pt x="174872" y="172365"/>
                </a:cubicBezTo>
                <a:cubicBezTo>
                  <a:pt x="182860" y="164866"/>
                  <a:pt x="186446" y="154270"/>
                  <a:pt x="184979" y="144163"/>
                </a:cubicBezTo>
                <a:cubicBezTo>
                  <a:pt x="209269" y="139272"/>
                  <a:pt x="223125" y="127209"/>
                  <a:pt x="229483" y="113841"/>
                </a:cubicBezTo>
                <a:cubicBezTo>
                  <a:pt x="251491" y="112863"/>
                  <a:pt x="307569" y="115308"/>
                  <a:pt x="333978" y="158997"/>
                </a:cubicBezTo>
                <a:cubicBezTo>
                  <a:pt x="356964" y="196818"/>
                  <a:pt x="350443" y="230400"/>
                  <a:pt x="346694" y="243115"/>
                </a:cubicBezTo>
                <a:cubicBezTo>
                  <a:pt x="342944" y="242463"/>
                  <a:pt x="339358" y="242137"/>
                  <a:pt x="335935" y="242300"/>
                </a:cubicBezTo>
                <a:lnTo>
                  <a:pt x="335935" y="236920"/>
                </a:lnTo>
                <a:cubicBezTo>
                  <a:pt x="335935" y="233334"/>
                  <a:pt x="333000" y="230237"/>
                  <a:pt x="329414" y="230237"/>
                </a:cubicBezTo>
                <a:cubicBezTo>
                  <a:pt x="310341" y="229747"/>
                  <a:pt x="286051" y="205295"/>
                  <a:pt x="274313" y="193557"/>
                </a:cubicBezTo>
                <a:cubicBezTo>
                  <a:pt x="273009" y="192253"/>
                  <a:pt x="271053" y="191438"/>
                  <a:pt x="269260" y="191601"/>
                </a:cubicBezTo>
                <a:cubicBezTo>
                  <a:pt x="267304" y="191601"/>
                  <a:pt x="265510" y="192579"/>
                  <a:pt x="264369" y="194046"/>
                </a:cubicBezTo>
                <a:cubicBezTo>
                  <a:pt x="238938" y="225509"/>
                  <a:pt x="185794" y="227954"/>
                  <a:pt x="163135" y="228932"/>
                </a:cubicBezTo>
                <a:cubicBezTo>
                  <a:pt x="161667" y="228932"/>
                  <a:pt x="160363" y="228932"/>
                  <a:pt x="159222" y="229095"/>
                </a:cubicBezTo>
                <a:cubicBezTo>
                  <a:pt x="155636" y="229258"/>
                  <a:pt x="152864" y="232193"/>
                  <a:pt x="152864" y="235779"/>
                </a:cubicBezTo>
                <a:lnTo>
                  <a:pt x="152864" y="242137"/>
                </a:lnTo>
                <a:cubicBezTo>
                  <a:pt x="148626" y="242137"/>
                  <a:pt x="144224" y="242626"/>
                  <a:pt x="139660" y="243767"/>
                </a:cubicBezTo>
                <a:cubicBezTo>
                  <a:pt x="139171" y="242137"/>
                  <a:pt x="138845" y="239855"/>
                  <a:pt x="138519" y="236268"/>
                </a:cubicBezTo>
                <a:close/>
                <a:moveTo>
                  <a:pt x="139497" y="306692"/>
                </a:moveTo>
                <a:cubicBezTo>
                  <a:pt x="131183" y="301476"/>
                  <a:pt x="125640" y="292347"/>
                  <a:pt x="123847" y="281098"/>
                </a:cubicBezTo>
                <a:cubicBezTo>
                  <a:pt x="122706" y="274089"/>
                  <a:pt x="124173" y="268546"/>
                  <a:pt x="128575" y="264144"/>
                </a:cubicBezTo>
                <a:cubicBezTo>
                  <a:pt x="134443" y="258276"/>
                  <a:pt x="144387" y="255668"/>
                  <a:pt x="152701" y="255668"/>
                </a:cubicBezTo>
                <a:lnTo>
                  <a:pt x="152701" y="272621"/>
                </a:lnTo>
                <a:cubicBezTo>
                  <a:pt x="149604" y="270502"/>
                  <a:pt x="146344" y="268546"/>
                  <a:pt x="142431" y="267079"/>
                </a:cubicBezTo>
                <a:cubicBezTo>
                  <a:pt x="139008" y="265612"/>
                  <a:pt x="135095" y="267242"/>
                  <a:pt x="133628" y="270828"/>
                </a:cubicBezTo>
                <a:cubicBezTo>
                  <a:pt x="132161" y="274252"/>
                  <a:pt x="133791" y="278164"/>
                  <a:pt x="137378" y="279631"/>
                </a:cubicBezTo>
                <a:cubicBezTo>
                  <a:pt x="144550" y="282566"/>
                  <a:pt x="149767" y="287130"/>
                  <a:pt x="152701" y="292673"/>
                </a:cubicBezTo>
                <a:lnTo>
                  <a:pt x="152701" y="306855"/>
                </a:lnTo>
                <a:cubicBezTo>
                  <a:pt x="152701" y="308323"/>
                  <a:pt x="152701" y="309790"/>
                  <a:pt x="152701" y="311094"/>
                </a:cubicBezTo>
                <a:cubicBezTo>
                  <a:pt x="148300" y="311094"/>
                  <a:pt x="143572" y="309464"/>
                  <a:pt x="139334" y="306692"/>
                </a:cubicBezTo>
                <a:close/>
                <a:moveTo>
                  <a:pt x="252143" y="376954"/>
                </a:moveTo>
                <a:lnTo>
                  <a:pt x="236167" y="376954"/>
                </a:lnTo>
                <a:cubicBezTo>
                  <a:pt x="197531" y="376954"/>
                  <a:pt x="166069" y="345491"/>
                  <a:pt x="166069" y="306855"/>
                </a:cubicBezTo>
                <a:lnTo>
                  <a:pt x="166069" y="291206"/>
                </a:lnTo>
                <a:cubicBezTo>
                  <a:pt x="166069" y="291206"/>
                  <a:pt x="166069" y="291206"/>
                  <a:pt x="166069" y="291206"/>
                </a:cubicBezTo>
                <a:lnTo>
                  <a:pt x="166069" y="242626"/>
                </a:lnTo>
                <a:cubicBezTo>
                  <a:pt x="190359" y="241485"/>
                  <a:pt x="240242" y="238224"/>
                  <a:pt x="269586" y="208392"/>
                </a:cubicBezTo>
                <a:cubicBezTo>
                  <a:pt x="286703" y="225020"/>
                  <a:pt x="304635" y="239855"/>
                  <a:pt x="322241" y="243278"/>
                </a:cubicBezTo>
                <a:lnTo>
                  <a:pt x="322241" y="307018"/>
                </a:lnTo>
                <a:cubicBezTo>
                  <a:pt x="322241" y="345654"/>
                  <a:pt x="290778" y="377117"/>
                  <a:pt x="252143" y="377117"/>
                </a:cubicBezTo>
                <a:close/>
                <a:moveTo>
                  <a:pt x="365441" y="281261"/>
                </a:moveTo>
                <a:cubicBezTo>
                  <a:pt x="363648" y="292510"/>
                  <a:pt x="357942" y="301476"/>
                  <a:pt x="349791" y="306855"/>
                </a:cubicBezTo>
                <a:cubicBezTo>
                  <a:pt x="345227" y="309790"/>
                  <a:pt x="340173" y="311257"/>
                  <a:pt x="335608" y="311257"/>
                </a:cubicBezTo>
                <a:cubicBezTo>
                  <a:pt x="335608" y="309790"/>
                  <a:pt x="335608" y="308323"/>
                  <a:pt x="335608" y="307018"/>
                </a:cubicBezTo>
                <a:lnTo>
                  <a:pt x="335608" y="294629"/>
                </a:lnTo>
                <a:cubicBezTo>
                  <a:pt x="335608" y="294629"/>
                  <a:pt x="335771" y="294303"/>
                  <a:pt x="335935" y="294140"/>
                </a:cubicBezTo>
                <a:cubicBezTo>
                  <a:pt x="338543" y="287945"/>
                  <a:pt x="344085" y="283055"/>
                  <a:pt x="351747" y="279957"/>
                </a:cubicBezTo>
                <a:cubicBezTo>
                  <a:pt x="355171" y="278490"/>
                  <a:pt x="356801" y="274578"/>
                  <a:pt x="355497" y="271154"/>
                </a:cubicBezTo>
                <a:cubicBezTo>
                  <a:pt x="354030" y="267731"/>
                  <a:pt x="350117" y="266101"/>
                  <a:pt x="346694" y="267405"/>
                </a:cubicBezTo>
                <a:cubicBezTo>
                  <a:pt x="342618" y="269035"/>
                  <a:pt x="338869" y="271154"/>
                  <a:pt x="335608" y="273600"/>
                </a:cubicBezTo>
                <a:lnTo>
                  <a:pt x="335608" y="255994"/>
                </a:lnTo>
                <a:cubicBezTo>
                  <a:pt x="344248" y="255831"/>
                  <a:pt x="354682" y="258439"/>
                  <a:pt x="360713" y="264471"/>
                </a:cubicBezTo>
                <a:cubicBezTo>
                  <a:pt x="365115" y="268872"/>
                  <a:pt x="366582" y="274415"/>
                  <a:pt x="365441" y="281424"/>
                </a:cubicBezTo>
                <a:close/>
              </a:path>
            </a:pathLst>
          </a:custGeom>
          <a:solidFill>
            <a:srgbClr val="FFFFFF"/>
          </a:solidFill>
          <a:ln w="16288"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EC2363C8-B598-3E85-D469-B4042F3DBFDC}"/>
              </a:ext>
            </a:extLst>
          </p:cNvPr>
          <p:cNvSpPr/>
          <p:nvPr/>
        </p:nvSpPr>
        <p:spPr>
          <a:xfrm>
            <a:off x="576536" y="504644"/>
            <a:ext cx="48561" cy="18971"/>
          </a:xfrm>
          <a:custGeom>
            <a:avLst/>
            <a:gdLst>
              <a:gd name="connsiteX0" fmla="*/ 46522 w 48561"/>
              <a:gd name="connsiteY0" fmla="*/ 2181 h 18971"/>
              <a:gd name="connsiteX1" fmla="*/ 37067 w 48561"/>
              <a:gd name="connsiteY1" fmla="*/ 2018 h 18971"/>
              <a:gd name="connsiteX2" fmla="*/ 11473 w 48561"/>
              <a:gd name="connsiteY2" fmla="*/ 2018 h 18971"/>
              <a:gd name="connsiteX3" fmla="*/ 2018 w 48561"/>
              <a:gd name="connsiteY3" fmla="*/ 2018 h 18971"/>
              <a:gd name="connsiteX4" fmla="*/ 2018 w 48561"/>
              <a:gd name="connsiteY4" fmla="*/ 11473 h 18971"/>
              <a:gd name="connsiteX5" fmla="*/ 24188 w 48561"/>
              <a:gd name="connsiteY5" fmla="*/ 18972 h 18971"/>
              <a:gd name="connsiteX6" fmla="*/ 46522 w 48561"/>
              <a:gd name="connsiteY6" fmla="*/ 11636 h 18971"/>
              <a:gd name="connsiteX7" fmla="*/ 46685 w 48561"/>
              <a:gd name="connsiteY7" fmla="*/ 2181 h 1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8971">
                <a:moveTo>
                  <a:pt x="46522" y="2181"/>
                </a:moveTo>
                <a:cubicBezTo>
                  <a:pt x="43914" y="-427"/>
                  <a:pt x="39675" y="-590"/>
                  <a:pt x="37067" y="2018"/>
                </a:cubicBezTo>
                <a:cubicBezTo>
                  <a:pt x="31687" y="7234"/>
                  <a:pt x="15711" y="6582"/>
                  <a:pt x="11473" y="2018"/>
                </a:cubicBezTo>
                <a:cubicBezTo>
                  <a:pt x="8865" y="-590"/>
                  <a:pt x="4626" y="-754"/>
                  <a:pt x="2018" y="2018"/>
                </a:cubicBezTo>
                <a:cubicBezTo>
                  <a:pt x="-590" y="4626"/>
                  <a:pt x="-754" y="8865"/>
                  <a:pt x="2018" y="11473"/>
                </a:cubicBezTo>
                <a:cubicBezTo>
                  <a:pt x="6908" y="16526"/>
                  <a:pt x="15548" y="18972"/>
                  <a:pt x="24188" y="18972"/>
                </a:cubicBezTo>
                <a:cubicBezTo>
                  <a:pt x="32828" y="18972"/>
                  <a:pt x="41305" y="16526"/>
                  <a:pt x="46522" y="11636"/>
                </a:cubicBezTo>
                <a:cubicBezTo>
                  <a:pt x="49130" y="9028"/>
                  <a:pt x="49293" y="4789"/>
                  <a:pt x="46685" y="2181"/>
                </a:cubicBezTo>
                <a:close/>
              </a:path>
            </a:pathLst>
          </a:custGeom>
          <a:solidFill>
            <a:srgbClr val="FFFFFF"/>
          </a:solidFill>
          <a:ln w="1628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FEC13EA9-BAEA-23A5-33CF-7191535DD59F}"/>
              </a:ext>
            </a:extLst>
          </p:cNvPr>
          <p:cNvSpPr/>
          <p:nvPr/>
        </p:nvSpPr>
        <p:spPr>
          <a:xfrm>
            <a:off x="447566" y="288522"/>
            <a:ext cx="48561" cy="19093"/>
          </a:xfrm>
          <a:custGeom>
            <a:avLst/>
            <a:gdLst>
              <a:gd name="connsiteX0" fmla="*/ 37089 w 48561"/>
              <a:gd name="connsiteY0" fmla="*/ 16974 h 19093"/>
              <a:gd name="connsiteX1" fmla="*/ 46544 w 48561"/>
              <a:gd name="connsiteY1" fmla="*/ 16974 h 19093"/>
              <a:gd name="connsiteX2" fmla="*/ 46544 w 48561"/>
              <a:gd name="connsiteY2" fmla="*/ 7519 h 19093"/>
              <a:gd name="connsiteX3" fmla="*/ 2040 w 48561"/>
              <a:gd name="connsiteY3" fmla="*/ 7519 h 19093"/>
              <a:gd name="connsiteX4" fmla="*/ 1877 w 48561"/>
              <a:gd name="connsiteY4" fmla="*/ 16974 h 19093"/>
              <a:gd name="connsiteX5" fmla="*/ 6767 w 48561"/>
              <a:gd name="connsiteY5" fmla="*/ 19094 h 19093"/>
              <a:gd name="connsiteX6" fmla="*/ 11495 w 48561"/>
              <a:gd name="connsiteY6" fmla="*/ 17137 h 19093"/>
              <a:gd name="connsiteX7" fmla="*/ 37089 w 48561"/>
              <a:gd name="connsiteY7" fmla="*/ 17137 h 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9093">
                <a:moveTo>
                  <a:pt x="37089" y="16974"/>
                </a:moveTo>
                <a:cubicBezTo>
                  <a:pt x="39697" y="19583"/>
                  <a:pt x="43935" y="19746"/>
                  <a:pt x="46544" y="16974"/>
                </a:cubicBezTo>
                <a:cubicBezTo>
                  <a:pt x="49152" y="14366"/>
                  <a:pt x="49315" y="10128"/>
                  <a:pt x="46544" y="7519"/>
                </a:cubicBezTo>
                <a:cubicBezTo>
                  <a:pt x="36926" y="-2425"/>
                  <a:pt x="12310" y="-2588"/>
                  <a:pt x="2040" y="7519"/>
                </a:cubicBezTo>
                <a:cubicBezTo>
                  <a:pt x="-569" y="10128"/>
                  <a:pt x="-732" y="14366"/>
                  <a:pt x="1877" y="16974"/>
                </a:cubicBezTo>
                <a:cubicBezTo>
                  <a:pt x="3181" y="18279"/>
                  <a:pt x="4974" y="19094"/>
                  <a:pt x="6767" y="19094"/>
                </a:cubicBezTo>
                <a:cubicBezTo>
                  <a:pt x="8560" y="19094"/>
                  <a:pt x="10191" y="18442"/>
                  <a:pt x="11495" y="17137"/>
                </a:cubicBezTo>
                <a:cubicBezTo>
                  <a:pt x="16874" y="11921"/>
                  <a:pt x="32850" y="12573"/>
                  <a:pt x="37089" y="17137"/>
                </a:cubicBezTo>
                <a:close/>
              </a:path>
            </a:pathLst>
          </a:custGeom>
          <a:solidFill>
            <a:srgbClr val="FFFFFF"/>
          </a:solidFill>
          <a:ln w="1628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8001881D-F185-1ACD-9257-15209DF1C39D}"/>
              </a:ext>
            </a:extLst>
          </p:cNvPr>
          <p:cNvSpPr/>
          <p:nvPr/>
        </p:nvSpPr>
        <p:spPr>
          <a:xfrm>
            <a:off x="515708" y="288685"/>
            <a:ext cx="48561" cy="19093"/>
          </a:xfrm>
          <a:custGeom>
            <a:avLst/>
            <a:gdLst>
              <a:gd name="connsiteX0" fmla="*/ 6767 w 48561"/>
              <a:gd name="connsiteY0" fmla="*/ 18931 h 19093"/>
              <a:gd name="connsiteX1" fmla="*/ 11495 w 48561"/>
              <a:gd name="connsiteY1" fmla="*/ 16974 h 19093"/>
              <a:gd name="connsiteX2" fmla="*/ 37089 w 48561"/>
              <a:gd name="connsiteY2" fmla="*/ 16974 h 19093"/>
              <a:gd name="connsiteX3" fmla="*/ 46544 w 48561"/>
              <a:gd name="connsiteY3" fmla="*/ 16974 h 19093"/>
              <a:gd name="connsiteX4" fmla="*/ 46544 w 48561"/>
              <a:gd name="connsiteY4" fmla="*/ 7519 h 19093"/>
              <a:gd name="connsiteX5" fmla="*/ 2040 w 48561"/>
              <a:gd name="connsiteY5" fmla="*/ 7519 h 19093"/>
              <a:gd name="connsiteX6" fmla="*/ 1877 w 48561"/>
              <a:gd name="connsiteY6" fmla="*/ 16974 h 19093"/>
              <a:gd name="connsiteX7" fmla="*/ 6767 w 48561"/>
              <a:gd name="connsiteY7" fmla="*/ 19094 h 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9093">
                <a:moveTo>
                  <a:pt x="6767" y="18931"/>
                </a:moveTo>
                <a:cubicBezTo>
                  <a:pt x="8397" y="18931"/>
                  <a:pt x="10191" y="18279"/>
                  <a:pt x="11495" y="16974"/>
                </a:cubicBezTo>
                <a:cubicBezTo>
                  <a:pt x="16874" y="11758"/>
                  <a:pt x="32850" y="12410"/>
                  <a:pt x="37089" y="16974"/>
                </a:cubicBezTo>
                <a:cubicBezTo>
                  <a:pt x="39697" y="19583"/>
                  <a:pt x="43936" y="19746"/>
                  <a:pt x="46544" y="16974"/>
                </a:cubicBezTo>
                <a:cubicBezTo>
                  <a:pt x="49152" y="14366"/>
                  <a:pt x="49315" y="10128"/>
                  <a:pt x="46544" y="7519"/>
                </a:cubicBezTo>
                <a:cubicBezTo>
                  <a:pt x="36926" y="-2425"/>
                  <a:pt x="12310" y="-2588"/>
                  <a:pt x="2040" y="7519"/>
                </a:cubicBezTo>
                <a:cubicBezTo>
                  <a:pt x="-569" y="10128"/>
                  <a:pt x="-732" y="14366"/>
                  <a:pt x="1877" y="16974"/>
                </a:cubicBezTo>
                <a:cubicBezTo>
                  <a:pt x="3181" y="18279"/>
                  <a:pt x="4974" y="19094"/>
                  <a:pt x="6767" y="19094"/>
                </a:cubicBezTo>
                <a:close/>
              </a:path>
            </a:pathLst>
          </a:custGeom>
          <a:solidFill>
            <a:srgbClr val="FFFFFF"/>
          </a:solidFill>
          <a:ln w="16288"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9970BC76-3A45-1A03-4FD3-62B5532C2BD8}"/>
              </a:ext>
            </a:extLst>
          </p:cNvPr>
          <p:cNvSpPr/>
          <p:nvPr/>
        </p:nvSpPr>
        <p:spPr>
          <a:xfrm>
            <a:off x="642884" y="504644"/>
            <a:ext cx="48561" cy="18971"/>
          </a:xfrm>
          <a:custGeom>
            <a:avLst/>
            <a:gdLst>
              <a:gd name="connsiteX0" fmla="*/ 37067 w 48561"/>
              <a:gd name="connsiteY0" fmla="*/ 2018 h 18971"/>
              <a:gd name="connsiteX1" fmla="*/ 11473 w 48561"/>
              <a:gd name="connsiteY1" fmla="*/ 2018 h 18971"/>
              <a:gd name="connsiteX2" fmla="*/ 2018 w 48561"/>
              <a:gd name="connsiteY2" fmla="*/ 2018 h 18971"/>
              <a:gd name="connsiteX3" fmla="*/ 2018 w 48561"/>
              <a:gd name="connsiteY3" fmla="*/ 11473 h 18971"/>
              <a:gd name="connsiteX4" fmla="*/ 24188 w 48561"/>
              <a:gd name="connsiteY4" fmla="*/ 18972 h 18971"/>
              <a:gd name="connsiteX5" fmla="*/ 46522 w 48561"/>
              <a:gd name="connsiteY5" fmla="*/ 11636 h 18971"/>
              <a:gd name="connsiteX6" fmla="*/ 46685 w 48561"/>
              <a:gd name="connsiteY6" fmla="*/ 2181 h 18971"/>
              <a:gd name="connsiteX7" fmla="*/ 37230 w 48561"/>
              <a:gd name="connsiteY7" fmla="*/ 2018 h 1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1" h="18971">
                <a:moveTo>
                  <a:pt x="37067" y="2018"/>
                </a:moveTo>
                <a:cubicBezTo>
                  <a:pt x="31687" y="7234"/>
                  <a:pt x="15711" y="6582"/>
                  <a:pt x="11473" y="2018"/>
                </a:cubicBezTo>
                <a:cubicBezTo>
                  <a:pt x="8865" y="-590"/>
                  <a:pt x="4626" y="-754"/>
                  <a:pt x="2018" y="2018"/>
                </a:cubicBezTo>
                <a:cubicBezTo>
                  <a:pt x="-590" y="4626"/>
                  <a:pt x="-754" y="8865"/>
                  <a:pt x="2018" y="11473"/>
                </a:cubicBezTo>
                <a:cubicBezTo>
                  <a:pt x="6908" y="16526"/>
                  <a:pt x="15548" y="18972"/>
                  <a:pt x="24188" y="18972"/>
                </a:cubicBezTo>
                <a:cubicBezTo>
                  <a:pt x="32828" y="18972"/>
                  <a:pt x="41305" y="16526"/>
                  <a:pt x="46522" y="11636"/>
                </a:cubicBezTo>
                <a:cubicBezTo>
                  <a:pt x="49130" y="9028"/>
                  <a:pt x="49293" y="4789"/>
                  <a:pt x="46685" y="2181"/>
                </a:cubicBezTo>
                <a:cubicBezTo>
                  <a:pt x="44077" y="-427"/>
                  <a:pt x="39838" y="-590"/>
                  <a:pt x="37230" y="2018"/>
                </a:cubicBezTo>
                <a:close/>
              </a:path>
            </a:pathLst>
          </a:custGeom>
          <a:solidFill>
            <a:srgbClr val="FFFFFF"/>
          </a:solidFill>
          <a:ln w="1628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573FE84A-0B8D-880A-C9F3-0BCAA9127D97}"/>
              </a:ext>
            </a:extLst>
          </p:cNvPr>
          <p:cNvSpPr/>
          <p:nvPr/>
        </p:nvSpPr>
        <p:spPr>
          <a:xfrm>
            <a:off x="606499" y="545857"/>
            <a:ext cx="55587" cy="22426"/>
          </a:xfrm>
          <a:custGeom>
            <a:avLst/>
            <a:gdLst>
              <a:gd name="connsiteX0" fmla="*/ 53074 w 55587"/>
              <a:gd name="connsiteY0" fmla="*/ 1397 h 22426"/>
              <a:gd name="connsiteX1" fmla="*/ 43619 w 55587"/>
              <a:gd name="connsiteY1" fmla="*/ 2702 h 22426"/>
              <a:gd name="connsiteX2" fmla="*/ 27806 w 55587"/>
              <a:gd name="connsiteY2" fmla="*/ 9222 h 22426"/>
              <a:gd name="connsiteX3" fmla="*/ 27317 w 55587"/>
              <a:gd name="connsiteY3" fmla="*/ 9222 h 22426"/>
              <a:gd name="connsiteX4" fmla="*/ 12157 w 55587"/>
              <a:gd name="connsiteY4" fmla="*/ 2864 h 22426"/>
              <a:gd name="connsiteX5" fmla="*/ 2865 w 55587"/>
              <a:gd name="connsiteY5" fmla="*/ 1234 h 22426"/>
              <a:gd name="connsiteX6" fmla="*/ 1234 w 55587"/>
              <a:gd name="connsiteY6" fmla="*/ 10526 h 22426"/>
              <a:gd name="connsiteX7" fmla="*/ 27154 w 55587"/>
              <a:gd name="connsiteY7" fmla="*/ 22427 h 22426"/>
              <a:gd name="connsiteX8" fmla="*/ 27806 w 55587"/>
              <a:gd name="connsiteY8" fmla="*/ 22427 h 22426"/>
              <a:gd name="connsiteX9" fmla="*/ 54215 w 55587"/>
              <a:gd name="connsiteY9" fmla="*/ 10689 h 22426"/>
              <a:gd name="connsiteX10" fmla="*/ 52911 w 55587"/>
              <a:gd name="connsiteY10" fmla="*/ 1234 h 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87" h="22426">
                <a:moveTo>
                  <a:pt x="53074" y="1397"/>
                </a:moveTo>
                <a:cubicBezTo>
                  <a:pt x="50140" y="-885"/>
                  <a:pt x="45901" y="-233"/>
                  <a:pt x="43619" y="2702"/>
                </a:cubicBezTo>
                <a:cubicBezTo>
                  <a:pt x="40685" y="6777"/>
                  <a:pt x="34653" y="9222"/>
                  <a:pt x="27806" y="9222"/>
                </a:cubicBezTo>
                <a:cubicBezTo>
                  <a:pt x="27806" y="9222"/>
                  <a:pt x="27480" y="9222"/>
                  <a:pt x="27317" y="9222"/>
                </a:cubicBezTo>
                <a:cubicBezTo>
                  <a:pt x="20797" y="9222"/>
                  <a:pt x="14765" y="6614"/>
                  <a:pt x="12157" y="2864"/>
                </a:cubicBezTo>
                <a:cubicBezTo>
                  <a:pt x="10037" y="-233"/>
                  <a:pt x="5799" y="-885"/>
                  <a:pt x="2865" y="1234"/>
                </a:cubicBezTo>
                <a:cubicBezTo>
                  <a:pt x="-233" y="3354"/>
                  <a:pt x="-885" y="7592"/>
                  <a:pt x="1234" y="10526"/>
                </a:cubicBezTo>
                <a:cubicBezTo>
                  <a:pt x="6451" y="17862"/>
                  <a:pt x="16069" y="22264"/>
                  <a:pt x="27154" y="22427"/>
                </a:cubicBezTo>
                <a:cubicBezTo>
                  <a:pt x="27317" y="22427"/>
                  <a:pt x="27643" y="22427"/>
                  <a:pt x="27806" y="22427"/>
                </a:cubicBezTo>
                <a:cubicBezTo>
                  <a:pt x="38892" y="22427"/>
                  <a:pt x="48673" y="18025"/>
                  <a:pt x="54215" y="10689"/>
                </a:cubicBezTo>
                <a:cubicBezTo>
                  <a:pt x="56498" y="7755"/>
                  <a:pt x="55846" y="3517"/>
                  <a:pt x="52911" y="1234"/>
                </a:cubicBezTo>
                <a:close/>
              </a:path>
            </a:pathLst>
          </a:custGeom>
          <a:solidFill>
            <a:srgbClr val="FFFFFF"/>
          </a:solidFill>
          <a:ln w="1628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0DFA725-2D01-36B9-FCF4-4F0A5376C102}"/>
              </a:ext>
            </a:extLst>
          </p:cNvPr>
          <p:cNvSpPr/>
          <p:nvPr/>
        </p:nvSpPr>
        <p:spPr>
          <a:xfrm>
            <a:off x="466448" y="322177"/>
            <a:ext cx="79005" cy="37442"/>
          </a:xfrm>
          <a:custGeom>
            <a:avLst/>
            <a:gdLst>
              <a:gd name="connsiteX0" fmla="*/ 78197 w 79005"/>
              <a:gd name="connsiteY0" fmla="*/ 10870 h 37442"/>
              <a:gd name="connsiteX1" fmla="*/ 75426 w 79005"/>
              <a:gd name="connsiteY1" fmla="*/ 1741 h 37442"/>
              <a:gd name="connsiteX2" fmla="*/ 66297 w 79005"/>
              <a:gd name="connsiteY2" fmla="*/ 4513 h 37442"/>
              <a:gd name="connsiteX3" fmla="*/ 35812 w 79005"/>
              <a:gd name="connsiteY3" fmla="*/ 23912 h 37442"/>
              <a:gd name="connsiteX4" fmla="*/ 13316 w 79005"/>
              <a:gd name="connsiteY4" fmla="*/ 5328 h 37442"/>
              <a:gd name="connsiteX5" fmla="*/ 5328 w 79005"/>
              <a:gd name="connsiteY5" fmla="*/ 111 h 37442"/>
              <a:gd name="connsiteX6" fmla="*/ 111 w 79005"/>
              <a:gd name="connsiteY6" fmla="*/ 8099 h 37442"/>
              <a:gd name="connsiteX7" fmla="*/ 33856 w 79005"/>
              <a:gd name="connsiteY7" fmla="*/ 37116 h 37442"/>
              <a:gd name="connsiteX8" fmla="*/ 39399 w 79005"/>
              <a:gd name="connsiteY8" fmla="*/ 37442 h 37442"/>
              <a:gd name="connsiteX9" fmla="*/ 78197 w 79005"/>
              <a:gd name="connsiteY9" fmla="*/ 10707 h 3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05" h="37442">
                <a:moveTo>
                  <a:pt x="78197" y="10870"/>
                </a:moveTo>
                <a:cubicBezTo>
                  <a:pt x="79990" y="7610"/>
                  <a:pt x="78686" y="3534"/>
                  <a:pt x="75426" y="1741"/>
                </a:cubicBezTo>
                <a:cubicBezTo>
                  <a:pt x="72165" y="-52"/>
                  <a:pt x="68090" y="1252"/>
                  <a:pt x="66297" y="4513"/>
                </a:cubicBezTo>
                <a:cubicBezTo>
                  <a:pt x="58798" y="18695"/>
                  <a:pt x="47876" y="25542"/>
                  <a:pt x="35812" y="23912"/>
                </a:cubicBezTo>
                <a:cubicBezTo>
                  <a:pt x="25216" y="22445"/>
                  <a:pt x="15272" y="14294"/>
                  <a:pt x="13316" y="5328"/>
                </a:cubicBezTo>
                <a:cubicBezTo>
                  <a:pt x="12500" y="1741"/>
                  <a:pt x="8914" y="-541"/>
                  <a:pt x="5328" y="111"/>
                </a:cubicBezTo>
                <a:cubicBezTo>
                  <a:pt x="1741" y="926"/>
                  <a:pt x="-541" y="4513"/>
                  <a:pt x="111" y="8099"/>
                </a:cubicBezTo>
                <a:cubicBezTo>
                  <a:pt x="3208" y="22608"/>
                  <a:pt x="17391" y="34834"/>
                  <a:pt x="33856" y="37116"/>
                </a:cubicBezTo>
                <a:cubicBezTo>
                  <a:pt x="35649" y="37442"/>
                  <a:pt x="37605" y="37442"/>
                  <a:pt x="39399" y="37442"/>
                </a:cubicBezTo>
                <a:cubicBezTo>
                  <a:pt x="55048" y="37442"/>
                  <a:pt x="68905" y="27987"/>
                  <a:pt x="78197" y="10707"/>
                </a:cubicBezTo>
                <a:close/>
              </a:path>
            </a:pathLst>
          </a:custGeom>
          <a:solidFill>
            <a:srgbClr val="FFFFFF"/>
          </a:solidFill>
          <a:ln w="16288" cap="flat">
            <a:noFill/>
            <a:prstDash val="solid"/>
            <a:miter/>
          </a:ln>
        </p:spPr>
        <p:txBody>
          <a:bodyPr rtlCol="0" anchor="ctr"/>
          <a:lstStyle/>
          <a:p>
            <a:endParaRPr lang="ja-JP" altLang="en-US"/>
          </a:p>
        </p:txBody>
      </p:sp>
      <p:sp>
        <p:nvSpPr>
          <p:cNvPr id="2" name="四角形: 角を丸くする 1">
            <a:extLst>
              <a:ext uri="{FF2B5EF4-FFF2-40B4-BE49-F238E27FC236}">
                <a16:creationId xmlns:a16="http://schemas.microsoft.com/office/drawing/2014/main" id="{6A509080-176F-96C3-9CED-EE817D2A79ED}"/>
              </a:ext>
            </a:extLst>
          </p:cNvPr>
          <p:cNvSpPr/>
          <p:nvPr userDrawn="1"/>
        </p:nvSpPr>
        <p:spPr>
          <a:xfrm>
            <a:off x="479426" y="1146175"/>
            <a:ext cx="11233150" cy="5297488"/>
          </a:xfrm>
          <a:prstGeom prst="roundRect">
            <a:avLst>
              <a:gd name="adj" fmla="val 4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タイトル 1">
            <a:extLst>
              <a:ext uri="{FF2B5EF4-FFF2-40B4-BE49-F238E27FC236}">
                <a16:creationId xmlns:a16="http://schemas.microsoft.com/office/drawing/2014/main" id="{53206920-9C43-7F21-046F-E8D6D54376F8}"/>
              </a:ext>
            </a:extLst>
          </p:cNvPr>
          <p:cNvSpPr txBox="1">
            <a:spLocks/>
          </p:cNvSpPr>
          <p:nvPr userDrawn="1"/>
        </p:nvSpPr>
        <p:spPr>
          <a:xfrm>
            <a:off x="952184" y="298748"/>
            <a:ext cx="8024136" cy="369332"/>
          </a:xfrm>
          <a:prstGeom prst="rect">
            <a:avLst/>
          </a:prstGeom>
        </p:spPr>
        <p:txBody>
          <a:bodyPr vert="horz" wrap="square" lIns="0" tIns="0" rIns="0" bIns="0" rtlCol="0">
            <a:spAutoFit/>
          </a:bodyPr>
          <a:lstStyle>
            <a:lvl1pPr lvl="0" indent="0">
              <a:spcBef>
                <a:spcPct val="20000"/>
              </a:spcBef>
              <a:buFont typeface="Arial" panose="020B0604020202020204" pitchFamily="34" charset="0"/>
              <a:buNone/>
              <a:defRPr sz="4800" b="1">
                <a:latin typeface="+mn-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2400" dirty="0"/>
              <a:t>リラックス法を試してみよう</a:t>
            </a:r>
          </a:p>
        </p:txBody>
      </p:sp>
    </p:spTree>
    <p:extLst>
      <p:ext uri="{BB962C8B-B14F-4D97-AF65-F5344CB8AC3E}">
        <p14:creationId xmlns:p14="http://schemas.microsoft.com/office/powerpoint/2010/main" val="326645081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536">
          <p15:clr>
            <a:srgbClr val="FBAE40"/>
          </p15:clr>
        </p15:guide>
        <p15:guide id="3" orient="horz" pos="722">
          <p15:clr>
            <a:srgbClr val="FBAE40"/>
          </p15:clr>
        </p15:guide>
        <p15:guide id="4" orient="horz" pos="4059">
          <p15:clr>
            <a:srgbClr val="FBAE40"/>
          </p15:clr>
        </p15:guide>
        <p15:guide id="5" pos="302">
          <p15:clr>
            <a:srgbClr val="FBAE40"/>
          </p15:clr>
        </p15:guide>
        <p15:guide id="6" pos="7378">
          <p15:clr>
            <a:srgbClr val="FBAE40"/>
          </p15:clr>
        </p15:guide>
        <p15:guide id="7" pos="619">
          <p15:clr>
            <a:srgbClr val="FBAE40"/>
          </p15:clr>
        </p15:guide>
        <p15:guide id="8" pos="706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まとめ">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2371859-4C80-9E35-D22C-B64A29460784}"/>
              </a:ext>
            </a:extLst>
          </p:cNvPr>
          <p:cNvSpPr/>
          <p:nvPr userDrawn="1"/>
        </p:nvSpPr>
        <p:spPr>
          <a:xfrm>
            <a:off x="0" y="1"/>
            <a:ext cx="12192002" cy="857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3" name="グラフィックス 2">
            <a:extLst>
              <a:ext uri="{FF2B5EF4-FFF2-40B4-BE49-F238E27FC236}">
                <a16:creationId xmlns:a16="http://schemas.microsoft.com/office/drawing/2014/main" id="{A13DE601-6C5D-C036-7615-C3EFD40CD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66F8BC45-ECD2-B536-4BD5-BD170273281E}"/>
              </a:ext>
            </a:extLst>
          </p:cNvPr>
          <p:cNvSpPr/>
          <p:nvPr userDrawn="1"/>
        </p:nvSpPr>
        <p:spPr>
          <a:xfrm>
            <a:off x="-2" y="1"/>
            <a:ext cx="12192002" cy="857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7" name="グラフィックス 6">
            <a:extLst>
              <a:ext uri="{FF2B5EF4-FFF2-40B4-BE49-F238E27FC236}">
                <a16:creationId xmlns:a16="http://schemas.microsoft.com/office/drawing/2014/main" id="{D1B98E33-29A8-DAE9-59F0-7DC77BF6DA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43" y="0"/>
            <a:ext cx="2781300" cy="857250"/>
          </a:xfrm>
          <a:prstGeom prst="rect">
            <a:avLst/>
          </a:prstGeom>
        </p:spPr>
      </p:pic>
      <p:sp>
        <p:nvSpPr>
          <p:cNvPr id="23" name="スライド番号プレースホルダー 5">
            <a:extLst>
              <a:ext uri="{FF2B5EF4-FFF2-40B4-BE49-F238E27FC236}">
                <a16:creationId xmlns:a16="http://schemas.microsoft.com/office/drawing/2014/main" id="{9415910B-A092-F688-0337-3088EB93FC15}"/>
              </a:ext>
            </a:extLst>
          </p:cNvPr>
          <p:cNvSpPr>
            <a:spLocks noGrp="1"/>
          </p:cNvSpPr>
          <p:nvPr>
            <p:ph type="sldNum" sz="quarter" idx="12"/>
          </p:nvPr>
        </p:nvSpPr>
        <p:spPr>
          <a:xfrm>
            <a:off x="11568607"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sp>
        <p:nvSpPr>
          <p:cNvPr id="2" name="四角形: 角を丸くする 1">
            <a:extLst>
              <a:ext uri="{FF2B5EF4-FFF2-40B4-BE49-F238E27FC236}">
                <a16:creationId xmlns:a16="http://schemas.microsoft.com/office/drawing/2014/main" id="{6A509080-176F-96C3-9CED-EE817D2A79ED}"/>
              </a:ext>
            </a:extLst>
          </p:cNvPr>
          <p:cNvSpPr/>
          <p:nvPr userDrawn="1"/>
        </p:nvSpPr>
        <p:spPr>
          <a:xfrm>
            <a:off x="479426" y="1146175"/>
            <a:ext cx="11233150" cy="5297488"/>
          </a:xfrm>
          <a:prstGeom prst="roundRect">
            <a:avLst>
              <a:gd name="adj" fmla="val 4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タイトル 1">
            <a:extLst>
              <a:ext uri="{FF2B5EF4-FFF2-40B4-BE49-F238E27FC236}">
                <a16:creationId xmlns:a16="http://schemas.microsoft.com/office/drawing/2014/main" id="{53206920-9C43-7F21-046F-E8D6D54376F8}"/>
              </a:ext>
            </a:extLst>
          </p:cNvPr>
          <p:cNvSpPr txBox="1">
            <a:spLocks/>
          </p:cNvSpPr>
          <p:nvPr userDrawn="1"/>
        </p:nvSpPr>
        <p:spPr>
          <a:xfrm>
            <a:off x="952184" y="298748"/>
            <a:ext cx="3703655" cy="338554"/>
          </a:xfrm>
          <a:prstGeom prst="rect">
            <a:avLst/>
          </a:prstGeom>
        </p:spPr>
        <p:txBody>
          <a:bodyPr vert="horz" wrap="square" lIns="0" tIns="0" rIns="0" bIns="0" rtlCol="0">
            <a:spAutoFit/>
          </a:bodyPr>
          <a:lstStyle>
            <a:lvl1pPr lvl="0" indent="0">
              <a:spcBef>
                <a:spcPct val="20000"/>
              </a:spcBef>
              <a:buFont typeface="Arial" panose="020B0604020202020204" pitchFamily="34" charset="0"/>
              <a:buNone/>
              <a:defRPr sz="4800" b="1">
                <a:latin typeface="+mn-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2200" dirty="0"/>
              <a:t>まとめ</a:t>
            </a:r>
          </a:p>
        </p:txBody>
      </p:sp>
    </p:spTree>
    <p:extLst>
      <p:ext uri="{BB962C8B-B14F-4D97-AF65-F5344CB8AC3E}">
        <p14:creationId xmlns:p14="http://schemas.microsoft.com/office/powerpoint/2010/main" val="250629632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536">
          <p15:clr>
            <a:srgbClr val="FBAE40"/>
          </p15:clr>
        </p15:guide>
        <p15:guide id="3" orient="horz" pos="722">
          <p15:clr>
            <a:srgbClr val="FBAE40"/>
          </p15:clr>
        </p15:guide>
        <p15:guide id="4" orient="horz" pos="4059">
          <p15:clr>
            <a:srgbClr val="FBAE40"/>
          </p15:clr>
        </p15:guide>
        <p15:guide id="5" pos="302">
          <p15:clr>
            <a:srgbClr val="FBAE40"/>
          </p15:clr>
        </p15:guide>
        <p15:guide id="6" pos="7378">
          <p15:clr>
            <a:srgbClr val="FBAE40"/>
          </p15:clr>
        </p15:guide>
        <p15:guide id="7" pos="619">
          <p15:clr>
            <a:srgbClr val="FBAE40"/>
          </p15:clr>
        </p15:guide>
        <p15:guide id="8" pos="70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2690F73D-2D2E-8B78-57AB-3240498C0877}"/>
              </a:ext>
            </a:extLst>
          </p:cNvPr>
          <p:cNvSpPr/>
          <p:nvPr userDrawn="1"/>
        </p:nvSpPr>
        <p:spPr>
          <a:xfrm>
            <a:off x="0" y="0"/>
            <a:ext cx="12189630" cy="6858000"/>
          </a:xfrm>
          <a:prstGeom prst="rect">
            <a:avLst/>
          </a:prstGeom>
          <a:solidFill>
            <a:srgbClr val="F0F7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6">
            <a:extLst>
              <a:ext uri="{FF2B5EF4-FFF2-40B4-BE49-F238E27FC236}">
                <a16:creationId xmlns:a16="http://schemas.microsoft.com/office/drawing/2014/main" id="{4B793D8C-6A3D-B11C-E74D-8DCDDF836864}"/>
              </a:ext>
            </a:extLst>
          </p:cNvPr>
          <p:cNvSpPr>
            <a:spLocks noGrp="1"/>
          </p:cNvSpPr>
          <p:nvPr>
            <p:ph type="body" sz="quarter" idx="13" hasCustomPrompt="1"/>
          </p:nvPr>
        </p:nvSpPr>
        <p:spPr>
          <a:xfrm>
            <a:off x="4727848" y="2225186"/>
            <a:ext cx="6877198" cy="738664"/>
          </a:xfrm>
        </p:spPr>
        <p:txBody>
          <a:bodyPr vert="horz" lIns="0" tIns="0" rIns="0" bIns="0" rtlCol="0">
            <a:spAutoFit/>
          </a:bodyPr>
          <a:lstStyle>
            <a:lvl1pPr>
              <a:defRPr lang="ja-JP" altLang="en-US" sz="4800" b="1" dirty="0"/>
            </a:lvl1pPr>
          </a:lstStyle>
          <a:p>
            <a:pPr lvl="0"/>
            <a:r>
              <a:rPr kumimoji="1" lang="ja-JP" altLang="en-US" dirty="0"/>
              <a:t>こうもく</a:t>
            </a:r>
          </a:p>
        </p:txBody>
      </p:sp>
      <p:sp>
        <p:nvSpPr>
          <p:cNvPr id="2" name="タイトル 1"/>
          <p:cNvSpPr>
            <a:spLocks noGrp="1"/>
          </p:cNvSpPr>
          <p:nvPr>
            <p:ph type="title" hasCustomPrompt="1"/>
          </p:nvPr>
        </p:nvSpPr>
        <p:spPr>
          <a:xfrm>
            <a:off x="4727848" y="976204"/>
            <a:ext cx="6912768" cy="738664"/>
          </a:xfrm>
        </p:spPr>
        <p:txBody>
          <a:bodyPr vert="horz" wrap="square" lIns="0" tIns="0" rIns="0" bIns="0" rtlCol="0">
            <a:spAutoFit/>
          </a:bodyPr>
          <a:lstStyle>
            <a:lvl1pPr algn="l">
              <a:defRPr lang="ja-JP" altLang="en-US" sz="4800" dirty="0">
                <a:latin typeface="+mn-ea"/>
                <a:ea typeface="+mn-ea"/>
                <a:cs typeface="+mn-cs"/>
              </a:defRPr>
            </a:lvl1pPr>
          </a:lstStyle>
          <a:p>
            <a:pPr lvl="0"/>
            <a:r>
              <a:rPr kumimoji="1" lang="ja-JP" altLang="en-US" dirty="0"/>
              <a:t>こうもく</a:t>
            </a:r>
          </a:p>
        </p:txBody>
      </p:sp>
      <p:sp>
        <p:nvSpPr>
          <p:cNvPr id="19" name="テキスト プレースホルダー 16">
            <a:extLst>
              <a:ext uri="{FF2B5EF4-FFF2-40B4-BE49-F238E27FC236}">
                <a16:creationId xmlns:a16="http://schemas.microsoft.com/office/drawing/2014/main" id="{A05CEEA0-37F3-6438-E009-588E502F49BD}"/>
              </a:ext>
            </a:extLst>
          </p:cNvPr>
          <p:cNvSpPr>
            <a:spLocks noGrp="1"/>
          </p:cNvSpPr>
          <p:nvPr>
            <p:ph type="body" sz="quarter" idx="15" hasCustomPrompt="1"/>
          </p:nvPr>
        </p:nvSpPr>
        <p:spPr>
          <a:xfrm>
            <a:off x="4727848" y="5138608"/>
            <a:ext cx="6877198" cy="738664"/>
          </a:xfrm>
        </p:spPr>
        <p:txBody>
          <a:bodyPr lIns="0" tIns="0" rIns="0" bIns="0">
            <a:spAutoFit/>
          </a:bodyPr>
          <a:lstStyle>
            <a:lvl1pPr>
              <a:defRPr sz="4800" b="1"/>
            </a:lvl1pPr>
          </a:lstStyle>
          <a:p>
            <a:pPr lvl="0"/>
            <a:r>
              <a:rPr kumimoji="1" lang="ja-JP" altLang="en-US" dirty="0"/>
              <a:t>こうもく</a:t>
            </a:r>
          </a:p>
        </p:txBody>
      </p:sp>
      <p:sp>
        <p:nvSpPr>
          <p:cNvPr id="21" name="正方形/長方形 20">
            <a:extLst>
              <a:ext uri="{FF2B5EF4-FFF2-40B4-BE49-F238E27FC236}">
                <a16:creationId xmlns:a16="http://schemas.microsoft.com/office/drawing/2014/main" id="{D6BBA55E-974D-7E6A-8641-CED250086E4A}"/>
              </a:ext>
            </a:extLst>
          </p:cNvPr>
          <p:cNvSpPr/>
          <p:nvPr userDrawn="1"/>
        </p:nvSpPr>
        <p:spPr>
          <a:xfrm>
            <a:off x="0" y="0"/>
            <a:ext cx="3744000" cy="6858000"/>
          </a:xfrm>
          <a:prstGeom prst="rect">
            <a:avLst/>
          </a:prstGeom>
          <a:solidFill>
            <a:srgbClr val="D0E7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11568608"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sp>
        <p:nvSpPr>
          <p:cNvPr id="12" name="テキスト ボックス 11">
            <a:extLst>
              <a:ext uri="{FF2B5EF4-FFF2-40B4-BE49-F238E27FC236}">
                <a16:creationId xmlns:a16="http://schemas.microsoft.com/office/drawing/2014/main" id="{5F37E5A6-3503-D86C-A5D0-C01803719B8E}"/>
              </a:ext>
            </a:extLst>
          </p:cNvPr>
          <p:cNvSpPr txBox="1"/>
          <p:nvPr userDrawn="1"/>
        </p:nvSpPr>
        <p:spPr>
          <a:xfrm>
            <a:off x="1499682" y="620688"/>
            <a:ext cx="707886" cy="2949525"/>
          </a:xfrm>
          <a:prstGeom prst="rect">
            <a:avLst/>
          </a:prstGeom>
          <a:noFill/>
        </p:spPr>
        <p:txBody>
          <a:bodyPr vert="eaVert" wrap="none" lIns="0" tIns="0" rIns="0" bIns="0" rtlCol="0">
            <a:spAutoFit/>
          </a:bodyPr>
          <a:lstStyle/>
          <a:p>
            <a:r>
              <a:rPr kumimoji="1" lang="ja-JP" altLang="en-US" sz="4600" b="1" dirty="0">
                <a:latin typeface="+mj-ea"/>
                <a:ea typeface="+mj-ea"/>
              </a:rPr>
              <a:t>本日の内容</a:t>
            </a:r>
          </a:p>
        </p:txBody>
      </p:sp>
      <p:sp>
        <p:nvSpPr>
          <p:cNvPr id="18" name="テキスト プレースホルダー 16">
            <a:extLst>
              <a:ext uri="{FF2B5EF4-FFF2-40B4-BE49-F238E27FC236}">
                <a16:creationId xmlns:a16="http://schemas.microsoft.com/office/drawing/2014/main" id="{F282CD1B-00AA-D607-9C89-3C37D69BE4D3}"/>
              </a:ext>
            </a:extLst>
          </p:cNvPr>
          <p:cNvSpPr>
            <a:spLocks noGrp="1"/>
          </p:cNvSpPr>
          <p:nvPr>
            <p:ph type="body" sz="quarter" idx="14" hasCustomPrompt="1"/>
          </p:nvPr>
        </p:nvSpPr>
        <p:spPr>
          <a:xfrm>
            <a:off x="4727848" y="3447024"/>
            <a:ext cx="5904656" cy="738664"/>
          </a:xfrm>
        </p:spPr>
        <p:txBody>
          <a:bodyPr wrap="square" lIns="0" tIns="0" rIns="0" bIns="0">
            <a:spAutoFit/>
          </a:bodyPr>
          <a:lstStyle>
            <a:lvl1pPr>
              <a:defRPr sz="4800" b="1"/>
            </a:lvl1pPr>
          </a:lstStyle>
          <a:p>
            <a:pPr lvl="0"/>
            <a:r>
              <a:rPr kumimoji="1" lang="ja-JP" altLang="en-US" dirty="0"/>
              <a:t>こうもく</a:t>
            </a:r>
          </a:p>
        </p:txBody>
      </p:sp>
    </p:spTree>
    <p:extLst>
      <p:ext uri="{BB962C8B-B14F-4D97-AF65-F5344CB8AC3E}">
        <p14:creationId xmlns:p14="http://schemas.microsoft.com/office/powerpoint/2010/main" val="229153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292B3A33-7B86-7DB2-8810-8CDED3F746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正方形/長方形 9">
            <a:extLst>
              <a:ext uri="{FF2B5EF4-FFF2-40B4-BE49-F238E27FC236}">
                <a16:creationId xmlns:a16="http://schemas.microsoft.com/office/drawing/2014/main" id="{12371859-4C80-9E35-D22C-B64A29460784}"/>
              </a:ext>
            </a:extLst>
          </p:cNvPr>
          <p:cNvSpPr/>
          <p:nvPr userDrawn="1"/>
        </p:nvSpPr>
        <p:spPr>
          <a:xfrm>
            <a:off x="-1" y="0"/>
            <a:ext cx="12192001" cy="857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C5CFE02A-2023-2304-1905-BC3496BCEEA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43" y="0"/>
            <a:ext cx="2781300" cy="857250"/>
          </a:xfrm>
          <a:prstGeom prst="rect">
            <a:avLst/>
          </a:prstGeom>
        </p:spPr>
      </p:pic>
      <p:sp>
        <p:nvSpPr>
          <p:cNvPr id="11" name="四角形: 角を丸くする 10">
            <a:extLst>
              <a:ext uri="{FF2B5EF4-FFF2-40B4-BE49-F238E27FC236}">
                <a16:creationId xmlns:a16="http://schemas.microsoft.com/office/drawing/2014/main" id="{A3536330-E221-3261-F9EE-F96165783146}"/>
              </a:ext>
            </a:extLst>
          </p:cNvPr>
          <p:cNvSpPr/>
          <p:nvPr userDrawn="1"/>
        </p:nvSpPr>
        <p:spPr>
          <a:xfrm>
            <a:off x="479425" y="1146175"/>
            <a:ext cx="11233150" cy="5297488"/>
          </a:xfrm>
          <a:prstGeom prst="roundRect">
            <a:avLst>
              <a:gd name="adj" fmla="val 4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53206920-9C43-7F21-046F-E8D6D54376F8}"/>
              </a:ext>
            </a:extLst>
          </p:cNvPr>
          <p:cNvSpPr txBox="1">
            <a:spLocks/>
          </p:cNvSpPr>
          <p:nvPr userDrawn="1"/>
        </p:nvSpPr>
        <p:spPr>
          <a:xfrm>
            <a:off x="952183" y="298748"/>
            <a:ext cx="1255385" cy="338554"/>
          </a:xfrm>
          <a:prstGeom prst="rect">
            <a:avLst/>
          </a:prstGeom>
        </p:spPr>
        <p:txBody>
          <a:bodyPr vert="horz" wrap="square" lIns="0" tIns="0" rIns="0" bIns="0" rtlCol="0">
            <a:spAutoFit/>
          </a:bodyPr>
          <a:lstStyle>
            <a:lvl1pPr lvl="0" indent="0">
              <a:spcBef>
                <a:spcPct val="20000"/>
              </a:spcBef>
              <a:buFont typeface="Arial" panose="020B0604020202020204" pitchFamily="34" charset="0"/>
              <a:buNone/>
              <a:defRPr sz="4800" b="1">
                <a:latin typeface="+mn-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2200" dirty="0"/>
              <a:t>はじめに</a:t>
            </a:r>
          </a:p>
        </p:txBody>
      </p:sp>
      <p:sp>
        <p:nvSpPr>
          <p:cNvPr id="20" name="タイトル 1">
            <a:extLst>
              <a:ext uri="{FF2B5EF4-FFF2-40B4-BE49-F238E27FC236}">
                <a16:creationId xmlns:a16="http://schemas.microsoft.com/office/drawing/2014/main" id="{F7ED055B-D705-A059-0D81-253D3293CAB8}"/>
              </a:ext>
            </a:extLst>
          </p:cNvPr>
          <p:cNvSpPr txBox="1">
            <a:spLocks/>
          </p:cNvSpPr>
          <p:nvPr userDrawn="1"/>
        </p:nvSpPr>
        <p:spPr>
          <a:xfrm>
            <a:off x="2776538" y="298748"/>
            <a:ext cx="3960440" cy="338554"/>
          </a:xfrm>
          <a:prstGeom prst="rect">
            <a:avLst/>
          </a:prstGeom>
        </p:spPr>
        <p:txBody>
          <a:bodyPr vert="horz" wrap="square" lIns="0" tIns="0" rIns="0" bIns="0" rtlCol="0">
            <a:spAutoFit/>
          </a:bodyPr>
          <a:lstStyle>
            <a:lvl1pPr lvl="0" indent="0">
              <a:spcBef>
                <a:spcPct val="20000"/>
              </a:spcBef>
              <a:buFont typeface="Arial" panose="020B0604020202020204" pitchFamily="34" charset="0"/>
              <a:buNone/>
              <a:defRPr sz="4800" b="1">
                <a:latin typeface="+mn-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2200" dirty="0"/>
              <a:t>ある人のお話</a:t>
            </a:r>
          </a:p>
        </p:txBody>
      </p:sp>
      <p:sp>
        <p:nvSpPr>
          <p:cNvPr id="23" name="スライド番号プレースホルダー 5">
            <a:extLst>
              <a:ext uri="{FF2B5EF4-FFF2-40B4-BE49-F238E27FC236}">
                <a16:creationId xmlns:a16="http://schemas.microsoft.com/office/drawing/2014/main" id="{9415910B-A092-F688-0337-3088EB93FC15}"/>
              </a:ext>
            </a:extLst>
          </p:cNvPr>
          <p:cNvSpPr>
            <a:spLocks noGrp="1"/>
          </p:cNvSpPr>
          <p:nvPr>
            <p:ph type="sldNum" sz="quarter" idx="12"/>
          </p:nvPr>
        </p:nvSpPr>
        <p:spPr>
          <a:xfrm>
            <a:off x="11568608"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spTree>
    <p:extLst>
      <p:ext uri="{BB962C8B-B14F-4D97-AF65-F5344CB8AC3E}">
        <p14:creationId xmlns:p14="http://schemas.microsoft.com/office/powerpoint/2010/main" val="14441741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536" userDrawn="1">
          <p15:clr>
            <a:srgbClr val="FBAE40"/>
          </p15:clr>
        </p15:guide>
        <p15:guide id="3" orient="horz" pos="722" userDrawn="1">
          <p15:clr>
            <a:srgbClr val="FBAE40"/>
          </p15:clr>
        </p15:guide>
        <p15:guide id="4" orient="horz" pos="4059" userDrawn="1">
          <p15:clr>
            <a:srgbClr val="FBAE40"/>
          </p15:clr>
        </p15:guide>
        <p15:guide id="5" pos="302" userDrawn="1">
          <p15:clr>
            <a:srgbClr val="FBAE40"/>
          </p15:clr>
        </p15:guide>
        <p15:guide id="6" pos="7378" userDrawn="1">
          <p15:clr>
            <a:srgbClr val="FBAE40"/>
          </p15:clr>
        </p15:guide>
        <p15:guide id="7" pos="619" userDrawn="1">
          <p15:clr>
            <a:srgbClr val="FBAE40"/>
          </p15:clr>
        </p15:guide>
        <p15:guide id="8" pos="70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扉_依存症を知ろう">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220D0210-DF68-B915-2B9E-6F09A947D2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スライド番号プレースホルダー 5">
            <a:extLst>
              <a:ext uri="{FF2B5EF4-FFF2-40B4-BE49-F238E27FC236}">
                <a16:creationId xmlns:a16="http://schemas.microsoft.com/office/drawing/2014/main" id="{255BDF03-03F0-D053-D03C-4B4D53FE4A6E}"/>
              </a:ext>
            </a:extLst>
          </p:cNvPr>
          <p:cNvSpPr>
            <a:spLocks noGrp="1"/>
          </p:cNvSpPr>
          <p:nvPr>
            <p:ph type="sldNum" sz="quarter" idx="12"/>
          </p:nvPr>
        </p:nvSpPr>
        <p:spPr>
          <a:xfrm>
            <a:off x="11568608"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pic>
        <p:nvPicPr>
          <p:cNvPr id="14" name="グラフィックス 13">
            <a:extLst>
              <a:ext uri="{FF2B5EF4-FFF2-40B4-BE49-F238E27FC236}">
                <a16:creationId xmlns:a16="http://schemas.microsoft.com/office/drawing/2014/main" id="{B6BB9136-1555-77A5-57BB-034B7A3CFBA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866" y="539154"/>
            <a:ext cx="1819275" cy="1819275"/>
          </a:xfrm>
          <a:prstGeom prst="rect">
            <a:avLst/>
          </a:prstGeom>
        </p:spPr>
      </p:pic>
      <p:sp>
        <p:nvSpPr>
          <p:cNvPr id="3" name="テキスト プレースホルダー 7">
            <a:extLst>
              <a:ext uri="{FF2B5EF4-FFF2-40B4-BE49-F238E27FC236}">
                <a16:creationId xmlns:a16="http://schemas.microsoft.com/office/drawing/2014/main" id="{FA0C94FE-242E-7B5B-E870-C8C09F07B83C}"/>
              </a:ext>
            </a:extLst>
          </p:cNvPr>
          <p:cNvSpPr>
            <a:spLocks noGrp="1"/>
          </p:cNvSpPr>
          <p:nvPr>
            <p:ph type="body" sz="quarter" idx="13"/>
          </p:nvPr>
        </p:nvSpPr>
        <p:spPr>
          <a:xfrm>
            <a:off x="3719736" y="2019672"/>
            <a:ext cx="6799603"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5" name="テキスト プレースホルダー 7">
            <a:extLst>
              <a:ext uri="{FF2B5EF4-FFF2-40B4-BE49-F238E27FC236}">
                <a16:creationId xmlns:a16="http://schemas.microsoft.com/office/drawing/2014/main" id="{A5ABB2BF-BC4B-DAA4-55CE-B2B40E7E97F8}"/>
              </a:ext>
            </a:extLst>
          </p:cNvPr>
          <p:cNvSpPr>
            <a:spLocks noGrp="1"/>
          </p:cNvSpPr>
          <p:nvPr>
            <p:ph type="body" sz="quarter" idx="14" hasCustomPrompt="1"/>
          </p:nvPr>
        </p:nvSpPr>
        <p:spPr>
          <a:xfrm>
            <a:off x="2816536" y="1988840"/>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
        <p:nvSpPr>
          <p:cNvPr id="6" name="テキスト プレースホルダー 7">
            <a:extLst>
              <a:ext uri="{FF2B5EF4-FFF2-40B4-BE49-F238E27FC236}">
                <a16:creationId xmlns:a16="http://schemas.microsoft.com/office/drawing/2014/main" id="{CA654B54-70FC-E291-CC1C-1116BD378BB8}"/>
              </a:ext>
            </a:extLst>
          </p:cNvPr>
          <p:cNvSpPr>
            <a:spLocks noGrp="1"/>
          </p:cNvSpPr>
          <p:nvPr>
            <p:ph type="body" sz="quarter" idx="15"/>
          </p:nvPr>
        </p:nvSpPr>
        <p:spPr>
          <a:xfrm>
            <a:off x="3719736" y="2966070"/>
            <a:ext cx="6799603"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7" name="テキスト プレースホルダー 7">
            <a:extLst>
              <a:ext uri="{FF2B5EF4-FFF2-40B4-BE49-F238E27FC236}">
                <a16:creationId xmlns:a16="http://schemas.microsoft.com/office/drawing/2014/main" id="{A492E178-8693-4EFE-92EA-DB8F7C25DE5D}"/>
              </a:ext>
            </a:extLst>
          </p:cNvPr>
          <p:cNvSpPr>
            <a:spLocks noGrp="1"/>
          </p:cNvSpPr>
          <p:nvPr>
            <p:ph type="body" sz="quarter" idx="16" hasCustomPrompt="1"/>
          </p:nvPr>
        </p:nvSpPr>
        <p:spPr>
          <a:xfrm>
            <a:off x="2816536" y="2924944"/>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
        <p:nvSpPr>
          <p:cNvPr id="9" name="テキスト プレースホルダー 7">
            <a:extLst>
              <a:ext uri="{FF2B5EF4-FFF2-40B4-BE49-F238E27FC236}">
                <a16:creationId xmlns:a16="http://schemas.microsoft.com/office/drawing/2014/main" id="{E2229FA0-B819-C19E-4E63-65B06F05DF45}"/>
              </a:ext>
            </a:extLst>
          </p:cNvPr>
          <p:cNvSpPr>
            <a:spLocks noGrp="1"/>
          </p:cNvSpPr>
          <p:nvPr>
            <p:ph type="body" sz="quarter" idx="17"/>
          </p:nvPr>
        </p:nvSpPr>
        <p:spPr>
          <a:xfrm>
            <a:off x="3719736" y="3912468"/>
            <a:ext cx="6799603"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11" name="テキスト プレースホルダー 7">
            <a:extLst>
              <a:ext uri="{FF2B5EF4-FFF2-40B4-BE49-F238E27FC236}">
                <a16:creationId xmlns:a16="http://schemas.microsoft.com/office/drawing/2014/main" id="{D31C3792-F9F9-A8DC-157C-E576D5926E1D}"/>
              </a:ext>
            </a:extLst>
          </p:cNvPr>
          <p:cNvSpPr>
            <a:spLocks noGrp="1"/>
          </p:cNvSpPr>
          <p:nvPr>
            <p:ph type="body" sz="quarter" idx="18" hasCustomPrompt="1"/>
          </p:nvPr>
        </p:nvSpPr>
        <p:spPr>
          <a:xfrm>
            <a:off x="2816536" y="3861048"/>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
        <p:nvSpPr>
          <p:cNvPr id="12" name="テキスト プレースホルダー 7">
            <a:extLst>
              <a:ext uri="{FF2B5EF4-FFF2-40B4-BE49-F238E27FC236}">
                <a16:creationId xmlns:a16="http://schemas.microsoft.com/office/drawing/2014/main" id="{017A5A5E-1077-318D-68C8-89A7C054A4CF}"/>
              </a:ext>
            </a:extLst>
          </p:cNvPr>
          <p:cNvSpPr>
            <a:spLocks noGrp="1"/>
          </p:cNvSpPr>
          <p:nvPr>
            <p:ph type="body" sz="quarter" idx="19"/>
          </p:nvPr>
        </p:nvSpPr>
        <p:spPr>
          <a:xfrm>
            <a:off x="2855641" y="836712"/>
            <a:ext cx="8640960" cy="923458"/>
          </a:xfrm>
        </p:spPr>
        <p:txBody>
          <a:bodyPr vert="horz" wrap="square" lIns="0" tIns="0" rIns="0" bIns="0" rtlCol="0">
            <a:spAutoFit/>
          </a:bodyPr>
          <a:lstStyle>
            <a:lvl1pPr>
              <a:defRPr lang="ja-JP" altLang="en-US" sz="6001"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a:t>
            </a:r>
            <a:endParaRPr kumimoji="1" lang="en-US" altLang="ja-JP" dirty="0"/>
          </a:p>
        </p:txBody>
      </p:sp>
      <p:sp>
        <p:nvSpPr>
          <p:cNvPr id="13" name="テキスト プレースホルダー 7">
            <a:extLst>
              <a:ext uri="{FF2B5EF4-FFF2-40B4-BE49-F238E27FC236}">
                <a16:creationId xmlns:a16="http://schemas.microsoft.com/office/drawing/2014/main" id="{5B07E7D4-10B3-A140-F109-C7E5BDCD7188}"/>
              </a:ext>
            </a:extLst>
          </p:cNvPr>
          <p:cNvSpPr>
            <a:spLocks noGrp="1"/>
          </p:cNvSpPr>
          <p:nvPr>
            <p:ph type="body" sz="quarter" idx="20"/>
          </p:nvPr>
        </p:nvSpPr>
        <p:spPr>
          <a:xfrm>
            <a:off x="3719736" y="4858866"/>
            <a:ext cx="6799603"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16" name="テキスト プレースホルダー 7">
            <a:extLst>
              <a:ext uri="{FF2B5EF4-FFF2-40B4-BE49-F238E27FC236}">
                <a16:creationId xmlns:a16="http://schemas.microsoft.com/office/drawing/2014/main" id="{3C94B254-6BD8-73E0-D950-A9E897212018}"/>
              </a:ext>
            </a:extLst>
          </p:cNvPr>
          <p:cNvSpPr>
            <a:spLocks noGrp="1"/>
          </p:cNvSpPr>
          <p:nvPr>
            <p:ph type="body" sz="quarter" idx="21" hasCustomPrompt="1"/>
          </p:nvPr>
        </p:nvSpPr>
        <p:spPr>
          <a:xfrm>
            <a:off x="2816536" y="4797152"/>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
        <p:nvSpPr>
          <p:cNvPr id="18" name="テキスト プレースホルダー 7">
            <a:extLst>
              <a:ext uri="{FF2B5EF4-FFF2-40B4-BE49-F238E27FC236}">
                <a16:creationId xmlns:a16="http://schemas.microsoft.com/office/drawing/2014/main" id="{18766641-8D61-4CDC-727A-A49FE03DA40E}"/>
              </a:ext>
            </a:extLst>
          </p:cNvPr>
          <p:cNvSpPr>
            <a:spLocks noGrp="1"/>
          </p:cNvSpPr>
          <p:nvPr>
            <p:ph type="body" sz="quarter" idx="22"/>
          </p:nvPr>
        </p:nvSpPr>
        <p:spPr>
          <a:xfrm>
            <a:off x="3719736" y="5796864"/>
            <a:ext cx="6799603"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19" name="テキスト プレースホルダー 7">
            <a:extLst>
              <a:ext uri="{FF2B5EF4-FFF2-40B4-BE49-F238E27FC236}">
                <a16:creationId xmlns:a16="http://schemas.microsoft.com/office/drawing/2014/main" id="{E86C477A-FC86-2A53-C6FB-12598DBABFD5}"/>
              </a:ext>
            </a:extLst>
          </p:cNvPr>
          <p:cNvSpPr>
            <a:spLocks noGrp="1"/>
          </p:cNvSpPr>
          <p:nvPr>
            <p:ph type="body" sz="quarter" idx="23" hasCustomPrompt="1"/>
          </p:nvPr>
        </p:nvSpPr>
        <p:spPr>
          <a:xfrm>
            <a:off x="2816536" y="5733256"/>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Tree>
    <p:extLst>
      <p:ext uri="{BB962C8B-B14F-4D97-AF65-F5344CB8AC3E}">
        <p14:creationId xmlns:p14="http://schemas.microsoft.com/office/powerpoint/2010/main" val="263624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本文_依存症を知ろう">
    <p:spTree>
      <p:nvGrpSpPr>
        <p:cNvPr id="1" name=""/>
        <p:cNvGrpSpPr/>
        <p:nvPr/>
      </p:nvGrpSpPr>
      <p:grpSpPr>
        <a:xfrm>
          <a:off x="0" y="0"/>
          <a:ext cx="0" cy="0"/>
          <a:chOff x="0" y="0"/>
          <a:chExt cx="0" cy="0"/>
        </a:xfrm>
      </p:grpSpPr>
      <p:pic>
        <p:nvPicPr>
          <p:cNvPr id="6" name="グラフィックス 5">
            <a:extLst>
              <a:ext uri="{FF2B5EF4-FFF2-40B4-BE49-F238E27FC236}">
                <a16:creationId xmlns:a16="http://schemas.microsoft.com/office/drawing/2014/main" id="{729E0477-FB6F-20F2-07BA-7C6877F3AF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正方形/長方形 9">
            <a:extLst>
              <a:ext uri="{FF2B5EF4-FFF2-40B4-BE49-F238E27FC236}">
                <a16:creationId xmlns:a16="http://schemas.microsoft.com/office/drawing/2014/main" id="{12371859-4C80-9E35-D22C-B64A29460784}"/>
              </a:ext>
            </a:extLst>
          </p:cNvPr>
          <p:cNvSpPr/>
          <p:nvPr userDrawn="1"/>
        </p:nvSpPr>
        <p:spPr>
          <a:xfrm>
            <a:off x="0" y="0"/>
            <a:ext cx="12192001" cy="857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グラフィックス 2">
            <a:extLst>
              <a:ext uri="{FF2B5EF4-FFF2-40B4-BE49-F238E27FC236}">
                <a16:creationId xmlns:a16="http://schemas.microsoft.com/office/drawing/2014/main" id="{068F7BC5-BE17-6BCA-0B64-C9F1AFC213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743325" cy="857250"/>
          </a:xfrm>
          <a:prstGeom prst="rect">
            <a:avLst/>
          </a:prstGeom>
        </p:spPr>
      </p:pic>
      <p:sp>
        <p:nvSpPr>
          <p:cNvPr id="11" name="四角形: 角を丸くする 10">
            <a:extLst>
              <a:ext uri="{FF2B5EF4-FFF2-40B4-BE49-F238E27FC236}">
                <a16:creationId xmlns:a16="http://schemas.microsoft.com/office/drawing/2014/main" id="{A3536330-E221-3261-F9EE-F96165783146}"/>
              </a:ext>
            </a:extLst>
          </p:cNvPr>
          <p:cNvSpPr>
            <a:spLocks noGrp="1" noRot="1" noMove="1" noResize="1" noEditPoints="1" noAdjustHandles="1" noChangeArrowheads="1" noChangeShapeType="1"/>
          </p:cNvSpPr>
          <p:nvPr userDrawn="1"/>
        </p:nvSpPr>
        <p:spPr>
          <a:xfrm>
            <a:off x="479425" y="1146175"/>
            <a:ext cx="11233150" cy="5297488"/>
          </a:xfrm>
          <a:prstGeom prst="roundRect">
            <a:avLst>
              <a:gd name="adj" fmla="val 4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53206920-9C43-7F21-046F-E8D6D54376F8}"/>
              </a:ext>
            </a:extLst>
          </p:cNvPr>
          <p:cNvSpPr txBox="1">
            <a:spLocks/>
          </p:cNvSpPr>
          <p:nvPr userDrawn="1"/>
        </p:nvSpPr>
        <p:spPr>
          <a:xfrm>
            <a:off x="952183" y="298748"/>
            <a:ext cx="2623537" cy="338554"/>
          </a:xfrm>
          <a:prstGeom prst="rect">
            <a:avLst/>
          </a:prstGeom>
        </p:spPr>
        <p:txBody>
          <a:bodyPr vert="horz" wrap="square" lIns="0" tIns="0" rIns="0" bIns="0" rtlCol="0">
            <a:spAutoFit/>
          </a:bodyPr>
          <a:lstStyle>
            <a:lvl1pPr lvl="0" indent="0">
              <a:spcBef>
                <a:spcPct val="20000"/>
              </a:spcBef>
              <a:buFont typeface="Arial" panose="020B0604020202020204" pitchFamily="34" charset="0"/>
              <a:buNone/>
              <a:defRPr sz="4800" b="1">
                <a:latin typeface="+mn-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ja-JP" sz="2200" dirty="0"/>
              <a:t>｢</a:t>
            </a:r>
            <a:r>
              <a:rPr lang="ja-JP" altLang="en-US" sz="2200" dirty="0"/>
              <a:t>依存症</a:t>
            </a:r>
            <a:r>
              <a:rPr lang="en-US" altLang="ja-JP" sz="2200" dirty="0"/>
              <a:t>｣</a:t>
            </a:r>
            <a:r>
              <a:rPr lang="ja-JP" altLang="en-US" sz="2200" dirty="0"/>
              <a:t>を知ろう</a:t>
            </a:r>
          </a:p>
        </p:txBody>
      </p:sp>
      <p:sp>
        <p:nvSpPr>
          <p:cNvPr id="23" name="スライド番号プレースホルダー 5">
            <a:extLst>
              <a:ext uri="{FF2B5EF4-FFF2-40B4-BE49-F238E27FC236}">
                <a16:creationId xmlns:a16="http://schemas.microsoft.com/office/drawing/2014/main" id="{9415910B-A092-F688-0337-3088EB93FC15}"/>
              </a:ext>
            </a:extLst>
          </p:cNvPr>
          <p:cNvSpPr>
            <a:spLocks noGrp="1"/>
          </p:cNvSpPr>
          <p:nvPr>
            <p:ph type="sldNum" sz="quarter" idx="12"/>
          </p:nvPr>
        </p:nvSpPr>
        <p:spPr>
          <a:xfrm>
            <a:off x="11568608"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sp>
        <p:nvSpPr>
          <p:cNvPr id="8" name="テキスト プレースホルダー 7">
            <a:extLst>
              <a:ext uri="{FF2B5EF4-FFF2-40B4-BE49-F238E27FC236}">
                <a16:creationId xmlns:a16="http://schemas.microsoft.com/office/drawing/2014/main" id="{F436E306-03C2-FD63-CB01-A9DB54EDDCFD}"/>
              </a:ext>
            </a:extLst>
          </p:cNvPr>
          <p:cNvSpPr>
            <a:spLocks noGrp="1"/>
          </p:cNvSpPr>
          <p:nvPr>
            <p:ph type="body" sz="quarter" idx="13"/>
          </p:nvPr>
        </p:nvSpPr>
        <p:spPr>
          <a:xfrm>
            <a:off x="4480973" y="298748"/>
            <a:ext cx="6799603" cy="338554"/>
          </a:xfrm>
        </p:spPr>
        <p:txBody>
          <a:bodyPr vert="horz" wrap="square" lIns="0" tIns="0" rIns="0" bIns="0" rtlCol="0">
            <a:spAutoFit/>
          </a:bodyPr>
          <a:lstStyle>
            <a:lvl1pPr>
              <a:defRPr lang="ja-JP" altLang="en-US" sz="22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9" name="楕円 8">
            <a:extLst>
              <a:ext uri="{FF2B5EF4-FFF2-40B4-BE49-F238E27FC236}">
                <a16:creationId xmlns:a16="http://schemas.microsoft.com/office/drawing/2014/main" id="{8E6774E3-CF6B-3958-A796-93627233FE12}"/>
              </a:ext>
            </a:extLst>
          </p:cNvPr>
          <p:cNvSpPr/>
          <p:nvPr userDrawn="1"/>
        </p:nvSpPr>
        <p:spPr>
          <a:xfrm>
            <a:off x="3842139" y="173184"/>
            <a:ext cx="525940" cy="525940"/>
          </a:xfrm>
          <a:prstGeom prst="ellipse">
            <a:avLst/>
          </a:prstGeom>
          <a:solidFill>
            <a:srgbClr val="D875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7">
            <a:extLst>
              <a:ext uri="{FF2B5EF4-FFF2-40B4-BE49-F238E27FC236}">
                <a16:creationId xmlns:a16="http://schemas.microsoft.com/office/drawing/2014/main" id="{467BD1D1-0AE2-3341-5A3E-31443F53182D}"/>
              </a:ext>
            </a:extLst>
          </p:cNvPr>
          <p:cNvSpPr>
            <a:spLocks noGrp="1"/>
          </p:cNvSpPr>
          <p:nvPr>
            <p:ph type="body" sz="quarter" idx="14" hasCustomPrompt="1"/>
          </p:nvPr>
        </p:nvSpPr>
        <p:spPr>
          <a:xfrm>
            <a:off x="3842138" y="266877"/>
            <a:ext cx="525940" cy="430887"/>
          </a:xfrm>
        </p:spPr>
        <p:txBody>
          <a:bodyPr vert="horz" wrap="square" lIns="0" tIns="0" rIns="0" bIns="0" rtlCol="0">
            <a:spAutoFit/>
          </a:bodyPr>
          <a:lstStyle>
            <a:lvl1pPr algn="ctr">
              <a:defRPr lang="ja-JP" altLang="en-US" sz="2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Tree>
    <p:extLst>
      <p:ext uri="{BB962C8B-B14F-4D97-AF65-F5344CB8AC3E}">
        <p14:creationId xmlns:p14="http://schemas.microsoft.com/office/powerpoint/2010/main" val="26756654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536" userDrawn="1">
          <p15:clr>
            <a:srgbClr val="FBAE40"/>
          </p15:clr>
        </p15:guide>
        <p15:guide id="3" orient="horz" pos="722" userDrawn="1">
          <p15:clr>
            <a:srgbClr val="FBAE40"/>
          </p15:clr>
        </p15:guide>
        <p15:guide id="4" orient="horz" pos="4059" userDrawn="1">
          <p15:clr>
            <a:srgbClr val="FBAE40"/>
          </p15:clr>
        </p15:guide>
        <p15:guide id="5" pos="302" userDrawn="1">
          <p15:clr>
            <a:srgbClr val="FBAE40"/>
          </p15:clr>
        </p15:guide>
        <p15:guide id="6" pos="7378" userDrawn="1">
          <p15:clr>
            <a:srgbClr val="FBAE40"/>
          </p15:clr>
        </p15:guide>
        <p15:guide id="7" pos="619" userDrawn="1">
          <p15:clr>
            <a:srgbClr val="FBAE40"/>
          </p15:clr>
        </p15:guide>
        <p15:guide id="8" pos="70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01本文_依存症を知ろう">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4573DA00-AEE8-D733-63FF-F54F2BC6C3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スライド番号プレースホルダー 5">
            <a:extLst>
              <a:ext uri="{FF2B5EF4-FFF2-40B4-BE49-F238E27FC236}">
                <a16:creationId xmlns:a16="http://schemas.microsoft.com/office/drawing/2014/main" id="{255BDF03-03F0-D053-D03C-4B4D53FE4A6E}"/>
              </a:ext>
            </a:extLst>
          </p:cNvPr>
          <p:cNvSpPr>
            <a:spLocks noGrp="1"/>
          </p:cNvSpPr>
          <p:nvPr>
            <p:ph type="sldNum" sz="quarter" idx="12"/>
          </p:nvPr>
        </p:nvSpPr>
        <p:spPr>
          <a:xfrm>
            <a:off x="11568608"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pic>
        <p:nvPicPr>
          <p:cNvPr id="5" name="グラフィックス 4">
            <a:extLst>
              <a:ext uri="{FF2B5EF4-FFF2-40B4-BE49-F238E27FC236}">
                <a16:creationId xmlns:a16="http://schemas.microsoft.com/office/drawing/2014/main" id="{BE7A3C83-6964-B22C-9645-EB90A0169B8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866" y="548680"/>
            <a:ext cx="1819275" cy="1819275"/>
          </a:xfrm>
          <a:prstGeom prst="rect">
            <a:avLst/>
          </a:prstGeom>
        </p:spPr>
      </p:pic>
      <p:sp>
        <p:nvSpPr>
          <p:cNvPr id="2" name="テキスト プレースホルダー 7">
            <a:extLst>
              <a:ext uri="{FF2B5EF4-FFF2-40B4-BE49-F238E27FC236}">
                <a16:creationId xmlns:a16="http://schemas.microsoft.com/office/drawing/2014/main" id="{4D10F84D-A3DF-6028-A1EA-E28BD99C4B70}"/>
              </a:ext>
            </a:extLst>
          </p:cNvPr>
          <p:cNvSpPr>
            <a:spLocks noGrp="1"/>
          </p:cNvSpPr>
          <p:nvPr>
            <p:ph type="body" sz="quarter" idx="13"/>
          </p:nvPr>
        </p:nvSpPr>
        <p:spPr>
          <a:xfrm>
            <a:off x="3719736" y="2019672"/>
            <a:ext cx="6799603"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4" name="テキスト プレースホルダー 7">
            <a:extLst>
              <a:ext uri="{FF2B5EF4-FFF2-40B4-BE49-F238E27FC236}">
                <a16:creationId xmlns:a16="http://schemas.microsoft.com/office/drawing/2014/main" id="{BE155172-288B-37C4-D98A-11A4F0A54580}"/>
              </a:ext>
            </a:extLst>
          </p:cNvPr>
          <p:cNvSpPr>
            <a:spLocks noGrp="1"/>
          </p:cNvSpPr>
          <p:nvPr>
            <p:ph type="body" sz="quarter" idx="14" hasCustomPrompt="1"/>
          </p:nvPr>
        </p:nvSpPr>
        <p:spPr>
          <a:xfrm>
            <a:off x="2816536" y="1988840"/>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
        <p:nvSpPr>
          <p:cNvPr id="7" name="テキスト プレースホルダー 7">
            <a:extLst>
              <a:ext uri="{FF2B5EF4-FFF2-40B4-BE49-F238E27FC236}">
                <a16:creationId xmlns:a16="http://schemas.microsoft.com/office/drawing/2014/main" id="{4E85235F-425F-0C99-CB70-D10489C6F7E1}"/>
              </a:ext>
            </a:extLst>
          </p:cNvPr>
          <p:cNvSpPr>
            <a:spLocks noGrp="1"/>
          </p:cNvSpPr>
          <p:nvPr>
            <p:ph type="body" sz="quarter" idx="15"/>
          </p:nvPr>
        </p:nvSpPr>
        <p:spPr>
          <a:xfrm>
            <a:off x="3719736" y="2966070"/>
            <a:ext cx="6799603"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10" name="テキスト プレースホルダー 7">
            <a:extLst>
              <a:ext uri="{FF2B5EF4-FFF2-40B4-BE49-F238E27FC236}">
                <a16:creationId xmlns:a16="http://schemas.microsoft.com/office/drawing/2014/main" id="{C9163C00-8771-33CC-378A-024E8A3B096A}"/>
              </a:ext>
            </a:extLst>
          </p:cNvPr>
          <p:cNvSpPr>
            <a:spLocks noGrp="1"/>
          </p:cNvSpPr>
          <p:nvPr>
            <p:ph type="body" sz="quarter" idx="16" hasCustomPrompt="1"/>
          </p:nvPr>
        </p:nvSpPr>
        <p:spPr>
          <a:xfrm>
            <a:off x="2816536" y="2924944"/>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
        <p:nvSpPr>
          <p:cNvPr id="12" name="テキスト プレースホルダー 7">
            <a:extLst>
              <a:ext uri="{FF2B5EF4-FFF2-40B4-BE49-F238E27FC236}">
                <a16:creationId xmlns:a16="http://schemas.microsoft.com/office/drawing/2014/main" id="{E2BAC529-785D-C289-DE37-4AC3968CC53C}"/>
              </a:ext>
            </a:extLst>
          </p:cNvPr>
          <p:cNvSpPr>
            <a:spLocks noGrp="1"/>
          </p:cNvSpPr>
          <p:nvPr>
            <p:ph type="body" sz="quarter" idx="17"/>
          </p:nvPr>
        </p:nvSpPr>
        <p:spPr>
          <a:xfrm>
            <a:off x="3719736" y="3912468"/>
            <a:ext cx="6799603"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13" name="テキスト プレースホルダー 7">
            <a:extLst>
              <a:ext uri="{FF2B5EF4-FFF2-40B4-BE49-F238E27FC236}">
                <a16:creationId xmlns:a16="http://schemas.microsoft.com/office/drawing/2014/main" id="{EBDAEECC-228A-391A-5567-037451BD0EAE}"/>
              </a:ext>
            </a:extLst>
          </p:cNvPr>
          <p:cNvSpPr>
            <a:spLocks noGrp="1"/>
          </p:cNvSpPr>
          <p:nvPr>
            <p:ph type="body" sz="quarter" idx="18" hasCustomPrompt="1"/>
          </p:nvPr>
        </p:nvSpPr>
        <p:spPr>
          <a:xfrm>
            <a:off x="2816536" y="3861048"/>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
        <p:nvSpPr>
          <p:cNvPr id="14" name="テキスト プレースホルダー 7">
            <a:extLst>
              <a:ext uri="{FF2B5EF4-FFF2-40B4-BE49-F238E27FC236}">
                <a16:creationId xmlns:a16="http://schemas.microsoft.com/office/drawing/2014/main" id="{EF0F95CA-8F5C-8EE5-7F15-9C07206CAC81}"/>
              </a:ext>
            </a:extLst>
          </p:cNvPr>
          <p:cNvSpPr>
            <a:spLocks noGrp="1"/>
          </p:cNvSpPr>
          <p:nvPr>
            <p:ph type="body" sz="quarter" idx="19"/>
          </p:nvPr>
        </p:nvSpPr>
        <p:spPr>
          <a:xfrm>
            <a:off x="2855640" y="836712"/>
            <a:ext cx="9109495" cy="738664"/>
          </a:xfrm>
        </p:spPr>
        <p:txBody>
          <a:bodyPr vert="horz" wrap="square" lIns="0" tIns="0" rIns="0" bIns="0" rtlCol="0">
            <a:spAutoFit/>
          </a:bodyPr>
          <a:lstStyle>
            <a:lvl1pPr>
              <a:defRPr lang="ja-JP" altLang="en-US" sz="4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a:t>
            </a:r>
            <a:endParaRPr kumimoji="1" lang="en-US" altLang="ja-JP" dirty="0"/>
          </a:p>
        </p:txBody>
      </p:sp>
      <p:sp>
        <p:nvSpPr>
          <p:cNvPr id="17" name="テキスト プレースホルダー 7">
            <a:extLst>
              <a:ext uri="{FF2B5EF4-FFF2-40B4-BE49-F238E27FC236}">
                <a16:creationId xmlns:a16="http://schemas.microsoft.com/office/drawing/2014/main" id="{F3276BF9-08A3-7B8D-6986-387FA391198A}"/>
              </a:ext>
            </a:extLst>
          </p:cNvPr>
          <p:cNvSpPr>
            <a:spLocks noGrp="1"/>
          </p:cNvSpPr>
          <p:nvPr>
            <p:ph type="body" sz="quarter" idx="20"/>
          </p:nvPr>
        </p:nvSpPr>
        <p:spPr>
          <a:xfrm>
            <a:off x="3719736" y="4858866"/>
            <a:ext cx="6799603"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20" name="テキスト プレースホルダー 7">
            <a:extLst>
              <a:ext uri="{FF2B5EF4-FFF2-40B4-BE49-F238E27FC236}">
                <a16:creationId xmlns:a16="http://schemas.microsoft.com/office/drawing/2014/main" id="{B3E5C8ED-0DBA-800C-EC97-1A0E5F426F7D}"/>
              </a:ext>
            </a:extLst>
          </p:cNvPr>
          <p:cNvSpPr>
            <a:spLocks noGrp="1"/>
          </p:cNvSpPr>
          <p:nvPr>
            <p:ph type="body" sz="quarter" idx="21" hasCustomPrompt="1"/>
          </p:nvPr>
        </p:nvSpPr>
        <p:spPr>
          <a:xfrm>
            <a:off x="2816536" y="4797152"/>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
        <p:nvSpPr>
          <p:cNvPr id="21" name="テキスト プレースホルダー 7">
            <a:extLst>
              <a:ext uri="{FF2B5EF4-FFF2-40B4-BE49-F238E27FC236}">
                <a16:creationId xmlns:a16="http://schemas.microsoft.com/office/drawing/2014/main" id="{5469B0BD-34DD-921A-3EF3-C748C52729FB}"/>
              </a:ext>
            </a:extLst>
          </p:cNvPr>
          <p:cNvSpPr>
            <a:spLocks noGrp="1"/>
          </p:cNvSpPr>
          <p:nvPr>
            <p:ph type="body" sz="quarter" idx="22"/>
          </p:nvPr>
        </p:nvSpPr>
        <p:spPr>
          <a:xfrm>
            <a:off x="3719736" y="5796864"/>
            <a:ext cx="6799603"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22" name="テキスト プレースホルダー 7">
            <a:extLst>
              <a:ext uri="{FF2B5EF4-FFF2-40B4-BE49-F238E27FC236}">
                <a16:creationId xmlns:a16="http://schemas.microsoft.com/office/drawing/2014/main" id="{EC164379-333A-7CC0-CA22-77AFCC1FCDCE}"/>
              </a:ext>
            </a:extLst>
          </p:cNvPr>
          <p:cNvSpPr>
            <a:spLocks noGrp="1"/>
          </p:cNvSpPr>
          <p:nvPr>
            <p:ph type="body" sz="quarter" idx="23" hasCustomPrompt="1"/>
          </p:nvPr>
        </p:nvSpPr>
        <p:spPr>
          <a:xfrm>
            <a:off x="2816536" y="5733256"/>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Tree>
    <p:extLst>
      <p:ext uri="{BB962C8B-B14F-4D97-AF65-F5344CB8AC3E}">
        <p14:creationId xmlns:p14="http://schemas.microsoft.com/office/powerpoint/2010/main" val="223332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本文_原因と対策を学ぼう">
    <p:spTree>
      <p:nvGrpSpPr>
        <p:cNvPr id="1" name=""/>
        <p:cNvGrpSpPr/>
        <p:nvPr/>
      </p:nvGrpSpPr>
      <p:grpSpPr>
        <a:xfrm>
          <a:off x="0" y="0"/>
          <a:ext cx="0" cy="0"/>
          <a:chOff x="0" y="0"/>
          <a:chExt cx="0" cy="0"/>
        </a:xfrm>
      </p:grpSpPr>
      <p:pic>
        <p:nvPicPr>
          <p:cNvPr id="18" name="グラフィックス 17">
            <a:extLst>
              <a:ext uri="{FF2B5EF4-FFF2-40B4-BE49-F238E27FC236}">
                <a16:creationId xmlns:a16="http://schemas.microsoft.com/office/drawing/2014/main" id="{3B8BDCCE-7CAC-348E-5AE5-93930F740C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正方形/長方形 9">
            <a:extLst>
              <a:ext uri="{FF2B5EF4-FFF2-40B4-BE49-F238E27FC236}">
                <a16:creationId xmlns:a16="http://schemas.microsoft.com/office/drawing/2014/main" id="{12371859-4C80-9E35-D22C-B64A29460784}"/>
              </a:ext>
            </a:extLst>
          </p:cNvPr>
          <p:cNvSpPr/>
          <p:nvPr userDrawn="1"/>
        </p:nvSpPr>
        <p:spPr>
          <a:xfrm>
            <a:off x="0" y="0"/>
            <a:ext cx="12192001" cy="857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a:extLst>
              <a:ext uri="{FF2B5EF4-FFF2-40B4-BE49-F238E27FC236}">
                <a16:creationId xmlns:a16="http://schemas.microsoft.com/office/drawing/2014/main" id="{4A9EC922-A377-C4A7-15FE-B2AF51A2E3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000500" cy="857250"/>
          </a:xfrm>
          <a:prstGeom prst="rect">
            <a:avLst/>
          </a:prstGeom>
        </p:spPr>
      </p:pic>
      <p:sp>
        <p:nvSpPr>
          <p:cNvPr id="11" name="四角形: 角を丸くする 10">
            <a:extLst>
              <a:ext uri="{FF2B5EF4-FFF2-40B4-BE49-F238E27FC236}">
                <a16:creationId xmlns:a16="http://schemas.microsoft.com/office/drawing/2014/main" id="{A3536330-E221-3261-F9EE-F96165783146}"/>
              </a:ext>
            </a:extLst>
          </p:cNvPr>
          <p:cNvSpPr/>
          <p:nvPr userDrawn="1"/>
        </p:nvSpPr>
        <p:spPr>
          <a:xfrm>
            <a:off x="479425" y="1146175"/>
            <a:ext cx="11233150" cy="5297488"/>
          </a:xfrm>
          <a:prstGeom prst="roundRect">
            <a:avLst>
              <a:gd name="adj" fmla="val 4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53206920-9C43-7F21-046F-E8D6D54376F8}"/>
              </a:ext>
            </a:extLst>
          </p:cNvPr>
          <p:cNvSpPr txBox="1">
            <a:spLocks/>
          </p:cNvSpPr>
          <p:nvPr userDrawn="1"/>
        </p:nvSpPr>
        <p:spPr>
          <a:xfrm>
            <a:off x="952183" y="135300"/>
            <a:ext cx="2623537" cy="677108"/>
          </a:xfrm>
          <a:prstGeom prst="rect">
            <a:avLst/>
          </a:prstGeom>
        </p:spPr>
        <p:txBody>
          <a:bodyPr vert="horz" wrap="square" lIns="0" tIns="0" rIns="0" bIns="0" rtlCol="0">
            <a:spAutoFit/>
          </a:bodyPr>
          <a:lstStyle>
            <a:lvl1pPr lvl="0" indent="0">
              <a:spcBef>
                <a:spcPct val="20000"/>
              </a:spcBef>
              <a:buFont typeface="Arial" panose="020B0604020202020204" pitchFamily="34" charset="0"/>
              <a:buNone/>
              <a:defRPr sz="4800" b="1">
                <a:latin typeface="+mn-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ja-JP" sz="2200" dirty="0"/>
              <a:t>｢</a:t>
            </a:r>
            <a:r>
              <a:rPr lang="ja-JP" altLang="en-US" sz="2200" dirty="0"/>
              <a:t>ストレス</a:t>
            </a:r>
            <a:r>
              <a:rPr lang="en-US" altLang="ja-JP" sz="2200" dirty="0"/>
              <a:t>｣</a:t>
            </a:r>
            <a:r>
              <a:rPr lang="ja-JP" altLang="en-US" sz="2200" dirty="0"/>
              <a:t>とうまくつきあおう</a:t>
            </a:r>
          </a:p>
        </p:txBody>
      </p:sp>
      <p:sp>
        <p:nvSpPr>
          <p:cNvPr id="23" name="スライド番号プレースホルダー 5">
            <a:extLst>
              <a:ext uri="{FF2B5EF4-FFF2-40B4-BE49-F238E27FC236}">
                <a16:creationId xmlns:a16="http://schemas.microsoft.com/office/drawing/2014/main" id="{9415910B-A092-F688-0337-3088EB93FC15}"/>
              </a:ext>
            </a:extLst>
          </p:cNvPr>
          <p:cNvSpPr>
            <a:spLocks noGrp="1"/>
          </p:cNvSpPr>
          <p:nvPr>
            <p:ph type="sldNum" sz="quarter" idx="12"/>
          </p:nvPr>
        </p:nvSpPr>
        <p:spPr>
          <a:xfrm>
            <a:off x="11568608"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sp>
        <p:nvSpPr>
          <p:cNvPr id="19" name="テキスト プレースホルダー 7">
            <a:extLst>
              <a:ext uri="{FF2B5EF4-FFF2-40B4-BE49-F238E27FC236}">
                <a16:creationId xmlns:a16="http://schemas.microsoft.com/office/drawing/2014/main" id="{39839F37-F2FE-8FC4-7CBC-586F851212B5}"/>
              </a:ext>
            </a:extLst>
          </p:cNvPr>
          <p:cNvSpPr>
            <a:spLocks noGrp="1"/>
          </p:cNvSpPr>
          <p:nvPr>
            <p:ph type="body" sz="quarter" idx="13"/>
          </p:nvPr>
        </p:nvSpPr>
        <p:spPr>
          <a:xfrm>
            <a:off x="4769005" y="298748"/>
            <a:ext cx="6799603" cy="338554"/>
          </a:xfrm>
        </p:spPr>
        <p:txBody>
          <a:bodyPr vert="horz" wrap="square" lIns="0" tIns="0" rIns="0" bIns="0" rtlCol="0">
            <a:spAutoFit/>
          </a:bodyPr>
          <a:lstStyle>
            <a:lvl1pPr>
              <a:defRPr lang="ja-JP" altLang="en-US" sz="22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24" name="楕円 23">
            <a:extLst>
              <a:ext uri="{FF2B5EF4-FFF2-40B4-BE49-F238E27FC236}">
                <a16:creationId xmlns:a16="http://schemas.microsoft.com/office/drawing/2014/main" id="{FDE1723C-9CFC-F79B-8B1C-982683889420}"/>
              </a:ext>
            </a:extLst>
          </p:cNvPr>
          <p:cNvSpPr/>
          <p:nvPr userDrawn="1"/>
        </p:nvSpPr>
        <p:spPr>
          <a:xfrm>
            <a:off x="4130171" y="173184"/>
            <a:ext cx="525940" cy="525940"/>
          </a:xfrm>
          <a:prstGeom prst="ellipse">
            <a:avLst/>
          </a:prstGeom>
          <a:solidFill>
            <a:srgbClr val="C152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7">
            <a:extLst>
              <a:ext uri="{FF2B5EF4-FFF2-40B4-BE49-F238E27FC236}">
                <a16:creationId xmlns:a16="http://schemas.microsoft.com/office/drawing/2014/main" id="{9BEB21A6-1512-BBD2-4C33-FE1C5900D9C1}"/>
              </a:ext>
            </a:extLst>
          </p:cNvPr>
          <p:cNvSpPr>
            <a:spLocks noGrp="1"/>
          </p:cNvSpPr>
          <p:nvPr>
            <p:ph type="body" sz="quarter" idx="14" hasCustomPrompt="1"/>
          </p:nvPr>
        </p:nvSpPr>
        <p:spPr>
          <a:xfrm>
            <a:off x="4130170" y="266877"/>
            <a:ext cx="525940" cy="430887"/>
          </a:xfrm>
        </p:spPr>
        <p:txBody>
          <a:bodyPr vert="horz" wrap="square" lIns="0" tIns="0" rIns="0" bIns="0" rtlCol="0">
            <a:spAutoFit/>
          </a:bodyPr>
          <a:lstStyle>
            <a:lvl1pPr algn="ctr">
              <a:defRPr lang="ja-JP" altLang="en-US" sz="2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Tree>
    <p:extLst>
      <p:ext uri="{BB962C8B-B14F-4D97-AF65-F5344CB8AC3E}">
        <p14:creationId xmlns:p14="http://schemas.microsoft.com/office/powerpoint/2010/main" val="3205626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536" userDrawn="1">
          <p15:clr>
            <a:srgbClr val="FBAE40"/>
          </p15:clr>
        </p15:guide>
        <p15:guide id="3" orient="horz" pos="722" userDrawn="1">
          <p15:clr>
            <a:srgbClr val="FBAE40"/>
          </p15:clr>
        </p15:guide>
        <p15:guide id="4" orient="horz" pos="4059" userDrawn="1">
          <p15:clr>
            <a:srgbClr val="FBAE40"/>
          </p15:clr>
        </p15:guide>
        <p15:guide id="5" pos="302" userDrawn="1">
          <p15:clr>
            <a:srgbClr val="FBAE40"/>
          </p15:clr>
        </p15:guide>
        <p15:guide id="6" pos="7378" userDrawn="1">
          <p15:clr>
            <a:srgbClr val="FBAE40"/>
          </p15:clr>
        </p15:guide>
        <p15:guide id="7" pos="619" userDrawn="1">
          <p15:clr>
            <a:srgbClr val="FBAE40"/>
          </p15:clr>
        </p15:guide>
        <p15:guide id="8" pos="70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扉_自分事として考えよう">
    <p:spTree>
      <p:nvGrpSpPr>
        <p:cNvPr id="1" name=""/>
        <p:cNvGrpSpPr/>
        <p:nvPr/>
      </p:nvGrpSpPr>
      <p:grpSpPr>
        <a:xfrm>
          <a:off x="0" y="0"/>
          <a:ext cx="0" cy="0"/>
          <a:chOff x="0" y="0"/>
          <a:chExt cx="0" cy="0"/>
        </a:xfrm>
      </p:grpSpPr>
      <p:pic>
        <p:nvPicPr>
          <p:cNvPr id="4" name="グラフィックス 3">
            <a:extLst>
              <a:ext uri="{FF2B5EF4-FFF2-40B4-BE49-F238E27FC236}">
                <a16:creationId xmlns:a16="http://schemas.microsoft.com/office/drawing/2014/main" id="{97E650CA-AB34-7521-3DF0-3B9B51C306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スライド番号プレースホルダー 5">
            <a:extLst>
              <a:ext uri="{FF2B5EF4-FFF2-40B4-BE49-F238E27FC236}">
                <a16:creationId xmlns:a16="http://schemas.microsoft.com/office/drawing/2014/main" id="{255BDF03-03F0-D053-D03C-4B4D53FE4A6E}"/>
              </a:ext>
            </a:extLst>
          </p:cNvPr>
          <p:cNvSpPr>
            <a:spLocks noGrp="1"/>
          </p:cNvSpPr>
          <p:nvPr>
            <p:ph type="sldNum" sz="quarter" idx="12"/>
          </p:nvPr>
        </p:nvSpPr>
        <p:spPr>
          <a:xfrm>
            <a:off x="11568608"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pic>
        <p:nvPicPr>
          <p:cNvPr id="6" name="グラフィックス 5">
            <a:extLst>
              <a:ext uri="{FF2B5EF4-FFF2-40B4-BE49-F238E27FC236}">
                <a16:creationId xmlns:a16="http://schemas.microsoft.com/office/drawing/2014/main" id="{B19451A2-26D8-5C6C-0772-F5A2BB0919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866" y="539154"/>
            <a:ext cx="1819275" cy="1819275"/>
          </a:xfrm>
          <a:prstGeom prst="rect">
            <a:avLst/>
          </a:prstGeom>
        </p:spPr>
      </p:pic>
      <p:sp>
        <p:nvSpPr>
          <p:cNvPr id="3" name="テキスト プレースホルダー 7">
            <a:extLst>
              <a:ext uri="{FF2B5EF4-FFF2-40B4-BE49-F238E27FC236}">
                <a16:creationId xmlns:a16="http://schemas.microsoft.com/office/drawing/2014/main" id="{E4784F15-B638-1E35-004E-89D5A41F184E}"/>
              </a:ext>
            </a:extLst>
          </p:cNvPr>
          <p:cNvSpPr>
            <a:spLocks noGrp="1"/>
          </p:cNvSpPr>
          <p:nvPr>
            <p:ph type="body" sz="quarter" idx="13"/>
          </p:nvPr>
        </p:nvSpPr>
        <p:spPr>
          <a:xfrm>
            <a:off x="3719736" y="2379712"/>
            <a:ext cx="7776865"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9" name="テキスト プレースホルダー 7">
            <a:extLst>
              <a:ext uri="{FF2B5EF4-FFF2-40B4-BE49-F238E27FC236}">
                <a16:creationId xmlns:a16="http://schemas.microsoft.com/office/drawing/2014/main" id="{9D89924B-CE8E-317F-B05C-9BC9E0A6E26B}"/>
              </a:ext>
            </a:extLst>
          </p:cNvPr>
          <p:cNvSpPr>
            <a:spLocks noGrp="1"/>
          </p:cNvSpPr>
          <p:nvPr>
            <p:ph type="body" sz="quarter" idx="14" hasCustomPrompt="1"/>
          </p:nvPr>
        </p:nvSpPr>
        <p:spPr>
          <a:xfrm>
            <a:off x="2816536" y="2348880"/>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
        <p:nvSpPr>
          <p:cNvPr id="12" name="テキスト プレースホルダー 7">
            <a:extLst>
              <a:ext uri="{FF2B5EF4-FFF2-40B4-BE49-F238E27FC236}">
                <a16:creationId xmlns:a16="http://schemas.microsoft.com/office/drawing/2014/main" id="{4D574605-0D95-7056-1BFA-51A8F612B0EF}"/>
              </a:ext>
            </a:extLst>
          </p:cNvPr>
          <p:cNvSpPr>
            <a:spLocks noGrp="1"/>
          </p:cNvSpPr>
          <p:nvPr>
            <p:ph type="body" sz="quarter" idx="15"/>
          </p:nvPr>
        </p:nvSpPr>
        <p:spPr>
          <a:xfrm>
            <a:off x="3719736" y="3368004"/>
            <a:ext cx="7776865"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14" name="テキスト プレースホルダー 7">
            <a:extLst>
              <a:ext uri="{FF2B5EF4-FFF2-40B4-BE49-F238E27FC236}">
                <a16:creationId xmlns:a16="http://schemas.microsoft.com/office/drawing/2014/main" id="{632738FD-6959-9F70-668E-81BA0787A906}"/>
              </a:ext>
            </a:extLst>
          </p:cNvPr>
          <p:cNvSpPr>
            <a:spLocks noGrp="1"/>
          </p:cNvSpPr>
          <p:nvPr>
            <p:ph type="body" sz="quarter" idx="16" hasCustomPrompt="1"/>
          </p:nvPr>
        </p:nvSpPr>
        <p:spPr>
          <a:xfrm>
            <a:off x="2816536" y="3337172"/>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
        <p:nvSpPr>
          <p:cNvPr id="16" name="テキスト プレースホルダー 7">
            <a:extLst>
              <a:ext uri="{FF2B5EF4-FFF2-40B4-BE49-F238E27FC236}">
                <a16:creationId xmlns:a16="http://schemas.microsoft.com/office/drawing/2014/main" id="{4BBF488D-F77D-5A9A-C988-C13236C3958C}"/>
              </a:ext>
            </a:extLst>
          </p:cNvPr>
          <p:cNvSpPr>
            <a:spLocks noGrp="1"/>
          </p:cNvSpPr>
          <p:nvPr>
            <p:ph type="body" sz="quarter" idx="17"/>
          </p:nvPr>
        </p:nvSpPr>
        <p:spPr>
          <a:xfrm>
            <a:off x="3719736" y="4256783"/>
            <a:ext cx="7776865" cy="584775"/>
          </a:xfrm>
        </p:spPr>
        <p:txBody>
          <a:bodyPr vert="horz" wrap="square" lIns="0" tIns="0" rIns="0" bIns="0" rtlCol="0">
            <a:spAutoFit/>
          </a:bodyPr>
          <a:lstStyle>
            <a:lvl1pPr>
              <a:lnSpc>
                <a:spcPct val="100000"/>
              </a:lnSpc>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19" name="テキスト プレースホルダー 7">
            <a:extLst>
              <a:ext uri="{FF2B5EF4-FFF2-40B4-BE49-F238E27FC236}">
                <a16:creationId xmlns:a16="http://schemas.microsoft.com/office/drawing/2014/main" id="{2523DF61-74FD-747B-76FD-E9AE13DD5722}"/>
              </a:ext>
            </a:extLst>
          </p:cNvPr>
          <p:cNvSpPr>
            <a:spLocks noGrp="1"/>
          </p:cNvSpPr>
          <p:nvPr>
            <p:ph type="body" sz="quarter" idx="18" hasCustomPrompt="1"/>
          </p:nvPr>
        </p:nvSpPr>
        <p:spPr>
          <a:xfrm>
            <a:off x="2816536" y="4302151"/>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
        <p:nvSpPr>
          <p:cNvPr id="20" name="テキスト プレースホルダー 7">
            <a:extLst>
              <a:ext uri="{FF2B5EF4-FFF2-40B4-BE49-F238E27FC236}">
                <a16:creationId xmlns:a16="http://schemas.microsoft.com/office/drawing/2014/main" id="{6342EB9F-A7B9-F521-8768-A3FF15305FD6}"/>
              </a:ext>
            </a:extLst>
          </p:cNvPr>
          <p:cNvSpPr>
            <a:spLocks noGrp="1"/>
          </p:cNvSpPr>
          <p:nvPr>
            <p:ph type="body" sz="quarter" idx="19"/>
          </p:nvPr>
        </p:nvSpPr>
        <p:spPr>
          <a:xfrm>
            <a:off x="2855641" y="1105921"/>
            <a:ext cx="8640960" cy="923458"/>
          </a:xfrm>
        </p:spPr>
        <p:txBody>
          <a:bodyPr vert="horz" wrap="square" lIns="0" tIns="0" rIns="0" bIns="0" rtlCol="0">
            <a:spAutoFit/>
          </a:bodyPr>
          <a:lstStyle>
            <a:lvl1pPr>
              <a:defRPr lang="ja-JP" altLang="en-US" sz="6001"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a:t>
            </a:r>
            <a:endParaRPr kumimoji="1" lang="en-US" altLang="ja-JP" dirty="0"/>
          </a:p>
        </p:txBody>
      </p:sp>
      <p:sp>
        <p:nvSpPr>
          <p:cNvPr id="21" name="テキスト プレースホルダー 7">
            <a:extLst>
              <a:ext uri="{FF2B5EF4-FFF2-40B4-BE49-F238E27FC236}">
                <a16:creationId xmlns:a16="http://schemas.microsoft.com/office/drawing/2014/main" id="{5124E6D4-0E99-E474-AE19-296887BEBEC2}"/>
              </a:ext>
            </a:extLst>
          </p:cNvPr>
          <p:cNvSpPr>
            <a:spLocks noGrp="1"/>
          </p:cNvSpPr>
          <p:nvPr>
            <p:ph type="body" sz="quarter" idx="20"/>
          </p:nvPr>
        </p:nvSpPr>
        <p:spPr>
          <a:xfrm>
            <a:off x="3719736" y="5485681"/>
            <a:ext cx="7776865" cy="584775"/>
          </a:xfrm>
        </p:spPr>
        <p:txBody>
          <a:bodyPr vert="horz" wrap="square" lIns="0" tIns="0" rIns="0" bIns="0" rtlCol="0">
            <a:spAutoFit/>
          </a:bodyPr>
          <a:lstStyle>
            <a:lvl1pPr>
              <a:defRPr lang="ja-JP" altLang="en-US" sz="3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22" name="テキスト プレースホルダー 7">
            <a:extLst>
              <a:ext uri="{FF2B5EF4-FFF2-40B4-BE49-F238E27FC236}">
                <a16:creationId xmlns:a16="http://schemas.microsoft.com/office/drawing/2014/main" id="{2D60E8CA-8178-8790-FE34-725EA76DAB2D}"/>
              </a:ext>
            </a:extLst>
          </p:cNvPr>
          <p:cNvSpPr>
            <a:spLocks noGrp="1"/>
          </p:cNvSpPr>
          <p:nvPr>
            <p:ph type="body" sz="quarter" idx="21" hasCustomPrompt="1"/>
          </p:nvPr>
        </p:nvSpPr>
        <p:spPr>
          <a:xfrm>
            <a:off x="2816536" y="5454849"/>
            <a:ext cx="687175" cy="615553"/>
          </a:xfrm>
        </p:spPr>
        <p:txBody>
          <a:bodyPr vert="horz" wrap="square" lIns="0" tIns="0" rIns="0" bIns="0" rtlCol="0">
            <a:spAutoFit/>
          </a:bodyPr>
          <a:lstStyle>
            <a:lvl1pPr algn="ctr">
              <a:defRPr lang="ja-JP" altLang="en-US" sz="40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Tree>
    <p:extLst>
      <p:ext uri="{BB962C8B-B14F-4D97-AF65-F5344CB8AC3E}">
        <p14:creationId xmlns:p14="http://schemas.microsoft.com/office/powerpoint/2010/main" val="10467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3本文_自分事として考えよう">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C9801851-63FB-E7B9-8E43-9472F9103E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正方形/長方形 9">
            <a:extLst>
              <a:ext uri="{FF2B5EF4-FFF2-40B4-BE49-F238E27FC236}">
                <a16:creationId xmlns:a16="http://schemas.microsoft.com/office/drawing/2014/main" id="{12371859-4C80-9E35-D22C-B64A29460784}"/>
              </a:ext>
            </a:extLst>
          </p:cNvPr>
          <p:cNvSpPr/>
          <p:nvPr userDrawn="1"/>
        </p:nvSpPr>
        <p:spPr>
          <a:xfrm>
            <a:off x="0" y="0"/>
            <a:ext cx="12192001" cy="857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A3536330-E221-3261-F9EE-F96165783146}"/>
              </a:ext>
            </a:extLst>
          </p:cNvPr>
          <p:cNvSpPr/>
          <p:nvPr userDrawn="1"/>
        </p:nvSpPr>
        <p:spPr>
          <a:xfrm>
            <a:off x="479425" y="1146175"/>
            <a:ext cx="11233150" cy="5297488"/>
          </a:xfrm>
          <a:prstGeom prst="roundRect">
            <a:avLst>
              <a:gd name="adj" fmla="val 4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5">
            <a:extLst>
              <a:ext uri="{FF2B5EF4-FFF2-40B4-BE49-F238E27FC236}">
                <a16:creationId xmlns:a16="http://schemas.microsoft.com/office/drawing/2014/main" id="{9415910B-A092-F688-0337-3088EB93FC15}"/>
              </a:ext>
            </a:extLst>
          </p:cNvPr>
          <p:cNvSpPr>
            <a:spLocks noGrp="1"/>
          </p:cNvSpPr>
          <p:nvPr>
            <p:ph type="sldNum" sz="quarter" idx="12"/>
          </p:nvPr>
        </p:nvSpPr>
        <p:spPr>
          <a:xfrm>
            <a:off x="11568608" y="6356351"/>
            <a:ext cx="396528" cy="365125"/>
          </a:xfrm>
          <a:prstGeom prst="rect">
            <a:avLst/>
          </a:prstGeom>
        </p:spPr>
        <p:txBody>
          <a:bodyPr lIns="0" tIns="0" rIns="0" bIns="0" anchor="ctr" anchorCtr="0"/>
          <a:lstStyle>
            <a:lvl1pPr algn="r">
              <a:defRPr sz="1800" b="1"/>
            </a:lvl1pPr>
          </a:lstStyle>
          <a:p>
            <a:fld id="{31A8A2BA-48A9-43F4-852E-BCA3C59F90C5}" type="slidenum">
              <a:rPr lang="ja-JP" altLang="en-US" smtClean="0"/>
              <a:pPr/>
              <a:t>‹#›</a:t>
            </a:fld>
            <a:endParaRPr lang="ja-JP" altLang="en-US" dirty="0"/>
          </a:p>
        </p:txBody>
      </p:sp>
      <p:pic>
        <p:nvPicPr>
          <p:cNvPr id="2" name="グラフィックス 1">
            <a:extLst>
              <a:ext uri="{FF2B5EF4-FFF2-40B4-BE49-F238E27FC236}">
                <a16:creationId xmlns:a16="http://schemas.microsoft.com/office/drawing/2014/main" id="{F070CA35-F927-63F1-D750-1819E171EA5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260377" cy="864000"/>
          </a:xfrm>
          <a:prstGeom prst="rect">
            <a:avLst/>
          </a:prstGeom>
        </p:spPr>
      </p:pic>
      <p:sp>
        <p:nvSpPr>
          <p:cNvPr id="4" name="タイトル 1">
            <a:extLst>
              <a:ext uri="{FF2B5EF4-FFF2-40B4-BE49-F238E27FC236}">
                <a16:creationId xmlns:a16="http://schemas.microsoft.com/office/drawing/2014/main" id="{019BBF6B-2EA4-E903-F802-BEE312BDDCAD}"/>
              </a:ext>
            </a:extLst>
          </p:cNvPr>
          <p:cNvSpPr txBox="1">
            <a:spLocks/>
          </p:cNvSpPr>
          <p:nvPr userDrawn="1"/>
        </p:nvSpPr>
        <p:spPr>
          <a:xfrm>
            <a:off x="952185" y="298748"/>
            <a:ext cx="1831447" cy="338554"/>
          </a:xfrm>
          <a:prstGeom prst="rect">
            <a:avLst/>
          </a:prstGeom>
        </p:spPr>
        <p:txBody>
          <a:bodyPr vert="horz" wrap="square" lIns="0" tIns="0" rIns="0" bIns="0" rtlCol="0">
            <a:spAutoFit/>
          </a:bodyPr>
          <a:lstStyle>
            <a:lvl1pPr lvl="0" indent="0">
              <a:spcBef>
                <a:spcPct val="20000"/>
              </a:spcBef>
              <a:buFont typeface="Arial" panose="020B0604020202020204" pitchFamily="34" charset="0"/>
              <a:buNone/>
              <a:defRPr sz="4800" b="1">
                <a:latin typeface="+mn-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2200" dirty="0"/>
              <a:t>考えてみよう</a:t>
            </a:r>
          </a:p>
        </p:txBody>
      </p:sp>
      <p:sp>
        <p:nvSpPr>
          <p:cNvPr id="5" name="テキスト プレースホルダー 7">
            <a:extLst>
              <a:ext uri="{FF2B5EF4-FFF2-40B4-BE49-F238E27FC236}">
                <a16:creationId xmlns:a16="http://schemas.microsoft.com/office/drawing/2014/main" id="{91616BDE-304B-5917-4323-CDF27FCAF272}"/>
              </a:ext>
            </a:extLst>
          </p:cNvPr>
          <p:cNvSpPr>
            <a:spLocks noGrp="1"/>
          </p:cNvSpPr>
          <p:nvPr>
            <p:ph type="body" sz="quarter" idx="13"/>
          </p:nvPr>
        </p:nvSpPr>
        <p:spPr>
          <a:xfrm>
            <a:off x="3998532" y="298749"/>
            <a:ext cx="6799603" cy="338554"/>
          </a:xfrm>
        </p:spPr>
        <p:txBody>
          <a:bodyPr vert="horz" wrap="square" lIns="0" tIns="0" rIns="0" bIns="0" rtlCol="0">
            <a:spAutoFit/>
          </a:bodyPr>
          <a:lstStyle>
            <a:lvl1pPr>
              <a:defRPr lang="ja-JP" altLang="en-US" sz="22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dirty="0"/>
              <a:t>マスター テキストの書式設定</a:t>
            </a:r>
            <a:endParaRPr kumimoji="1" lang="en-US" altLang="ja-JP" dirty="0"/>
          </a:p>
        </p:txBody>
      </p:sp>
      <p:sp>
        <p:nvSpPr>
          <p:cNvPr id="6" name="楕円 5">
            <a:extLst>
              <a:ext uri="{FF2B5EF4-FFF2-40B4-BE49-F238E27FC236}">
                <a16:creationId xmlns:a16="http://schemas.microsoft.com/office/drawing/2014/main" id="{828E2298-27BC-8462-95B6-8E655E4476E9}"/>
              </a:ext>
            </a:extLst>
          </p:cNvPr>
          <p:cNvSpPr/>
          <p:nvPr userDrawn="1"/>
        </p:nvSpPr>
        <p:spPr>
          <a:xfrm>
            <a:off x="3359696" y="173184"/>
            <a:ext cx="525940" cy="525940"/>
          </a:xfrm>
          <a:prstGeom prst="ellipse">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テキスト プレースホルダー 7">
            <a:extLst>
              <a:ext uri="{FF2B5EF4-FFF2-40B4-BE49-F238E27FC236}">
                <a16:creationId xmlns:a16="http://schemas.microsoft.com/office/drawing/2014/main" id="{E5800703-69AB-4DBE-C23B-D370E83A9EFE}"/>
              </a:ext>
            </a:extLst>
          </p:cNvPr>
          <p:cNvSpPr>
            <a:spLocks noGrp="1"/>
          </p:cNvSpPr>
          <p:nvPr>
            <p:ph type="body" sz="quarter" idx="14" hasCustomPrompt="1"/>
          </p:nvPr>
        </p:nvSpPr>
        <p:spPr>
          <a:xfrm>
            <a:off x="3359696" y="266877"/>
            <a:ext cx="525940" cy="430887"/>
          </a:xfrm>
        </p:spPr>
        <p:txBody>
          <a:bodyPr vert="horz" wrap="square" lIns="0" tIns="0" rIns="0" bIns="0" rtlCol="0">
            <a:spAutoFit/>
          </a:bodyPr>
          <a:lstStyle>
            <a:lvl1pPr algn="ctr">
              <a:defRPr lang="ja-JP" altLang="en-US" sz="2800" b="1" smtClean="0"/>
            </a:lvl1pPr>
            <a:lvl2pPr>
              <a:defRPr lang="ja-JP" altLang="en-US" smtClean="0"/>
            </a:lvl2pPr>
            <a:lvl3pPr>
              <a:defRPr lang="ja-JP" altLang="en-US" smtClean="0"/>
            </a:lvl3pPr>
            <a:lvl4pPr>
              <a:defRPr lang="ja-JP" altLang="en-US" smtClean="0"/>
            </a:lvl4pPr>
            <a:lvl5pPr>
              <a:defRPr lang="ja-JP" altLang="en-US"/>
            </a:lvl5pPr>
          </a:lstStyle>
          <a:p>
            <a:pPr lvl="0"/>
            <a:r>
              <a:rPr kumimoji="1" lang="en-US" altLang="ja-JP" dirty="0"/>
              <a:t>0</a:t>
            </a:r>
          </a:p>
        </p:txBody>
      </p:sp>
    </p:spTree>
    <p:extLst>
      <p:ext uri="{BB962C8B-B14F-4D97-AF65-F5344CB8AC3E}">
        <p14:creationId xmlns:p14="http://schemas.microsoft.com/office/powerpoint/2010/main" val="265128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536" userDrawn="1">
          <p15:clr>
            <a:srgbClr val="FBAE40"/>
          </p15:clr>
        </p15:guide>
        <p15:guide id="3" orient="horz" pos="722" userDrawn="1">
          <p15:clr>
            <a:srgbClr val="FBAE40"/>
          </p15:clr>
        </p15:guide>
        <p15:guide id="4" orient="horz" pos="4059" userDrawn="1">
          <p15:clr>
            <a:srgbClr val="FBAE40"/>
          </p15:clr>
        </p15:guide>
        <p15:guide id="5" pos="302" userDrawn="1">
          <p15:clr>
            <a:srgbClr val="FBAE40"/>
          </p15:clr>
        </p15:guide>
        <p15:guide id="6" pos="7378" userDrawn="1">
          <p15:clr>
            <a:srgbClr val="FBAE40"/>
          </p15:clr>
        </p15:guide>
        <p15:guide id="7" pos="619" userDrawn="1">
          <p15:clr>
            <a:srgbClr val="FBAE40"/>
          </p15:clr>
        </p15:guide>
        <p15:guide id="8" pos="70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548680"/>
            <a:ext cx="10972800" cy="706090"/>
          </a:xfrm>
          <a:prstGeom prst="rect">
            <a:avLst/>
          </a:prstGeom>
        </p:spPr>
        <p:txBody>
          <a:bodyPr vert="horz" lIns="0" tIns="0" rIns="0" bIns="0" rtlCol="0" anchor="ctr" anchorCtr="0">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dirty="0"/>
              <a:t>マスター テキストの書式設定</a:t>
            </a:r>
          </a:p>
        </p:txBody>
      </p:sp>
    </p:spTree>
    <p:extLst>
      <p:ext uri="{BB962C8B-B14F-4D97-AF65-F5344CB8AC3E}">
        <p14:creationId xmlns:p14="http://schemas.microsoft.com/office/powerpoint/2010/main" val="27580177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6" r:id="rId5"/>
    <p:sldLayoutId id="2147483704" r:id="rId6"/>
    <p:sldLayoutId id="2147483707" r:id="rId7"/>
    <p:sldLayoutId id="2147483705" r:id="rId8"/>
    <p:sldLayoutId id="2147483708" r:id="rId9"/>
    <p:sldLayoutId id="2147483703" r:id="rId10"/>
    <p:sldLayoutId id="2147483709" r:id="rId11"/>
    <p:sldLayoutId id="2147483710" r:id="rId12"/>
    <p:sldLayoutId id="2147483711" r:id="rId13"/>
    <p:sldLayoutId id="2147483712" r:id="rId14"/>
    <p:sldLayoutId id="2147483713" r:id="rId15"/>
    <p:sldLayoutId id="2147483714" r:id="rId16"/>
  </p:sldLayoutIdLst>
  <p:hf hdr="0" ftr="0" dt="0"/>
  <p:txStyles>
    <p:titleStyle>
      <a:lvl1pPr algn="ctr" defTabSz="914400" rtl="0" eaLnBrk="1" latinLnBrk="0" hangingPunct="1">
        <a:spcBef>
          <a:spcPct val="0"/>
        </a:spcBef>
        <a:buNone/>
        <a:defRPr kumimoji="1" sz="4400" b="1" kern="1200">
          <a:solidFill>
            <a:schemeClr val="tx1"/>
          </a:solidFill>
          <a:latin typeface="+mj-ea"/>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ea"/>
          <a:ea typeface="+mn-ea"/>
          <a:cs typeface="+mn-cs"/>
        </a:defRPr>
      </a:lvl1pPr>
      <a:lvl2pPr marL="457200" indent="0" algn="l" defTabSz="914400" rtl="0" eaLnBrk="1" latinLnBrk="0" hangingPunct="1">
        <a:spcBef>
          <a:spcPct val="20000"/>
        </a:spcBef>
        <a:buFont typeface="Arial" panose="020B0604020202020204" pitchFamily="34" charset="0"/>
        <a:buNone/>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indent="0" algn="l" defTabSz="914400" rtl="0" eaLnBrk="1" latinLnBrk="0" hangingPunct="1">
        <a:spcBef>
          <a:spcPct val="20000"/>
        </a:spcBef>
        <a:buFont typeface="Arial" panose="020B0604020202020204" pitchFamily="34" charset="0"/>
        <a:buNone/>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indent="0" algn="l" defTabSz="914400" rtl="0" eaLnBrk="1" latinLnBrk="0" hangingPunct="1">
        <a:spcBef>
          <a:spcPct val="20000"/>
        </a:spcBef>
        <a:buFont typeface="Arial" panose="020B0604020202020204" pitchFamily="34" charset="0"/>
        <a:buNone/>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indent="0" algn="l" defTabSz="914400" rtl="0" eaLnBrk="1" latinLnBrk="0" hangingPunct="1">
        <a:spcBef>
          <a:spcPct val="20000"/>
        </a:spcBef>
        <a:buFont typeface="Arial" panose="020B0604020202020204" pitchFamily="34" charset="0"/>
        <a:buNone/>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4.sv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6.wmf"/><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0.wmf"/></Relationships>
</file>

<file path=ppt/slides/_rels/slide19.xml.rels><?xml version="1.0" encoding="UTF-8" standalone="yes"?>
<Relationships xmlns="http://schemas.openxmlformats.org/package/2006/relationships"><Relationship Id="rId3" Type="http://schemas.openxmlformats.org/officeDocument/2006/relationships/hyperlink" Target="https://4.bp.blogspot.com/-IkazUSDDSgI/Vz_w3dGx8kI/AAAAAAAA6uc/fWiat0hlYmgW23QTrIIQY9piit5cHKTtgCLcB/s800/drink_energy.pn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2.jpg"/><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20.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0.svg"/></Relationships>
</file>

<file path=ppt/slides/_rels/slide25.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2.wmf"/></Relationships>
</file>

<file path=ppt/slides/_rels/slide26.xml.rels><?xml version="1.0" encoding="UTF-8" standalone="yes"?>
<Relationships xmlns="http://schemas.openxmlformats.org/package/2006/relationships"><Relationship Id="rId3" Type="http://schemas.openxmlformats.org/officeDocument/2006/relationships/hyperlink" Target="https://4.bp.blogspot.com/-IkazUSDDSgI/Vz_w3dGx8kI/AAAAAAAA6uc/fWiat0hlYmgW23QTrIIQY9piit5cHKTtgCLcB/s800/drink_energy.png"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64.sv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4.bp.blogspot.com/-IkazUSDDSgI/Vz_w3dGx8kI/AAAAAAAA6uc/fWiat0hlYmgW23QTrIIQY9piit5cHKTtgCLcB/s800/drink_energy.pn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67.sv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4.bp.blogspot.com/-IkazUSDDSgI/Vz_w3dGx8kI/AAAAAAAA6uc/fWiat0hlYmgW23QTrIIQY9piit5cHKTtgCLcB/s800/drink_energy.png"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70.wmf"/><Relationship Id="rId4" Type="http://schemas.openxmlformats.org/officeDocument/2006/relationships/image" Target="../media/image69.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72.wmf"/><Relationship Id="rId4" Type="http://schemas.openxmlformats.org/officeDocument/2006/relationships/image" Target="../media/image71.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73.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76.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80.wmf"/><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slides/_rels/slide51.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78.wmf"/></Relationships>
</file>

<file path=ppt/slides/_rels/slide53.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82.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83.w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50.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84.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59.xml"/><Relationship Id="rId1" Type="http://schemas.openxmlformats.org/officeDocument/2006/relationships/slideLayout" Target="../slideLayouts/slideLayout14.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95.svg"/></Relationships>
</file>

<file path=ppt/slides/_rels/slide61.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notesSlide" Target="../notesSlides/notesSlide62.xml"/><Relationship Id="rId1" Type="http://schemas.openxmlformats.org/officeDocument/2006/relationships/slideLayout" Target="../slideLayouts/slideLayout14.xml"/><Relationship Id="rId4" Type="http://schemas.openxmlformats.org/officeDocument/2006/relationships/image" Target="../media/image98.wmf"/></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100.svg"/></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65.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image" Target="../media/image103.wmf"/><Relationship Id="rId7" Type="http://schemas.openxmlformats.org/officeDocument/2006/relationships/image" Target="../media/image106.wmf"/><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2.wmf"/></Relationships>
</file>

<file path=ppt/slides/_rels/slide68.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8.wmf"/><Relationship Id="rId7" Type="http://schemas.openxmlformats.org/officeDocument/2006/relationships/image" Target="../media/image111.wmf"/><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2.wmf"/></Relationships>
</file>

<file path=ppt/slides/_rels/slide69.xml.rels><?xml version="1.0" encoding="UTF-8" standalone="yes"?>
<Relationships xmlns="http://schemas.openxmlformats.org/package/2006/relationships"><Relationship Id="rId3" Type="http://schemas.openxmlformats.org/officeDocument/2006/relationships/image" Target="../media/image113.wmf"/><Relationship Id="rId7" Type="http://schemas.openxmlformats.org/officeDocument/2006/relationships/image" Target="../media/image112.wmf"/><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111.wmf"/><Relationship Id="rId5" Type="http://schemas.openxmlformats.org/officeDocument/2006/relationships/image" Target="../media/image109.wmf"/><Relationship Id="rId4" Type="http://schemas.openxmlformats.org/officeDocument/2006/relationships/image" Target="../media/image10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114.w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16.wmf"/><Relationship Id="rId4" Type="http://schemas.openxmlformats.org/officeDocument/2006/relationships/image" Target="../media/image115.w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17.wm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18.wmf"/></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19.wmf"/></Relationships>
</file>

<file path=ppt/slides/_rels/slide76.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98.w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notesSlide" Target="../notesSlides/notesSlide79.xml"/><Relationship Id="rId1" Type="http://schemas.openxmlformats.org/officeDocument/2006/relationships/slideLayout" Target="../slideLayouts/slideLayout15.xml"/><Relationship Id="rId5" Type="http://schemas.openxmlformats.org/officeDocument/2006/relationships/image" Target="../media/image122.wmf"/><Relationship Id="rId4" Type="http://schemas.openxmlformats.org/officeDocument/2006/relationships/image" Target="../media/image121.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80.xml"/><Relationship Id="rId1" Type="http://schemas.openxmlformats.org/officeDocument/2006/relationships/slideLayout" Target="../slideLayouts/slideLayout15.xml"/><Relationship Id="rId6" Type="http://schemas.openxmlformats.org/officeDocument/2006/relationships/image" Target="../media/image126.svg"/><Relationship Id="rId5" Type="http://schemas.openxmlformats.org/officeDocument/2006/relationships/image" Target="../media/image125.png"/><Relationship Id="rId4" Type="http://schemas.openxmlformats.org/officeDocument/2006/relationships/image" Target="../media/image124.svg"/></Relationships>
</file>

<file path=ppt/slides/_rels/slide8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1.xml"/><Relationship Id="rId1" Type="http://schemas.openxmlformats.org/officeDocument/2006/relationships/slideLayout" Target="../slideLayouts/slideLayout16.xml"/><Relationship Id="rId4" Type="http://schemas.openxmlformats.org/officeDocument/2006/relationships/image" Target="../media/image128.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67608" y="692696"/>
            <a:ext cx="6840760" cy="28560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22" name="テキスト ボックス 21">
            <a:extLst>
              <a:ext uri="{FF2B5EF4-FFF2-40B4-BE49-F238E27FC236}">
                <a16:creationId xmlns:a16="http://schemas.microsoft.com/office/drawing/2014/main" id="{123DD0CA-1BA5-129B-94D0-7AA93D17A3DB}"/>
              </a:ext>
            </a:extLst>
          </p:cNvPr>
          <p:cNvSpPr txBox="1"/>
          <p:nvPr/>
        </p:nvSpPr>
        <p:spPr>
          <a:xfrm>
            <a:off x="789924" y="4581128"/>
            <a:ext cx="5325176" cy="1354217"/>
          </a:xfrm>
          <a:prstGeom prst="rect">
            <a:avLst/>
          </a:prstGeom>
          <a:noFill/>
        </p:spPr>
        <p:txBody>
          <a:bodyPr wrap="square" lIns="0" tIns="0" rIns="0" bIns="0" rtlCol="0">
            <a:spAutoFit/>
          </a:bodyPr>
          <a:lstStyle/>
          <a:p>
            <a:pPr algn="l"/>
            <a:r>
              <a:rPr lang="en-US" altLang="ja-JP" sz="8800" b="1" dirty="0">
                <a:solidFill>
                  <a:srgbClr val="83B48E"/>
                </a:solidFill>
              </a:rPr>
              <a:t>OSAKA</a:t>
            </a:r>
            <a:endParaRPr kumimoji="1" lang="ja-JP" altLang="en-US" sz="8000" b="1" dirty="0">
              <a:solidFill>
                <a:srgbClr val="83B48E"/>
              </a:solidFill>
              <a:latin typeface="+mj-ea"/>
              <a:ea typeface="+mj-ea"/>
            </a:endParaRPr>
          </a:p>
        </p:txBody>
      </p:sp>
      <p:pic>
        <p:nvPicPr>
          <p:cNvPr id="4" name="グラフィックス 3">
            <a:extLst>
              <a:ext uri="{FF2B5EF4-FFF2-40B4-BE49-F238E27FC236}">
                <a16:creationId xmlns:a16="http://schemas.microsoft.com/office/drawing/2014/main" id="{98F89460-C559-F058-66E2-29EE797085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694400"/>
            <a:ext cx="12193200" cy="3505545"/>
          </a:xfrm>
          <a:prstGeom prst="rect">
            <a:avLst/>
          </a:prstGeom>
        </p:spPr>
      </p:pic>
      <p:sp>
        <p:nvSpPr>
          <p:cNvPr id="6" name="テキスト ボックス 5">
            <a:extLst>
              <a:ext uri="{FF2B5EF4-FFF2-40B4-BE49-F238E27FC236}">
                <a16:creationId xmlns:a16="http://schemas.microsoft.com/office/drawing/2014/main" id="{9696F75A-7F8D-98EA-FEFC-B4998C9FA879}"/>
              </a:ext>
            </a:extLst>
          </p:cNvPr>
          <p:cNvSpPr txBox="1"/>
          <p:nvPr/>
        </p:nvSpPr>
        <p:spPr>
          <a:xfrm>
            <a:off x="623392" y="1844824"/>
            <a:ext cx="6155531" cy="1539011"/>
          </a:xfrm>
          <a:prstGeom prst="rect">
            <a:avLst/>
          </a:prstGeom>
          <a:solidFill>
            <a:schemeClr val="tx2"/>
          </a:solidFill>
        </p:spPr>
        <p:txBody>
          <a:bodyPr wrap="none" lIns="0" tIns="0" rIns="0" bIns="0" rtlCol="0">
            <a:spAutoFit/>
          </a:bodyPr>
          <a:lstStyle/>
          <a:p>
            <a:r>
              <a:rPr lang="ja-JP" altLang="en-US" sz="10001" b="1" dirty="0">
                <a:solidFill>
                  <a:schemeClr val="bg1"/>
                </a:solidFill>
                <a:latin typeface="+mj-ea"/>
                <a:ea typeface="+mj-ea"/>
              </a:rPr>
              <a:t>依存症</a:t>
            </a:r>
            <a:r>
              <a:rPr lang="ja-JP" altLang="en-US" sz="4500" b="1" dirty="0">
                <a:solidFill>
                  <a:schemeClr val="bg1"/>
                </a:solidFill>
                <a:latin typeface="+mj-ea"/>
                <a:ea typeface="+mj-ea"/>
              </a:rPr>
              <a:t>のことを</a:t>
            </a:r>
          </a:p>
        </p:txBody>
      </p:sp>
      <p:sp>
        <p:nvSpPr>
          <p:cNvPr id="7" name="テキスト ボックス 6">
            <a:extLst>
              <a:ext uri="{FF2B5EF4-FFF2-40B4-BE49-F238E27FC236}">
                <a16:creationId xmlns:a16="http://schemas.microsoft.com/office/drawing/2014/main" id="{C81358C0-69A8-9E1D-88D2-F482EFD344A4}"/>
              </a:ext>
            </a:extLst>
          </p:cNvPr>
          <p:cNvSpPr txBox="1"/>
          <p:nvPr/>
        </p:nvSpPr>
        <p:spPr>
          <a:xfrm>
            <a:off x="6722373" y="1844952"/>
            <a:ext cx="2843534" cy="1538883"/>
          </a:xfrm>
          <a:prstGeom prst="rect">
            <a:avLst/>
          </a:prstGeom>
          <a:solidFill>
            <a:schemeClr val="tx2"/>
          </a:solidFill>
          <a:ln>
            <a:noFill/>
          </a:ln>
        </p:spPr>
        <p:txBody>
          <a:bodyPr wrap="square" lIns="0" tIns="0" rIns="0" bIns="0" rtlCol="0">
            <a:spAutoFit/>
          </a:bodyPr>
          <a:lstStyle/>
          <a:p>
            <a:r>
              <a:rPr lang="ja-JP" altLang="en-US" sz="10000" b="1" dirty="0">
                <a:solidFill>
                  <a:schemeClr val="bg1"/>
                </a:solidFill>
                <a:latin typeface="+mj-ea"/>
                <a:ea typeface="+mj-ea"/>
              </a:rPr>
              <a:t>学</a:t>
            </a:r>
            <a:r>
              <a:rPr lang="ja-JP" altLang="en-US" sz="4100" b="1" dirty="0">
                <a:solidFill>
                  <a:schemeClr val="bg1"/>
                </a:solidFill>
                <a:latin typeface="+mj-ea"/>
                <a:ea typeface="+mj-ea"/>
              </a:rPr>
              <a:t>ぼう！</a:t>
            </a:r>
          </a:p>
        </p:txBody>
      </p:sp>
      <p:sp>
        <p:nvSpPr>
          <p:cNvPr id="8" name="テキスト ボックス 7">
            <a:extLst>
              <a:ext uri="{FF2B5EF4-FFF2-40B4-BE49-F238E27FC236}">
                <a16:creationId xmlns:a16="http://schemas.microsoft.com/office/drawing/2014/main" id="{52F2E7D4-B483-656B-A9CC-7C7D812B3115}"/>
              </a:ext>
            </a:extLst>
          </p:cNvPr>
          <p:cNvSpPr txBox="1"/>
          <p:nvPr/>
        </p:nvSpPr>
        <p:spPr>
          <a:xfrm>
            <a:off x="690217" y="600943"/>
            <a:ext cx="2308324" cy="307777"/>
          </a:xfrm>
          <a:prstGeom prst="rect">
            <a:avLst/>
          </a:prstGeom>
          <a:solidFill>
            <a:schemeClr val="tx2"/>
          </a:solidFill>
        </p:spPr>
        <p:txBody>
          <a:bodyPr wrap="none" lIns="0" tIns="0" rIns="0" bIns="0" rtlCol="0">
            <a:spAutoFit/>
          </a:bodyPr>
          <a:lstStyle/>
          <a:p>
            <a:r>
              <a:rPr kumimoji="1" lang="ja-JP" altLang="en-US" sz="2000" dirty="0">
                <a:solidFill>
                  <a:schemeClr val="bg1"/>
                </a:solidFill>
              </a:rPr>
              <a:t>依存症対策強化事業</a:t>
            </a:r>
            <a:endParaRPr lang="ja-JP" altLang="en-US" sz="2000" b="1" dirty="0">
              <a:solidFill>
                <a:schemeClr val="bg1"/>
              </a:solidFill>
              <a:latin typeface="+mj-ea"/>
              <a:ea typeface="+mj-ea"/>
            </a:endParaRPr>
          </a:p>
        </p:txBody>
      </p:sp>
      <p:pic>
        <p:nvPicPr>
          <p:cNvPr id="9" name="グラフィックス 8">
            <a:extLst>
              <a:ext uri="{FF2B5EF4-FFF2-40B4-BE49-F238E27FC236}">
                <a16:creationId xmlns:a16="http://schemas.microsoft.com/office/drawing/2014/main" id="{26BE0E14-576D-0F33-B1E4-DF42ED3536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47928" y="3063553"/>
            <a:ext cx="4092027" cy="1538882"/>
          </a:xfrm>
          <a:prstGeom prst="rect">
            <a:avLst/>
          </a:prstGeom>
        </p:spPr>
      </p:pic>
    </p:spTree>
    <p:custDataLst>
      <p:tags r:id="rId1"/>
    </p:custDataLst>
    <p:extLst>
      <p:ext uri="{BB962C8B-B14F-4D97-AF65-F5344CB8AC3E}">
        <p14:creationId xmlns:p14="http://schemas.microsoft.com/office/powerpoint/2010/main" val="185471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950ED0-FDE0-2392-E188-5994A2CE214E}"/>
              </a:ext>
            </a:extLst>
          </p:cNvPr>
          <p:cNvSpPr>
            <a:spLocks noGrp="1"/>
          </p:cNvSpPr>
          <p:nvPr>
            <p:ph type="sldNum" sz="quarter" idx="12"/>
          </p:nvPr>
        </p:nvSpPr>
        <p:spPr>
          <a:xfrm>
            <a:off x="11568607" y="6356351"/>
            <a:ext cx="396528" cy="365125"/>
          </a:xfrm>
        </p:spPr>
        <p:txBody>
          <a:bodyPr/>
          <a:lstStyle/>
          <a:p>
            <a:fld id="{31A8A2BA-48A9-43F4-852E-BCA3C59F90C5}" type="slidenum">
              <a:rPr lang="ja-JP" altLang="en-US" smtClean="0"/>
              <a:pPr/>
              <a:t>9</a:t>
            </a:fld>
            <a:endParaRPr lang="ja-JP" altLang="en-US" dirty="0"/>
          </a:p>
        </p:txBody>
      </p:sp>
      <p:sp>
        <p:nvSpPr>
          <p:cNvPr id="10" name="テキスト プレースホルダー 9">
            <a:extLst>
              <a:ext uri="{FF2B5EF4-FFF2-40B4-BE49-F238E27FC236}">
                <a16:creationId xmlns:a16="http://schemas.microsoft.com/office/drawing/2014/main" id="{6C4A1B67-BA0E-80CF-45B3-666389F930D8}"/>
              </a:ext>
            </a:extLst>
          </p:cNvPr>
          <p:cNvSpPr>
            <a:spLocks noGrp="1"/>
          </p:cNvSpPr>
          <p:nvPr>
            <p:ph type="body" sz="quarter" idx="19"/>
          </p:nvPr>
        </p:nvSpPr>
        <p:spPr>
          <a:xfrm>
            <a:off x="2855913" y="1700808"/>
            <a:ext cx="8640762" cy="923925"/>
          </a:xfrm>
        </p:spPr>
        <p:txBody>
          <a:bodyPr/>
          <a:lstStyle/>
          <a:p>
            <a:r>
              <a:rPr lang="ja-JP" altLang="en-US" dirty="0"/>
              <a:t>やってみよう</a:t>
            </a:r>
          </a:p>
        </p:txBody>
      </p:sp>
      <p:sp>
        <p:nvSpPr>
          <p:cNvPr id="6" name="テキスト プレースホルダー 18">
            <a:extLst>
              <a:ext uri="{FF2B5EF4-FFF2-40B4-BE49-F238E27FC236}">
                <a16:creationId xmlns:a16="http://schemas.microsoft.com/office/drawing/2014/main" id="{5EBB52CC-A41B-EB24-635B-6648699A512D}"/>
              </a:ext>
            </a:extLst>
          </p:cNvPr>
          <p:cNvSpPr>
            <a:spLocks noGrp="1"/>
          </p:cNvSpPr>
          <p:nvPr>
            <p:ph type="body" sz="quarter" idx="13"/>
          </p:nvPr>
        </p:nvSpPr>
        <p:spPr>
          <a:xfrm>
            <a:off x="2855913" y="3051600"/>
            <a:ext cx="7776865" cy="1612749"/>
          </a:xfrm>
        </p:spPr>
        <p:txBody>
          <a:bodyPr/>
          <a:lstStyle/>
          <a:p>
            <a:r>
              <a:rPr lang="ja-JP" altLang="en-US" sz="4000" dirty="0"/>
              <a:t>ワークシート</a:t>
            </a:r>
            <a:endParaRPr lang="en-US" altLang="ja-JP" sz="4000" dirty="0"/>
          </a:p>
          <a:p>
            <a:r>
              <a:rPr lang="ja-JP" altLang="en-US" sz="5400" dirty="0"/>
              <a:t>やってみよう</a:t>
            </a:r>
          </a:p>
        </p:txBody>
      </p:sp>
    </p:spTree>
    <p:extLst>
      <p:ext uri="{BB962C8B-B14F-4D97-AF65-F5344CB8AC3E}">
        <p14:creationId xmlns:p14="http://schemas.microsoft.com/office/powerpoint/2010/main" val="2391081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楕円 32">
            <a:extLst>
              <a:ext uri="{FF2B5EF4-FFF2-40B4-BE49-F238E27FC236}">
                <a16:creationId xmlns:a16="http://schemas.microsoft.com/office/drawing/2014/main" id="{D789279B-6B0C-50EA-463E-0A9F90F51C11}"/>
              </a:ext>
            </a:extLst>
          </p:cNvPr>
          <p:cNvSpPr>
            <a:spLocks noChangeAspect="1"/>
          </p:cNvSpPr>
          <p:nvPr/>
        </p:nvSpPr>
        <p:spPr>
          <a:xfrm>
            <a:off x="2816535" y="4967639"/>
            <a:ext cx="626400" cy="626400"/>
          </a:xfrm>
          <a:prstGeom prst="ellipse">
            <a:avLst/>
          </a:prstGeom>
          <a:solidFill>
            <a:srgbClr val="D875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楕円 31">
            <a:extLst>
              <a:ext uri="{FF2B5EF4-FFF2-40B4-BE49-F238E27FC236}">
                <a16:creationId xmlns:a16="http://schemas.microsoft.com/office/drawing/2014/main" id="{B3234C3F-0EE1-8394-804B-17DA31E6E48C}"/>
              </a:ext>
            </a:extLst>
          </p:cNvPr>
          <p:cNvSpPr>
            <a:spLocks noChangeAspect="1"/>
          </p:cNvSpPr>
          <p:nvPr/>
        </p:nvSpPr>
        <p:spPr>
          <a:xfrm>
            <a:off x="2816535" y="4200951"/>
            <a:ext cx="626400" cy="626400"/>
          </a:xfrm>
          <a:prstGeom prst="ellipse">
            <a:avLst/>
          </a:prstGeom>
          <a:solidFill>
            <a:srgbClr val="D875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楕円 16">
            <a:extLst>
              <a:ext uri="{FF2B5EF4-FFF2-40B4-BE49-F238E27FC236}">
                <a16:creationId xmlns:a16="http://schemas.microsoft.com/office/drawing/2014/main" id="{1F200FA3-6B1A-C123-54DC-1EDD5C15E546}"/>
              </a:ext>
            </a:extLst>
          </p:cNvPr>
          <p:cNvSpPr>
            <a:spLocks noChangeAspect="1"/>
          </p:cNvSpPr>
          <p:nvPr/>
        </p:nvSpPr>
        <p:spPr>
          <a:xfrm>
            <a:off x="2816535" y="1892062"/>
            <a:ext cx="626006" cy="626006"/>
          </a:xfrm>
          <a:prstGeom prst="ellipse">
            <a:avLst/>
          </a:prstGeom>
          <a:solidFill>
            <a:srgbClr val="D875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楕円 17">
            <a:extLst>
              <a:ext uri="{FF2B5EF4-FFF2-40B4-BE49-F238E27FC236}">
                <a16:creationId xmlns:a16="http://schemas.microsoft.com/office/drawing/2014/main" id="{2416DF1D-3F67-DD08-2D7F-66D10EEDE153}"/>
              </a:ext>
            </a:extLst>
          </p:cNvPr>
          <p:cNvSpPr>
            <a:spLocks noChangeAspect="1"/>
          </p:cNvSpPr>
          <p:nvPr/>
        </p:nvSpPr>
        <p:spPr>
          <a:xfrm>
            <a:off x="2816535" y="2646005"/>
            <a:ext cx="626400" cy="626400"/>
          </a:xfrm>
          <a:prstGeom prst="ellipse">
            <a:avLst/>
          </a:prstGeom>
          <a:solidFill>
            <a:srgbClr val="D875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楕円 18">
            <a:extLst>
              <a:ext uri="{FF2B5EF4-FFF2-40B4-BE49-F238E27FC236}">
                <a16:creationId xmlns:a16="http://schemas.microsoft.com/office/drawing/2014/main" id="{EAF8127A-32D7-112A-1361-488915AAF250}"/>
              </a:ext>
            </a:extLst>
          </p:cNvPr>
          <p:cNvSpPr>
            <a:spLocks noChangeAspect="1"/>
          </p:cNvSpPr>
          <p:nvPr/>
        </p:nvSpPr>
        <p:spPr>
          <a:xfrm>
            <a:off x="2816535" y="3412941"/>
            <a:ext cx="626400" cy="626400"/>
          </a:xfrm>
          <a:prstGeom prst="ellipse">
            <a:avLst/>
          </a:prstGeom>
          <a:solidFill>
            <a:srgbClr val="D875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スライド番号プレースホルダー 6">
            <a:extLst>
              <a:ext uri="{FF2B5EF4-FFF2-40B4-BE49-F238E27FC236}">
                <a16:creationId xmlns:a16="http://schemas.microsoft.com/office/drawing/2014/main" id="{D94C1845-50AE-0222-2D17-40EC80F91DE7}"/>
              </a:ext>
            </a:extLst>
          </p:cNvPr>
          <p:cNvSpPr>
            <a:spLocks noGrp="1"/>
          </p:cNvSpPr>
          <p:nvPr>
            <p:ph type="sldNum" sz="quarter" idx="12"/>
          </p:nvPr>
        </p:nvSpPr>
        <p:spPr>
          <a:xfrm>
            <a:off x="11568607" y="6356351"/>
            <a:ext cx="396528" cy="365125"/>
          </a:xfrm>
        </p:spPr>
        <p:txBody>
          <a:bodyPr/>
          <a:lstStyle/>
          <a:p>
            <a:fld id="{31A8A2BA-48A9-43F4-852E-BCA3C59F90C5}" type="slidenum">
              <a:rPr lang="ja-JP" altLang="en-US" smtClean="0"/>
              <a:pPr/>
              <a:t>10</a:t>
            </a:fld>
            <a:endParaRPr lang="ja-JP" altLang="en-US" dirty="0"/>
          </a:p>
        </p:txBody>
      </p:sp>
      <p:sp>
        <p:nvSpPr>
          <p:cNvPr id="8" name="テキスト プレースホルダー 7">
            <a:extLst>
              <a:ext uri="{FF2B5EF4-FFF2-40B4-BE49-F238E27FC236}">
                <a16:creationId xmlns:a16="http://schemas.microsoft.com/office/drawing/2014/main" id="{C5C7AF6E-E2B9-4BD0-442B-5F89AF9D8F87}"/>
              </a:ext>
            </a:extLst>
          </p:cNvPr>
          <p:cNvSpPr>
            <a:spLocks noGrp="1"/>
          </p:cNvSpPr>
          <p:nvPr>
            <p:ph type="body" sz="quarter" idx="13"/>
          </p:nvPr>
        </p:nvSpPr>
        <p:spPr>
          <a:xfrm>
            <a:off x="3719736" y="2019672"/>
            <a:ext cx="6799603" cy="492443"/>
          </a:xfrm>
        </p:spPr>
        <p:txBody>
          <a:bodyPr/>
          <a:lstStyle/>
          <a:p>
            <a:r>
              <a:rPr lang="en-US" altLang="ja-JP" sz="3200" dirty="0"/>
              <a:t>｢</a:t>
            </a:r>
            <a:r>
              <a:rPr lang="ja-JP" altLang="en-US" sz="3200" dirty="0"/>
              <a:t>依存症</a:t>
            </a:r>
            <a:r>
              <a:rPr lang="en-US" altLang="ja-JP" sz="3200" dirty="0"/>
              <a:t>｣</a:t>
            </a:r>
            <a:r>
              <a:rPr lang="ja-JP" altLang="en-US" sz="3200" dirty="0"/>
              <a:t>とは</a:t>
            </a:r>
          </a:p>
        </p:txBody>
      </p:sp>
      <p:sp>
        <p:nvSpPr>
          <p:cNvPr id="9" name="テキスト プレースホルダー 8">
            <a:extLst>
              <a:ext uri="{FF2B5EF4-FFF2-40B4-BE49-F238E27FC236}">
                <a16:creationId xmlns:a16="http://schemas.microsoft.com/office/drawing/2014/main" id="{3CB3AE2B-E0DC-A01A-BB2F-6742B8589C69}"/>
              </a:ext>
            </a:extLst>
          </p:cNvPr>
          <p:cNvSpPr>
            <a:spLocks noGrp="1"/>
          </p:cNvSpPr>
          <p:nvPr>
            <p:ph type="body" sz="quarter" idx="14"/>
          </p:nvPr>
        </p:nvSpPr>
        <p:spPr>
          <a:xfrm>
            <a:off x="2816536" y="1988840"/>
            <a:ext cx="626005" cy="553998"/>
          </a:xfrm>
        </p:spPr>
        <p:txBody>
          <a:bodyPr/>
          <a:lstStyle/>
          <a:p>
            <a:r>
              <a:rPr lang="en-US" altLang="ja-JP" sz="3600" dirty="0"/>
              <a:t>1</a:t>
            </a:r>
            <a:endParaRPr lang="ja-JP" altLang="en-US" sz="3600" dirty="0"/>
          </a:p>
        </p:txBody>
      </p:sp>
      <p:sp>
        <p:nvSpPr>
          <p:cNvPr id="10" name="テキスト プレースホルダー 9">
            <a:extLst>
              <a:ext uri="{FF2B5EF4-FFF2-40B4-BE49-F238E27FC236}">
                <a16:creationId xmlns:a16="http://schemas.microsoft.com/office/drawing/2014/main" id="{025AF375-4BF0-933D-4967-ECEC2ED7D69F}"/>
              </a:ext>
            </a:extLst>
          </p:cNvPr>
          <p:cNvSpPr>
            <a:spLocks noGrp="1"/>
          </p:cNvSpPr>
          <p:nvPr>
            <p:ph type="body" sz="quarter" idx="15"/>
          </p:nvPr>
        </p:nvSpPr>
        <p:spPr>
          <a:xfrm>
            <a:off x="3719736" y="2763331"/>
            <a:ext cx="6799603" cy="492443"/>
          </a:xfrm>
        </p:spPr>
        <p:txBody>
          <a:bodyPr/>
          <a:lstStyle/>
          <a:p>
            <a:r>
              <a:rPr lang="en-US" altLang="ja-JP" sz="3200" dirty="0"/>
              <a:t>｢</a:t>
            </a:r>
            <a:r>
              <a:rPr lang="ja-JP" altLang="en-US" sz="3200" dirty="0"/>
              <a:t>依存症</a:t>
            </a:r>
            <a:r>
              <a:rPr lang="en-US" altLang="ja-JP" sz="3200" dirty="0"/>
              <a:t>｣</a:t>
            </a:r>
            <a:r>
              <a:rPr lang="ja-JP" altLang="en-US" sz="3200" dirty="0"/>
              <a:t>のメカニズム</a:t>
            </a:r>
          </a:p>
        </p:txBody>
      </p:sp>
      <p:sp>
        <p:nvSpPr>
          <p:cNvPr id="11" name="テキスト プレースホルダー 10">
            <a:extLst>
              <a:ext uri="{FF2B5EF4-FFF2-40B4-BE49-F238E27FC236}">
                <a16:creationId xmlns:a16="http://schemas.microsoft.com/office/drawing/2014/main" id="{8DB7D2AE-EF3A-8BD4-53CC-4804A5376C20}"/>
              </a:ext>
            </a:extLst>
          </p:cNvPr>
          <p:cNvSpPr>
            <a:spLocks noGrp="1"/>
          </p:cNvSpPr>
          <p:nvPr>
            <p:ph type="body" sz="quarter" idx="16"/>
          </p:nvPr>
        </p:nvSpPr>
        <p:spPr>
          <a:xfrm>
            <a:off x="2783584" y="2722205"/>
            <a:ext cx="687175" cy="553998"/>
          </a:xfrm>
        </p:spPr>
        <p:txBody>
          <a:bodyPr/>
          <a:lstStyle/>
          <a:p>
            <a:r>
              <a:rPr lang="en-US" altLang="ja-JP" sz="3600" dirty="0"/>
              <a:t>2</a:t>
            </a:r>
            <a:endParaRPr lang="ja-JP" altLang="en-US" sz="3600" dirty="0"/>
          </a:p>
        </p:txBody>
      </p:sp>
      <p:sp>
        <p:nvSpPr>
          <p:cNvPr id="12" name="テキスト プレースホルダー 11">
            <a:extLst>
              <a:ext uri="{FF2B5EF4-FFF2-40B4-BE49-F238E27FC236}">
                <a16:creationId xmlns:a16="http://schemas.microsoft.com/office/drawing/2014/main" id="{53898CEF-0896-8A45-19A0-CC610479FA3B}"/>
              </a:ext>
            </a:extLst>
          </p:cNvPr>
          <p:cNvSpPr>
            <a:spLocks noGrp="1"/>
          </p:cNvSpPr>
          <p:nvPr>
            <p:ph type="body" sz="quarter" idx="17"/>
          </p:nvPr>
        </p:nvSpPr>
        <p:spPr>
          <a:xfrm>
            <a:off x="3719736" y="3561769"/>
            <a:ext cx="6799603" cy="492443"/>
          </a:xfrm>
        </p:spPr>
        <p:txBody>
          <a:bodyPr/>
          <a:lstStyle/>
          <a:p>
            <a:r>
              <a:rPr lang="en-US" altLang="ja-JP" sz="3200" dirty="0"/>
              <a:t>｢</a:t>
            </a:r>
            <a:r>
              <a:rPr lang="ja-JP" altLang="en-US" sz="3200" dirty="0"/>
              <a:t>依存症</a:t>
            </a:r>
            <a:r>
              <a:rPr lang="en-US" altLang="ja-JP" sz="3200" dirty="0"/>
              <a:t>｣</a:t>
            </a:r>
            <a:r>
              <a:rPr lang="ja-JP" altLang="en-US" sz="3200" dirty="0"/>
              <a:t>によって起こる問題</a:t>
            </a:r>
          </a:p>
        </p:txBody>
      </p:sp>
      <p:sp>
        <p:nvSpPr>
          <p:cNvPr id="13" name="テキスト プレースホルダー 12">
            <a:extLst>
              <a:ext uri="{FF2B5EF4-FFF2-40B4-BE49-F238E27FC236}">
                <a16:creationId xmlns:a16="http://schemas.microsoft.com/office/drawing/2014/main" id="{280C3401-F1A0-9D9A-8824-19C91BCCEAEA}"/>
              </a:ext>
            </a:extLst>
          </p:cNvPr>
          <p:cNvSpPr>
            <a:spLocks noGrp="1"/>
          </p:cNvSpPr>
          <p:nvPr>
            <p:ph type="body" sz="quarter" idx="18"/>
          </p:nvPr>
        </p:nvSpPr>
        <p:spPr>
          <a:xfrm>
            <a:off x="2783584" y="3510349"/>
            <a:ext cx="687175" cy="553998"/>
          </a:xfrm>
        </p:spPr>
        <p:txBody>
          <a:bodyPr/>
          <a:lstStyle/>
          <a:p>
            <a:r>
              <a:rPr lang="en-US" altLang="ja-JP" sz="3600" dirty="0"/>
              <a:t>3</a:t>
            </a:r>
            <a:endParaRPr lang="ja-JP" altLang="en-US" sz="3600" dirty="0"/>
          </a:p>
        </p:txBody>
      </p:sp>
      <p:sp>
        <p:nvSpPr>
          <p:cNvPr id="14" name="テキスト プレースホルダー 13">
            <a:extLst>
              <a:ext uri="{FF2B5EF4-FFF2-40B4-BE49-F238E27FC236}">
                <a16:creationId xmlns:a16="http://schemas.microsoft.com/office/drawing/2014/main" id="{26F44057-01B6-A345-1423-3E9F5D43FB9E}"/>
              </a:ext>
            </a:extLst>
          </p:cNvPr>
          <p:cNvSpPr>
            <a:spLocks noGrp="1"/>
          </p:cNvSpPr>
          <p:nvPr>
            <p:ph type="body" sz="quarter" idx="19"/>
          </p:nvPr>
        </p:nvSpPr>
        <p:spPr>
          <a:xfrm>
            <a:off x="2855641" y="836712"/>
            <a:ext cx="8640960" cy="923458"/>
          </a:xfrm>
        </p:spPr>
        <p:txBody>
          <a:bodyPr/>
          <a:lstStyle/>
          <a:p>
            <a:r>
              <a:rPr lang="en-US" altLang="ja-JP" dirty="0"/>
              <a:t>｢</a:t>
            </a:r>
            <a:r>
              <a:rPr lang="ja-JP" altLang="en-US" dirty="0"/>
              <a:t>依存症</a:t>
            </a:r>
            <a:r>
              <a:rPr lang="en-US" altLang="ja-JP" dirty="0"/>
              <a:t>｣</a:t>
            </a:r>
            <a:r>
              <a:rPr lang="ja-JP" altLang="en-US" dirty="0"/>
              <a:t>を知ろう</a:t>
            </a:r>
          </a:p>
        </p:txBody>
      </p:sp>
      <p:sp>
        <p:nvSpPr>
          <p:cNvPr id="28" name="テキスト プレースホルダー 27">
            <a:extLst>
              <a:ext uri="{FF2B5EF4-FFF2-40B4-BE49-F238E27FC236}">
                <a16:creationId xmlns:a16="http://schemas.microsoft.com/office/drawing/2014/main" id="{9B3C039E-FE3D-6F9F-6AF0-DD5683EFFE54}"/>
              </a:ext>
            </a:extLst>
          </p:cNvPr>
          <p:cNvSpPr>
            <a:spLocks noGrp="1"/>
          </p:cNvSpPr>
          <p:nvPr>
            <p:ph type="body" sz="quarter" idx="20"/>
          </p:nvPr>
        </p:nvSpPr>
        <p:spPr>
          <a:xfrm>
            <a:off x="3719736" y="4343677"/>
            <a:ext cx="6799603" cy="492443"/>
          </a:xfrm>
        </p:spPr>
        <p:txBody>
          <a:bodyPr/>
          <a:lstStyle/>
          <a:p>
            <a:r>
              <a:rPr lang="en-US" altLang="ja-JP" sz="3200" dirty="0"/>
              <a:t>｢</a:t>
            </a:r>
            <a:r>
              <a:rPr lang="ja-JP" altLang="en-US" sz="3200" dirty="0"/>
              <a:t>依存症</a:t>
            </a:r>
            <a:r>
              <a:rPr lang="en-US" altLang="ja-JP" sz="3200" dirty="0"/>
              <a:t>｣</a:t>
            </a:r>
            <a:r>
              <a:rPr lang="ja-JP" altLang="en-US" sz="3200" dirty="0"/>
              <a:t>の背景</a:t>
            </a:r>
          </a:p>
        </p:txBody>
      </p:sp>
      <p:sp>
        <p:nvSpPr>
          <p:cNvPr id="29" name="テキスト プレースホルダー 28">
            <a:extLst>
              <a:ext uri="{FF2B5EF4-FFF2-40B4-BE49-F238E27FC236}">
                <a16:creationId xmlns:a16="http://schemas.microsoft.com/office/drawing/2014/main" id="{799740AD-418E-D419-99B0-DC1AA6348959}"/>
              </a:ext>
            </a:extLst>
          </p:cNvPr>
          <p:cNvSpPr>
            <a:spLocks noGrp="1"/>
          </p:cNvSpPr>
          <p:nvPr>
            <p:ph type="body" sz="quarter" idx="21"/>
          </p:nvPr>
        </p:nvSpPr>
        <p:spPr>
          <a:xfrm>
            <a:off x="2783584" y="4281963"/>
            <a:ext cx="687175" cy="553998"/>
          </a:xfrm>
        </p:spPr>
        <p:txBody>
          <a:bodyPr/>
          <a:lstStyle/>
          <a:p>
            <a:r>
              <a:rPr lang="en-US" altLang="ja-JP" sz="3600" dirty="0"/>
              <a:t>4</a:t>
            </a:r>
            <a:endParaRPr lang="ja-JP" altLang="en-US" sz="3600" dirty="0"/>
          </a:p>
        </p:txBody>
      </p:sp>
      <p:sp>
        <p:nvSpPr>
          <p:cNvPr id="30" name="テキスト プレースホルダー 29">
            <a:extLst>
              <a:ext uri="{FF2B5EF4-FFF2-40B4-BE49-F238E27FC236}">
                <a16:creationId xmlns:a16="http://schemas.microsoft.com/office/drawing/2014/main" id="{50FC6269-D0CD-9DEC-36ED-E40B529AAD05}"/>
              </a:ext>
            </a:extLst>
          </p:cNvPr>
          <p:cNvSpPr>
            <a:spLocks noGrp="1"/>
          </p:cNvSpPr>
          <p:nvPr>
            <p:ph type="body" sz="quarter" idx="22"/>
          </p:nvPr>
        </p:nvSpPr>
        <p:spPr>
          <a:xfrm>
            <a:off x="3719736" y="5157192"/>
            <a:ext cx="6799603" cy="492443"/>
          </a:xfrm>
        </p:spPr>
        <p:txBody>
          <a:bodyPr/>
          <a:lstStyle/>
          <a:p>
            <a:r>
              <a:rPr lang="en-US" altLang="ja-JP" sz="3200" dirty="0"/>
              <a:t>｢</a:t>
            </a:r>
            <a:r>
              <a:rPr lang="ja-JP" altLang="en-US" sz="3200" dirty="0"/>
              <a:t>依存症</a:t>
            </a:r>
            <a:r>
              <a:rPr lang="en-US" altLang="ja-JP" sz="3200" dirty="0"/>
              <a:t>｣</a:t>
            </a:r>
            <a:r>
              <a:rPr kumimoji="1" lang="ja-JP" altLang="en-US" sz="3200" dirty="0"/>
              <a:t>からの回復と予防</a:t>
            </a:r>
            <a:endParaRPr lang="ja-JP" altLang="en-US" sz="3200" dirty="0"/>
          </a:p>
        </p:txBody>
      </p:sp>
      <p:sp>
        <p:nvSpPr>
          <p:cNvPr id="31" name="テキスト プレースホルダー 30">
            <a:extLst>
              <a:ext uri="{FF2B5EF4-FFF2-40B4-BE49-F238E27FC236}">
                <a16:creationId xmlns:a16="http://schemas.microsoft.com/office/drawing/2014/main" id="{C149D2D7-B90D-342E-1B8D-FCF4BDAAFA39}"/>
              </a:ext>
            </a:extLst>
          </p:cNvPr>
          <p:cNvSpPr>
            <a:spLocks noGrp="1"/>
          </p:cNvSpPr>
          <p:nvPr>
            <p:ph type="body" sz="quarter" idx="23"/>
          </p:nvPr>
        </p:nvSpPr>
        <p:spPr>
          <a:xfrm>
            <a:off x="2783584" y="5058896"/>
            <a:ext cx="687175" cy="553998"/>
          </a:xfrm>
        </p:spPr>
        <p:txBody>
          <a:bodyPr/>
          <a:lstStyle/>
          <a:p>
            <a:r>
              <a:rPr lang="en-US" altLang="ja-JP" sz="3600" dirty="0"/>
              <a:t>5</a:t>
            </a:r>
            <a:endParaRPr lang="ja-JP" altLang="en-US" sz="3600" dirty="0"/>
          </a:p>
        </p:txBody>
      </p:sp>
      <p:pic>
        <p:nvPicPr>
          <p:cNvPr id="20" name="グラフィックス 19">
            <a:extLst>
              <a:ext uri="{FF2B5EF4-FFF2-40B4-BE49-F238E27FC236}">
                <a16:creationId xmlns:a16="http://schemas.microsoft.com/office/drawing/2014/main" id="{727472FD-D492-E711-F650-5C529BA6BE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6535" y="5729661"/>
            <a:ext cx="626400" cy="626400"/>
          </a:xfrm>
          <a:prstGeom prst="rect">
            <a:avLst/>
          </a:prstGeom>
        </p:spPr>
      </p:pic>
      <p:sp>
        <p:nvSpPr>
          <p:cNvPr id="21" name="テキスト プレースホルダー 29">
            <a:extLst>
              <a:ext uri="{FF2B5EF4-FFF2-40B4-BE49-F238E27FC236}">
                <a16:creationId xmlns:a16="http://schemas.microsoft.com/office/drawing/2014/main" id="{A3781A3A-C9BB-F61A-38CE-6082E922EAC7}"/>
              </a:ext>
            </a:extLst>
          </p:cNvPr>
          <p:cNvSpPr txBox="1">
            <a:spLocks/>
          </p:cNvSpPr>
          <p:nvPr/>
        </p:nvSpPr>
        <p:spPr>
          <a:xfrm>
            <a:off x="3719736" y="5855692"/>
            <a:ext cx="6799603" cy="461665"/>
          </a:xfrm>
          <a:prstGeom prst="rect">
            <a:avLst/>
          </a:prstGeom>
        </p:spPr>
        <p:txBody>
          <a:bodyPr vert="horz" wrap="square" lIns="0" tIns="0" rIns="0" bIns="0" rtlCol="0">
            <a:spAutoFit/>
          </a:bodyPr>
          <a:lstStyle>
            <a:lvl1pPr marL="0" indent="0" algn="l" defTabSz="914488" rtl="0" eaLnBrk="1" latinLnBrk="0" hangingPunct="1">
              <a:spcBef>
                <a:spcPct val="20000"/>
              </a:spcBef>
              <a:buFont typeface="Arial" panose="020B0604020202020204" pitchFamily="34" charset="0"/>
              <a:buNone/>
              <a:defRPr kumimoji="1" lang="ja-JP" altLang="en-US" sz="3800" b="1" kern="1200" smtClean="0">
                <a:solidFill>
                  <a:schemeClr val="tx1"/>
                </a:solidFill>
                <a:latin typeface="+mn-ea"/>
                <a:ea typeface="+mn-ea"/>
                <a:cs typeface="+mn-cs"/>
              </a:defRPr>
            </a:lvl1pPr>
            <a:lvl2pPr marL="457245" indent="0" algn="l" defTabSz="914488" rtl="0" eaLnBrk="1" latinLnBrk="0" hangingPunct="1">
              <a:spcBef>
                <a:spcPct val="20000"/>
              </a:spcBef>
              <a:buFont typeface="Arial" panose="020B0604020202020204" pitchFamily="34" charset="0"/>
              <a:buNone/>
              <a:defRPr kumimoji="1" lang="ja-JP" altLang="en-US" sz="2800" kern="1200" smtClean="0">
                <a:solidFill>
                  <a:schemeClr val="tx1"/>
                </a:solidFill>
                <a:latin typeface="HG丸ｺﾞｼｯｸM-PRO" panose="020F0600000000000000" pitchFamily="50" charset="-128"/>
                <a:ea typeface="HG丸ｺﾞｼｯｸM-PRO" panose="020F0600000000000000" pitchFamily="50" charset="-128"/>
                <a:cs typeface="+mn-cs"/>
              </a:defRPr>
            </a:lvl2pPr>
            <a:lvl3pPr marL="914488" indent="0" algn="l" defTabSz="914488" rtl="0" eaLnBrk="1" latinLnBrk="0" hangingPunct="1">
              <a:spcBef>
                <a:spcPct val="20000"/>
              </a:spcBef>
              <a:buFont typeface="Arial" panose="020B0604020202020204" pitchFamily="34" charset="0"/>
              <a:buNone/>
              <a:defRPr kumimoji="1" lang="ja-JP" altLang="en-US" sz="2400" kern="1200" smtClean="0">
                <a:solidFill>
                  <a:schemeClr val="tx1"/>
                </a:solidFill>
                <a:latin typeface="HG丸ｺﾞｼｯｸM-PRO" panose="020F0600000000000000" pitchFamily="50" charset="-128"/>
                <a:ea typeface="HG丸ｺﾞｼｯｸM-PRO" panose="020F0600000000000000" pitchFamily="50" charset="-128"/>
                <a:cs typeface="+mn-cs"/>
              </a:defRPr>
            </a:lvl3pPr>
            <a:lvl4pPr marL="1371733" indent="0" algn="l" defTabSz="914488" rtl="0" eaLnBrk="1" latinLnBrk="0" hangingPunct="1">
              <a:spcBef>
                <a:spcPct val="20000"/>
              </a:spcBef>
              <a:buFont typeface="Arial" panose="020B0604020202020204" pitchFamily="34" charset="0"/>
              <a:buNone/>
              <a:defRPr kumimoji="1" lang="ja-JP" altLang="en-US" sz="2000" kern="1200" smtClean="0">
                <a:solidFill>
                  <a:schemeClr val="tx1"/>
                </a:solidFill>
                <a:latin typeface="HG丸ｺﾞｼｯｸM-PRO" panose="020F0600000000000000" pitchFamily="50" charset="-128"/>
                <a:ea typeface="HG丸ｺﾞｼｯｸM-PRO" panose="020F0600000000000000" pitchFamily="50" charset="-128"/>
                <a:cs typeface="+mn-cs"/>
              </a:defRPr>
            </a:lvl4pPr>
            <a:lvl5pPr marL="1828978" indent="0" algn="l" defTabSz="914488" rtl="0" eaLnBrk="1" latinLnBrk="0" hangingPunct="1">
              <a:spcBef>
                <a:spcPct val="20000"/>
              </a:spcBef>
              <a:buFont typeface="Arial" panose="020B0604020202020204" pitchFamily="34" charset="0"/>
              <a:buNone/>
              <a:defRPr kumimoji="1" lang="ja-JP" altLang="en-US"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844" indent="-228622" algn="l" defTabSz="9144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2089" indent="-228622" algn="l" defTabSz="9144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334" indent="-228622" algn="l" defTabSz="9144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579" indent="-228622" algn="l" defTabSz="9144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3000" dirty="0"/>
              <a:t>ワーク</a:t>
            </a:r>
          </a:p>
        </p:txBody>
      </p:sp>
    </p:spTree>
    <p:extLst>
      <p:ext uri="{BB962C8B-B14F-4D97-AF65-F5344CB8AC3E}">
        <p14:creationId xmlns:p14="http://schemas.microsoft.com/office/powerpoint/2010/main" val="2626350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xEl>
                                              <p:pRg st="0" end="0"/>
                                            </p:txEl>
                                          </p:spTgt>
                                        </p:tgtEl>
                                        <p:attrNameLst>
                                          <p:attrName>style.visibility</p:attrName>
                                        </p:attrNameLst>
                                      </p:cBhvr>
                                      <p:to>
                                        <p:strVal val="visible"/>
                                      </p:to>
                                    </p:set>
                                    <p:animEffect transition="in" filter="fade">
                                      <p:cBhvr>
                                        <p:cTn id="40" dur="500"/>
                                        <p:tgtEl>
                                          <p:spTgt spid="28">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animEffect transition="in" filter="fade">
                                      <p:cBhvr>
                                        <p:cTn id="43" dur="500"/>
                                        <p:tgtEl>
                                          <p:spTgt spid="29">
                                            <p:txEl>
                                              <p:pRg st="0" end="0"/>
                                            </p:txEl>
                                          </p:spTgt>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1">
                                            <p:txEl>
                                              <p:pRg st="0" end="0"/>
                                            </p:txEl>
                                          </p:spTgt>
                                        </p:tgtEl>
                                        <p:attrNameLst>
                                          <p:attrName>style.visibility</p:attrName>
                                        </p:attrNameLst>
                                      </p:cBhvr>
                                      <p:to>
                                        <p:strVal val="visible"/>
                                      </p:to>
                                    </p:set>
                                    <p:animEffect transition="in" filter="fade">
                                      <p:cBhvr>
                                        <p:cTn id="47" dur="500"/>
                                        <p:tgtEl>
                                          <p:spTgt spid="31">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xEl>
                                              <p:pRg st="0" end="0"/>
                                            </p:txEl>
                                          </p:spTgt>
                                        </p:tgtEl>
                                        <p:attrNameLst>
                                          <p:attrName>style.visibility</p:attrName>
                                        </p:attrNameLst>
                                      </p:cBhvr>
                                      <p:to>
                                        <p:strVal val="visible"/>
                                      </p:to>
                                    </p:set>
                                    <p:animEffect transition="in" filter="fade">
                                      <p:cBhvr>
                                        <p:cTn id="50" dur="500"/>
                                        <p:tgtEl>
                                          <p:spTgt spid="30">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fade">
                                      <p:cBhvr>
                                        <p:cTn id="57" dur="500"/>
                                        <p:tgtEl>
                                          <p:spTgt spid="21">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17" grpId="0" animBg="1"/>
      <p:bldP spid="18" grpId="0" animBg="1"/>
      <p:bldP spid="19" grpId="0" animBg="1"/>
      <p:bldP spid="8" grpId="0" build="p"/>
      <p:bldP spid="9" grpId="0" build="p"/>
      <p:bldP spid="10" grpId="0" build="p"/>
      <p:bldP spid="11" grpId="0" build="p"/>
      <p:bldP spid="12" grpId="0" build="p"/>
      <p:bldP spid="13" grpId="0" build="p"/>
      <p:bldP spid="28" grpId="0" build="p"/>
      <p:bldP spid="29" grpId="0" build="p"/>
      <p:bldP spid="30" grpId="0" build="p"/>
      <p:bldP spid="31" grpId="0" build="p"/>
      <p:bldP spid="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4F732D1-B4BA-FD93-2E74-947C031E375F}"/>
              </a:ext>
            </a:extLst>
          </p:cNvPr>
          <p:cNvSpPr>
            <a:spLocks noGrp="1"/>
          </p:cNvSpPr>
          <p:nvPr>
            <p:ph type="sldNum" sz="quarter" idx="12"/>
          </p:nvPr>
        </p:nvSpPr>
        <p:spPr/>
        <p:txBody>
          <a:bodyPr/>
          <a:lstStyle/>
          <a:p>
            <a:fld id="{31A8A2BA-48A9-43F4-852E-BCA3C59F90C5}" type="slidenum">
              <a:rPr lang="ja-JP" altLang="en-US" smtClean="0"/>
              <a:pPr/>
              <a:t>11</a:t>
            </a:fld>
            <a:endParaRPr lang="ja-JP" altLang="en-US" dirty="0"/>
          </a:p>
        </p:txBody>
      </p:sp>
      <p:sp>
        <p:nvSpPr>
          <p:cNvPr id="8" name="テキスト プレースホルダー 7">
            <a:extLst>
              <a:ext uri="{FF2B5EF4-FFF2-40B4-BE49-F238E27FC236}">
                <a16:creationId xmlns:a16="http://schemas.microsoft.com/office/drawing/2014/main" id="{D8400F4A-D7D0-62A5-6925-4E3922DCF118}"/>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lang="ja-JP" altLang="en-US" dirty="0"/>
              <a:t>とは</a:t>
            </a:r>
          </a:p>
        </p:txBody>
      </p:sp>
      <p:sp>
        <p:nvSpPr>
          <p:cNvPr id="14" name="テキスト プレースホルダー 13">
            <a:extLst>
              <a:ext uri="{FF2B5EF4-FFF2-40B4-BE49-F238E27FC236}">
                <a16:creationId xmlns:a16="http://schemas.microsoft.com/office/drawing/2014/main" id="{9382A0D4-1207-2553-EF6A-91AC9A2B29F9}"/>
              </a:ext>
            </a:extLst>
          </p:cNvPr>
          <p:cNvSpPr>
            <a:spLocks noGrp="1"/>
          </p:cNvSpPr>
          <p:nvPr>
            <p:ph type="body" sz="quarter" idx="14"/>
          </p:nvPr>
        </p:nvSpPr>
        <p:spPr/>
        <p:txBody>
          <a:bodyPr/>
          <a:lstStyle/>
          <a:p>
            <a:r>
              <a:rPr lang="en-US" altLang="ja-JP" dirty="0"/>
              <a:t>1</a:t>
            </a:r>
            <a:endParaRPr lang="ja-JP" altLang="en-US" dirty="0"/>
          </a:p>
        </p:txBody>
      </p:sp>
      <p:sp>
        <p:nvSpPr>
          <p:cNvPr id="3" name="Rectangle 2055">
            <a:extLst>
              <a:ext uri="{FF2B5EF4-FFF2-40B4-BE49-F238E27FC236}">
                <a16:creationId xmlns:a16="http://schemas.microsoft.com/office/drawing/2014/main" id="{301F32C9-52DE-B08C-54ED-689BEAC4C158}"/>
              </a:ext>
            </a:extLst>
          </p:cNvPr>
          <p:cNvSpPr>
            <a:spLocks noChangeArrowheads="1"/>
          </p:cNvSpPr>
          <p:nvPr/>
        </p:nvSpPr>
        <p:spPr bwMode="auto">
          <a:xfrm>
            <a:off x="1271464" y="1355425"/>
            <a:ext cx="6336705"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依存症とは？</a:t>
            </a:r>
          </a:p>
        </p:txBody>
      </p:sp>
      <p:cxnSp>
        <p:nvCxnSpPr>
          <p:cNvPr id="25" name="直線コネクタ 24">
            <a:extLst>
              <a:ext uri="{FF2B5EF4-FFF2-40B4-BE49-F238E27FC236}">
                <a16:creationId xmlns:a16="http://schemas.microsoft.com/office/drawing/2014/main" id="{16189CD3-85E2-2754-9BA0-55BCE2575F31}"/>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B4ED1763-AFC1-BB36-6CB4-7CF725C58164}"/>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Rectangle 2055">
            <a:extLst>
              <a:ext uri="{FF2B5EF4-FFF2-40B4-BE49-F238E27FC236}">
                <a16:creationId xmlns:a16="http://schemas.microsoft.com/office/drawing/2014/main" id="{2B8AE82F-5568-8F4A-F33C-CCD3157E8023}"/>
              </a:ext>
            </a:extLst>
          </p:cNvPr>
          <p:cNvSpPr>
            <a:spLocks noChangeArrowheads="1"/>
          </p:cNvSpPr>
          <p:nvPr/>
        </p:nvSpPr>
        <p:spPr bwMode="auto">
          <a:xfrm>
            <a:off x="1296000" y="2488647"/>
            <a:ext cx="8967132" cy="3777957"/>
          </a:xfrm>
          <a:prstGeom prst="rect">
            <a:avLst/>
          </a:prstGeom>
          <a:noFill/>
          <a:ln w="9525">
            <a:noFill/>
            <a:miter lim="800000"/>
            <a:headEnd/>
            <a:tailEnd/>
          </a:ln>
        </p:spPr>
        <p:txBody>
          <a:bodyPr wrap="square" lIns="0" tIns="0" rIns="0" bIns="0">
            <a:noAutofit/>
          </a:bodyPr>
          <a:lstStyle/>
          <a:p>
            <a:pPr>
              <a:lnSpc>
                <a:spcPts val="6000"/>
              </a:lnSpc>
            </a:pPr>
            <a:r>
              <a:rPr lang="ja-JP" altLang="en-US" sz="3600" b="1" dirty="0">
                <a:latin typeface="+mj-ea"/>
                <a:ea typeface="+mj-ea"/>
              </a:rPr>
              <a:t>日常生活や心身の健康、大切な人間関係に</a:t>
            </a:r>
          </a:p>
          <a:p>
            <a:pPr>
              <a:lnSpc>
                <a:spcPts val="6000"/>
              </a:lnSpc>
            </a:pPr>
            <a:r>
              <a:rPr lang="ja-JP" altLang="en-US" sz="3600" b="1" dirty="0">
                <a:latin typeface="+mj-ea"/>
                <a:ea typeface="+mj-ea"/>
              </a:rPr>
              <a:t>問題が起こっているにもかかわらず、</a:t>
            </a:r>
          </a:p>
          <a:p>
            <a:pPr>
              <a:lnSpc>
                <a:spcPts val="6000"/>
              </a:lnSpc>
            </a:pPr>
            <a:r>
              <a:rPr lang="ja-JP" altLang="en-US" sz="3600" b="1" dirty="0">
                <a:latin typeface="+mj-ea"/>
                <a:ea typeface="+mj-ea"/>
              </a:rPr>
              <a:t>特定の物質の使用や行動を</a:t>
            </a:r>
          </a:p>
          <a:p>
            <a:pPr>
              <a:lnSpc>
                <a:spcPts val="6000"/>
              </a:lnSpc>
            </a:pPr>
            <a:r>
              <a:rPr lang="ja-JP" altLang="en-US" sz="3600" b="1" dirty="0">
                <a:latin typeface="+mj-ea"/>
                <a:ea typeface="+mj-ea"/>
              </a:rPr>
              <a:t>コントロールできなくなる病気です。</a:t>
            </a:r>
          </a:p>
        </p:txBody>
      </p:sp>
      <p:grpSp>
        <p:nvGrpSpPr>
          <p:cNvPr id="10" name="グループ化 9">
            <a:extLst>
              <a:ext uri="{FF2B5EF4-FFF2-40B4-BE49-F238E27FC236}">
                <a16:creationId xmlns:a16="http://schemas.microsoft.com/office/drawing/2014/main" id="{0E0B1932-E46C-F957-7F08-A6D25022E8AD}"/>
              </a:ext>
            </a:extLst>
          </p:cNvPr>
          <p:cNvGrpSpPr/>
          <p:nvPr/>
        </p:nvGrpSpPr>
        <p:grpSpPr>
          <a:xfrm>
            <a:off x="8971219" y="4026645"/>
            <a:ext cx="2597388" cy="2422497"/>
            <a:chOff x="7605781" y="2813159"/>
            <a:chExt cx="3674795" cy="3427359"/>
          </a:xfrm>
        </p:grpSpPr>
        <p:sp>
          <p:nvSpPr>
            <p:cNvPr id="15" name="グラフィックス 6">
              <a:extLst>
                <a:ext uri="{FF2B5EF4-FFF2-40B4-BE49-F238E27FC236}">
                  <a16:creationId xmlns:a16="http://schemas.microsoft.com/office/drawing/2014/main" id="{CCEF2A74-A9E3-038B-AAA9-38892269DA39}"/>
                </a:ext>
              </a:extLst>
            </p:cNvPr>
            <p:cNvSpPr/>
            <p:nvPr/>
          </p:nvSpPr>
          <p:spPr>
            <a:xfrm>
              <a:off x="7605781" y="2813159"/>
              <a:ext cx="3674795" cy="1654446"/>
            </a:xfrm>
            <a:custGeom>
              <a:avLst/>
              <a:gdLst>
                <a:gd name="connsiteX0" fmla="*/ 3948108 w 4026458"/>
                <a:gd name="connsiteY0" fmla="*/ 597433 h 1888670"/>
                <a:gd name="connsiteX1" fmla="*/ 3713271 w 4026458"/>
                <a:gd name="connsiteY1" fmla="*/ 488467 h 1888670"/>
                <a:gd name="connsiteX2" fmla="*/ 3558730 w 4026458"/>
                <a:gd name="connsiteY2" fmla="*/ 395027 h 1888670"/>
                <a:gd name="connsiteX3" fmla="*/ 3397439 w 4026458"/>
                <a:gd name="connsiteY3" fmla="*/ 204432 h 1888670"/>
                <a:gd name="connsiteX4" fmla="*/ 3303993 w 4026458"/>
                <a:gd name="connsiteY4" fmla="*/ 154330 h 1888670"/>
                <a:gd name="connsiteX5" fmla="*/ 2929975 w 4026458"/>
                <a:gd name="connsiteY5" fmla="*/ 153759 h 1888670"/>
                <a:gd name="connsiteX6" fmla="*/ 2737148 w 4026458"/>
                <a:gd name="connsiteY6" fmla="*/ 250247 h 1888670"/>
                <a:gd name="connsiteX7" fmla="*/ 2695254 w 4026458"/>
                <a:gd name="connsiteY7" fmla="*/ 250056 h 1888670"/>
                <a:gd name="connsiteX8" fmla="*/ 2684083 w 4026458"/>
                <a:gd name="connsiteY8" fmla="*/ 244151 h 1888670"/>
                <a:gd name="connsiteX9" fmla="*/ 2671398 w 4026458"/>
                <a:gd name="connsiteY9" fmla="*/ 233102 h 1888670"/>
                <a:gd name="connsiteX10" fmla="*/ 2644633 w 4026458"/>
                <a:gd name="connsiteY10" fmla="*/ 203670 h 1888670"/>
                <a:gd name="connsiteX11" fmla="*/ 2212197 w 4026458"/>
                <a:gd name="connsiteY11" fmla="*/ 125660 h 1888670"/>
                <a:gd name="connsiteX12" fmla="*/ 2200327 w 4026458"/>
                <a:gd name="connsiteY12" fmla="*/ 134042 h 1888670"/>
                <a:gd name="connsiteX13" fmla="*/ 2040200 w 4026458"/>
                <a:gd name="connsiteY13" fmla="*/ 201860 h 1888670"/>
                <a:gd name="connsiteX14" fmla="*/ 1881935 w 4026458"/>
                <a:gd name="connsiteY14" fmla="*/ 197478 h 1888670"/>
                <a:gd name="connsiteX15" fmla="*/ 1773942 w 4026458"/>
                <a:gd name="connsiteY15" fmla="*/ 113087 h 1888670"/>
                <a:gd name="connsiteX16" fmla="*/ 1568314 w 4026458"/>
                <a:gd name="connsiteY16" fmla="*/ 3645 h 1888670"/>
                <a:gd name="connsiteX17" fmla="*/ 1278782 w 4026458"/>
                <a:gd name="connsiteY17" fmla="*/ 117278 h 1888670"/>
                <a:gd name="connsiteX18" fmla="*/ 1050811 w 4026458"/>
                <a:gd name="connsiteY18" fmla="*/ 221958 h 1888670"/>
                <a:gd name="connsiteX19" fmla="*/ 836687 w 4026458"/>
                <a:gd name="connsiteY19" fmla="*/ 240055 h 1888670"/>
                <a:gd name="connsiteX20" fmla="*/ 639205 w 4026458"/>
                <a:gd name="connsiteY20" fmla="*/ 197097 h 1888670"/>
                <a:gd name="connsiteX21" fmla="*/ 400528 w 4026458"/>
                <a:gd name="connsiteY21" fmla="*/ 347116 h 1888670"/>
                <a:gd name="connsiteX22" fmla="*/ 328377 w 4026458"/>
                <a:gd name="connsiteY22" fmla="*/ 631247 h 1888670"/>
                <a:gd name="connsiteX23" fmla="*/ 273217 w 4026458"/>
                <a:gd name="connsiteY23" fmla="*/ 748785 h 1888670"/>
                <a:gd name="connsiteX24" fmla="*/ 68636 w 4026458"/>
                <a:gd name="connsiteY24" fmla="*/ 912901 h 1888670"/>
                <a:gd name="connsiteX25" fmla="*/ 68753 w 4026458"/>
                <a:gd name="connsiteY25" fmla="*/ 1336954 h 1888670"/>
                <a:gd name="connsiteX26" fmla="*/ 408557 w 4026458"/>
                <a:gd name="connsiteY26" fmla="*/ 1442777 h 1888670"/>
                <a:gd name="connsiteX27" fmla="*/ 563447 w 4026458"/>
                <a:gd name="connsiteY27" fmla="*/ 1452207 h 1888670"/>
                <a:gd name="connsiteX28" fmla="*/ 568568 w 4026458"/>
                <a:gd name="connsiteY28" fmla="*/ 1452778 h 1888670"/>
                <a:gd name="connsiteX29" fmla="*/ 573804 w 4026458"/>
                <a:gd name="connsiteY29" fmla="*/ 1454112 h 1888670"/>
                <a:gd name="connsiteX30" fmla="*/ 603479 w 4026458"/>
                <a:gd name="connsiteY30" fmla="*/ 1464018 h 1888670"/>
                <a:gd name="connsiteX31" fmla="*/ 689245 w 4026458"/>
                <a:gd name="connsiteY31" fmla="*/ 1516977 h 1888670"/>
                <a:gd name="connsiteX32" fmla="*/ 990647 w 4026458"/>
                <a:gd name="connsiteY32" fmla="*/ 1764246 h 1888670"/>
                <a:gd name="connsiteX33" fmla="*/ 1241543 w 4026458"/>
                <a:gd name="connsiteY33" fmla="*/ 1783010 h 1888670"/>
                <a:gd name="connsiteX34" fmla="*/ 1492673 w 4026458"/>
                <a:gd name="connsiteY34" fmla="*/ 1701381 h 1888670"/>
                <a:gd name="connsiteX35" fmla="*/ 1669674 w 4026458"/>
                <a:gd name="connsiteY35" fmla="*/ 1769199 h 1888670"/>
                <a:gd name="connsiteX36" fmla="*/ 1923945 w 4026458"/>
                <a:gd name="connsiteY36" fmla="*/ 1887404 h 1888670"/>
                <a:gd name="connsiteX37" fmla="*/ 2155873 w 4026458"/>
                <a:gd name="connsiteY37" fmla="*/ 1796726 h 1888670"/>
                <a:gd name="connsiteX38" fmla="*/ 2347304 w 4026458"/>
                <a:gd name="connsiteY38" fmla="*/ 1808918 h 1888670"/>
                <a:gd name="connsiteX39" fmla="*/ 2859222 w 4026458"/>
                <a:gd name="connsiteY39" fmla="*/ 1807680 h 1888670"/>
                <a:gd name="connsiteX40" fmla="*/ 3062406 w 4026458"/>
                <a:gd name="connsiteY40" fmla="*/ 1698904 h 1888670"/>
                <a:gd name="connsiteX41" fmla="*/ 3298291 w 4026458"/>
                <a:gd name="connsiteY41" fmla="*/ 1715001 h 1888670"/>
                <a:gd name="connsiteX42" fmla="*/ 3703379 w 4026458"/>
                <a:gd name="connsiteY42" fmla="*/ 1471638 h 1888670"/>
                <a:gd name="connsiteX43" fmla="*/ 3758307 w 4026458"/>
                <a:gd name="connsiteY43" fmla="*/ 1242466 h 1888670"/>
                <a:gd name="connsiteX44" fmla="*/ 3947992 w 4026458"/>
                <a:gd name="connsiteY44" fmla="*/ 597338 h 18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26458" h="1888670">
                  <a:moveTo>
                    <a:pt x="3948108" y="597433"/>
                  </a:moveTo>
                  <a:cubicBezTo>
                    <a:pt x="3891319" y="522662"/>
                    <a:pt x="3797873" y="503802"/>
                    <a:pt x="3713271" y="488467"/>
                  </a:cubicBezTo>
                  <a:cubicBezTo>
                    <a:pt x="3632742" y="473799"/>
                    <a:pt x="3609119" y="467607"/>
                    <a:pt x="3558730" y="395027"/>
                  </a:cubicBezTo>
                  <a:cubicBezTo>
                    <a:pt x="3509738" y="324447"/>
                    <a:pt x="3468193" y="252819"/>
                    <a:pt x="3397439" y="204432"/>
                  </a:cubicBezTo>
                  <a:cubicBezTo>
                    <a:pt x="3368347" y="184524"/>
                    <a:pt x="3336926" y="167475"/>
                    <a:pt x="3303993" y="154330"/>
                  </a:cubicBezTo>
                  <a:cubicBezTo>
                    <a:pt x="3197862" y="84607"/>
                    <a:pt x="3059264" y="89941"/>
                    <a:pt x="2929975" y="153759"/>
                  </a:cubicBezTo>
                  <a:cubicBezTo>
                    <a:pt x="2865738" y="185477"/>
                    <a:pt x="2806389" y="234626"/>
                    <a:pt x="2737148" y="250247"/>
                  </a:cubicBezTo>
                  <a:cubicBezTo>
                    <a:pt x="2725395" y="252914"/>
                    <a:pt x="2707357" y="250723"/>
                    <a:pt x="2695254" y="250056"/>
                  </a:cubicBezTo>
                  <a:cubicBezTo>
                    <a:pt x="2698397" y="250247"/>
                    <a:pt x="2687807" y="245199"/>
                    <a:pt x="2684083" y="244151"/>
                  </a:cubicBezTo>
                  <a:cubicBezTo>
                    <a:pt x="2678148" y="238817"/>
                    <a:pt x="2670700" y="231959"/>
                    <a:pt x="2671398" y="233102"/>
                  </a:cubicBezTo>
                  <a:cubicBezTo>
                    <a:pt x="2662438" y="223291"/>
                    <a:pt x="2653710" y="213290"/>
                    <a:pt x="2644633" y="203670"/>
                  </a:cubicBezTo>
                  <a:cubicBezTo>
                    <a:pt x="2541062" y="95085"/>
                    <a:pt x="2348817" y="34887"/>
                    <a:pt x="2212197" y="125660"/>
                  </a:cubicBezTo>
                  <a:cubicBezTo>
                    <a:pt x="2209753" y="127374"/>
                    <a:pt x="2205447" y="130422"/>
                    <a:pt x="2200327" y="134042"/>
                  </a:cubicBezTo>
                  <a:cubicBezTo>
                    <a:pt x="2145865" y="152520"/>
                    <a:pt x="2095360" y="181762"/>
                    <a:pt x="2040200" y="201860"/>
                  </a:cubicBezTo>
                  <a:cubicBezTo>
                    <a:pt x="1988880" y="220624"/>
                    <a:pt x="1933138" y="212814"/>
                    <a:pt x="1881935" y="197478"/>
                  </a:cubicBezTo>
                  <a:cubicBezTo>
                    <a:pt x="1844347" y="172618"/>
                    <a:pt x="1808505" y="145472"/>
                    <a:pt x="1773942" y="113087"/>
                  </a:cubicBezTo>
                  <a:cubicBezTo>
                    <a:pt x="1712149" y="55270"/>
                    <a:pt x="1651054" y="18027"/>
                    <a:pt x="1568314" y="3645"/>
                  </a:cubicBezTo>
                  <a:cubicBezTo>
                    <a:pt x="1462184" y="-14834"/>
                    <a:pt x="1359195" y="39078"/>
                    <a:pt x="1278782" y="117278"/>
                  </a:cubicBezTo>
                  <a:cubicBezTo>
                    <a:pt x="1200581" y="153187"/>
                    <a:pt x="1125405" y="196812"/>
                    <a:pt x="1050811" y="221958"/>
                  </a:cubicBezTo>
                  <a:cubicBezTo>
                    <a:pt x="981337" y="245294"/>
                    <a:pt x="907325" y="245865"/>
                    <a:pt x="836687" y="240055"/>
                  </a:cubicBezTo>
                  <a:cubicBezTo>
                    <a:pt x="768727" y="234435"/>
                    <a:pt x="710308" y="191287"/>
                    <a:pt x="639205" y="197097"/>
                  </a:cubicBezTo>
                  <a:cubicBezTo>
                    <a:pt x="539009" y="205384"/>
                    <a:pt x="465114" y="263868"/>
                    <a:pt x="400528" y="347116"/>
                  </a:cubicBezTo>
                  <a:cubicBezTo>
                    <a:pt x="341411" y="423316"/>
                    <a:pt x="336291" y="539331"/>
                    <a:pt x="328377" y="631247"/>
                  </a:cubicBezTo>
                  <a:cubicBezTo>
                    <a:pt x="322093" y="705828"/>
                    <a:pt x="321977" y="717543"/>
                    <a:pt x="273217" y="748785"/>
                  </a:cubicBezTo>
                  <a:cubicBezTo>
                    <a:pt x="197343" y="797458"/>
                    <a:pt x="126938" y="838701"/>
                    <a:pt x="68636" y="912901"/>
                  </a:cubicBezTo>
                  <a:cubicBezTo>
                    <a:pt x="-17828" y="1023105"/>
                    <a:pt x="-27835" y="1240656"/>
                    <a:pt x="68753" y="1336954"/>
                  </a:cubicBezTo>
                  <a:cubicBezTo>
                    <a:pt x="160919" y="1428870"/>
                    <a:pt x="285669" y="1438586"/>
                    <a:pt x="408557" y="1442777"/>
                  </a:cubicBezTo>
                  <a:cubicBezTo>
                    <a:pt x="460342" y="1444587"/>
                    <a:pt x="512128" y="1445539"/>
                    <a:pt x="563447" y="1452207"/>
                  </a:cubicBezTo>
                  <a:cubicBezTo>
                    <a:pt x="565426" y="1452492"/>
                    <a:pt x="567055" y="1452683"/>
                    <a:pt x="568568" y="1452778"/>
                  </a:cubicBezTo>
                  <a:cubicBezTo>
                    <a:pt x="569964" y="1453159"/>
                    <a:pt x="571710" y="1453635"/>
                    <a:pt x="573804" y="1454112"/>
                  </a:cubicBezTo>
                  <a:cubicBezTo>
                    <a:pt x="583929" y="1456588"/>
                    <a:pt x="593704" y="1460303"/>
                    <a:pt x="603479" y="1464018"/>
                  </a:cubicBezTo>
                  <a:cubicBezTo>
                    <a:pt x="634783" y="1476210"/>
                    <a:pt x="662363" y="1496403"/>
                    <a:pt x="689245" y="1516977"/>
                  </a:cubicBezTo>
                  <a:cubicBezTo>
                    <a:pt x="782575" y="1588700"/>
                    <a:pt x="863220" y="1712430"/>
                    <a:pt x="990647" y="1764246"/>
                  </a:cubicBezTo>
                  <a:cubicBezTo>
                    <a:pt x="1069663" y="1796440"/>
                    <a:pt x="1157640" y="1792059"/>
                    <a:pt x="1241543" y="1783010"/>
                  </a:cubicBezTo>
                  <a:cubicBezTo>
                    <a:pt x="1329520" y="1773580"/>
                    <a:pt x="1407256" y="1721764"/>
                    <a:pt x="1492673" y="1701381"/>
                  </a:cubicBezTo>
                  <a:cubicBezTo>
                    <a:pt x="1561216" y="1684998"/>
                    <a:pt x="1618005" y="1731289"/>
                    <a:pt x="1669674" y="1769199"/>
                  </a:cubicBezTo>
                  <a:cubicBezTo>
                    <a:pt x="1748457" y="1827111"/>
                    <a:pt x="1826193" y="1875593"/>
                    <a:pt x="1923945" y="1887404"/>
                  </a:cubicBezTo>
                  <a:cubicBezTo>
                    <a:pt x="2008547" y="1897691"/>
                    <a:pt x="2089541" y="1843303"/>
                    <a:pt x="2155873" y="1796726"/>
                  </a:cubicBezTo>
                  <a:cubicBezTo>
                    <a:pt x="2219528" y="1751863"/>
                    <a:pt x="2279576" y="1780152"/>
                    <a:pt x="2347304" y="1808918"/>
                  </a:cubicBezTo>
                  <a:cubicBezTo>
                    <a:pt x="2514181" y="1879784"/>
                    <a:pt x="2689203" y="1911978"/>
                    <a:pt x="2859222" y="1807680"/>
                  </a:cubicBezTo>
                  <a:cubicBezTo>
                    <a:pt x="2926135" y="1766627"/>
                    <a:pt x="2986765" y="1717383"/>
                    <a:pt x="3062406" y="1698904"/>
                  </a:cubicBezTo>
                  <a:cubicBezTo>
                    <a:pt x="3138862" y="1680140"/>
                    <a:pt x="3222068" y="1712239"/>
                    <a:pt x="3298291" y="1715001"/>
                  </a:cubicBezTo>
                  <a:cubicBezTo>
                    <a:pt x="3471219" y="1721288"/>
                    <a:pt x="3623200" y="1643754"/>
                    <a:pt x="3703379" y="1471638"/>
                  </a:cubicBezTo>
                  <a:cubicBezTo>
                    <a:pt x="3735265" y="1403248"/>
                    <a:pt x="3749695" y="1323619"/>
                    <a:pt x="3758307" y="1242466"/>
                  </a:cubicBezTo>
                  <a:cubicBezTo>
                    <a:pt x="3982787" y="1120832"/>
                    <a:pt x="4122316" y="826605"/>
                    <a:pt x="3947992" y="597338"/>
                  </a:cubicBezTo>
                  <a:close/>
                </a:path>
              </a:pathLst>
            </a:custGeom>
            <a:solidFill>
              <a:srgbClr val="ACD0E2"/>
            </a:solidFill>
            <a:ln w="11617" cap="flat">
              <a:noFill/>
              <a:prstDash val="solid"/>
              <a:miter/>
            </a:ln>
          </p:spPr>
          <p:txBody>
            <a:bodyPr rtlCol="0" anchor="ctr"/>
            <a:lstStyle/>
            <a:p>
              <a:endParaRPr lang="ja-JP" altLang="en-US"/>
            </a:p>
          </p:txBody>
        </p:sp>
        <p:sp>
          <p:nvSpPr>
            <p:cNvPr id="17" name="Rectangle 2055">
              <a:extLst>
                <a:ext uri="{FF2B5EF4-FFF2-40B4-BE49-F238E27FC236}">
                  <a16:creationId xmlns:a16="http://schemas.microsoft.com/office/drawing/2014/main" id="{3A7AE838-6142-DFF9-1F7F-1239B9C9EE32}"/>
                </a:ext>
              </a:extLst>
            </p:cNvPr>
            <p:cNvSpPr>
              <a:spLocks noChangeArrowheads="1"/>
            </p:cNvSpPr>
            <p:nvPr/>
          </p:nvSpPr>
          <p:spPr bwMode="auto">
            <a:xfrm>
              <a:off x="8075990" y="3248483"/>
              <a:ext cx="2962283" cy="783799"/>
            </a:xfrm>
            <a:prstGeom prst="rect">
              <a:avLst/>
            </a:prstGeom>
            <a:noFill/>
            <a:ln w="9525">
              <a:noFill/>
              <a:miter lim="800000"/>
              <a:headEnd/>
              <a:tailEnd/>
            </a:ln>
          </p:spPr>
          <p:txBody>
            <a:bodyPr wrap="square" lIns="0" tIns="0" rIns="0" bIns="0">
              <a:spAutoFit/>
            </a:bodyPr>
            <a:lstStyle/>
            <a:p>
              <a:pPr algn="ctr"/>
              <a:r>
                <a:rPr lang="ja-JP" altLang="en-US" b="1" dirty="0">
                  <a:latin typeface="+mj-ea"/>
                  <a:ea typeface="+mj-ea"/>
                </a:rPr>
                <a:t>やめたいけど</a:t>
              </a:r>
            </a:p>
            <a:p>
              <a:pPr algn="ctr"/>
              <a:r>
                <a:rPr lang="ja-JP" altLang="en-US" b="1" dirty="0">
                  <a:latin typeface="+mj-ea"/>
                  <a:ea typeface="+mj-ea"/>
                </a:rPr>
                <a:t>やめられない</a:t>
              </a:r>
              <a:r>
                <a:rPr lang="en-US" altLang="ja-JP" b="1" dirty="0">
                  <a:latin typeface="+mj-ea"/>
                  <a:ea typeface="+mj-ea"/>
                </a:rPr>
                <a:t>…</a:t>
              </a:r>
              <a:endParaRPr lang="ja-JP" altLang="en-US" b="1" dirty="0">
                <a:latin typeface="+mj-ea"/>
                <a:ea typeface="+mj-ea"/>
              </a:endParaRPr>
            </a:p>
          </p:txBody>
        </p:sp>
        <p:pic>
          <p:nvPicPr>
            <p:cNvPr id="6" name="図 5">
              <a:extLst>
                <a:ext uri="{FF2B5EF4-FFF2-40B4-BE49-F238E27FC236}">
                  <a16:creationId xmlns:a16="http://schemas.microsoft.com/office/drawing/2014/main" id="{6B217058-76E1-45F7-ECB6-2C506AC5AA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62"/>
            <a:stretch/>
          </p:blipFill>
          <p:spPr>
            <a:xfrm>
              <a:off x="7895103" y="3903276"/>
              <a:ext cx="2225638" cy="2337242"/>
            </a:xfrm>
            <a:prstGeom prst="rect">
              <a:avLst/>
            </a:prstGeom>
          </p:spPr>
        </p:pic>
      </p:grpSp>
    </p:spTree>
    <p:extLst>
      <p:ext uri="{BB962C8B-B14F-4D97-AF65-F5344CB8AC3E}">
        <p14:creationId xmlns:p14="http://schemas.microsoft.com/office/powerpoint/2010/main" val="121793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59CF1AD-018E-BE34-F3CD-BE85B1D2AE0A}"/>
              </a:ext>
            </a:extLst>
          </p:cNvPr>
          <p:cNvSpPr>
            <a:spLocks noGrp="1"/>
          </p:cNvSpPr>
          <p:nvPr>
            <p:ph type="sldNum" sz="quarter" idx="12"/>
          </p:nvPr>
        </p:nvSpPr>
        <p:spPr/>
        <p:txBody>
          <a:bodyPr/>
          <a:lstStyle/>
          <a:p>
            <a:fld id="{31A8A2BA-48A9-43F4-852E-BCA3C59F90C5}" type="slidenum">
              <a:rPr lang="ja-JP" altLang="en-US" smtClean="0"/>
              <a:pPr/>
              <a:t>12</a:t>
            </a:fld>
            <a:endParaRPr lang="ja-JP" altLang="en-US" dirty="0"/>
          </a:p>
        </p:txBody>
      </p:sp>
      <p:sp>
        <p:nvSpPr>
          <p:cNvPr id="5" name="テキスト プレースホルダー 4">
            <a:extLst>
              <a:ext uri="{FF2B5EF4-FFF2-40B4-BE49-F238E27FC236}">
                <a16:creationId xmlns:a16="http://schemas.microsoft.com/office/drawing/2014/main" id="{8FD0EF23-F8D9-2E9D-58D3-C7BC9A710FC4}"/>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10" name="テキスト プレースホルダー 9">
            <a:extLst>
              <a:ext uri="{FF2B5EF4-FFF2-40B4-BE49-F238E27FC236}">
                <a16:creationId xmlns:a16="http://schemas.microsoft.com/office/drawing/2014/main" id="{3DA57D0C-0865-2612-0E91-4126F015203D}"/>
              </a:ext>
            </a:extLst>
          </p:cNvPr>
          <p:cNvSpPr>
            <a:spLocks noGrp="1"/>
          </p:cNvSpPr>
          <p:nvPr>
            <p:ph type="body" sz="quarter" idx="14"/>
          </p:nvPr>
        </p:nvSpPr>
        <p:spPr/>
        <p:txBody>
          <a:bodyPr/>
          <a:lstStyle/>
          <a:p>
            <a:r>
              <a:rPr lang="en-US" altLang="ja-JP" dirty="0"/>
              <a:t>1</a:t>
            </a:r>
            <a:endParaRPr lang="ja-JP" altLang="en-US" dirty="0"/>
          </a:p>
        </p:txBody>
      </p:sp>
      <p:sp>
        <p:nvSpPr>
          <p:cNvPr id="2" name="Rectangle 2055">
            <a:extLst>
              <a:ext uri="{FF2B5EF4-FFF2-40B4-BE49-F238E27FC236}">
                <a16:creationId xmlns:a16="http://schemas.microsoft.com/office/drawing/2014/main" id="{AB410DDD-6896-C467-25DC-B892A2A817FE}"/>
              </a:ext>
            </a:extLst>
          </p:cNvPr>
          <p:cNvSpPr>
            <a:spLocks noChangeArrowheads="1"/>
          </p:cNvSpPr>
          <p:nvPr/>
        </p:nvSpPr>
        <p:spPr bwMode="auto">
          <a:xfrm>
            <a:off x="1271464" y="1355425"/>
            <a:ext cx="6336705"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アルコール</a:t>
            </a:r>
            <a:r>
              <a:rPr lang="en-US" altLang="ja-JP" sz="3600" b="1" dirty="0">
                <a:latin typeface="+mj-ea"/>
                <a:ea typeface="+mj-ea"/>
                <a:cs typeface="メイリオ" pitchFamily="50" charset="-128"/>
              </a:rPr>
              <a:t>(</a:t>
            </a:r>
            <a:r>
              <a:rPr lang="ja-JP" altLang="en-US" sz="3600" b="1" dirty="0">
                <a:latin typeface="+mj-ea"/>
                <a:ea typeface="+mj-ea"/>
                <a:cs typeface="メイリオ" pitchFamily="50" charset="-128"/>
              </a:rPr>
              <a:t>お酒</a:t>
            </a:r>
            <a:r>
              <a:rPr lang="en-US" altLang="ja-JP" sz="3600" b="1" dirty="0">
                <a:latin typeface="+mj-ea"/>
                <a:ea typeface="+mj-ea"/>
                <a:cs typeface="メイリオ" pitchFamily="50" charset="-128"/>
              </a:rPr>
              <a:t>)</a:t>
            </a:r>
            <a:endParaRPr lang="ja-JP" altLang="en-US" sz="3600" b="1" dirty="0">
              <a:latin typeface="+mj-ea"/>
              <a:ea typeface="+mj-ea"/>
              <a:cs typeface="メイリオ" pitchFamily="50" charset="-128"/>
            </a:endParaRPr>
          </a:p>
        </p:txBody>
      </p:sp>
      <p:grpSp>
        <p:nvGrpSpPr>
          <p:cNvPr id="7" name="グループ化 6">
            <a:extLst>
              <a:ext uri="{FF2B5EF4-FFF2-40B4-BE49-F238E27FC236}">
                <a16:creationId xmlns:a16="http://schemas.microsoft.com/office/drawing/2014/main" id="{72672C57-23A6-7F00-333F-C95672375602}"/>
              </a:ext>
            </a:extLst>
          </p:cNvPr>
          <p:cNvGrpSpPr/>
          <p:nvPr/>
        </p:nvGrpSpPr>
        <p:grpSpPr>
          <a:xfrm>
            <a:off x="1195263" y="2428200"/>
            <a:ext cx="5404793" cy="2873000"/>
            <a:chOff x="1195264" y="2428200"/>
            <a:chExt cx="5404793" cy="2873000"/>
          </a:xfrm>
        </p:grpSpPr>
        <p:sp>
          <p:nvSpPr>
            <p:cNvPr id="8" name="四角形: 角を丸くする 7">
              <a:extLst>
                <a:ext uri="{FF2B5EF4-FFF2-40B4-BE49-F238E27FC236}">
                  <a16:creationId xmlns:a16="http://schemas.microsoft.com/office/drawing/2014/main" id="{E5158935-5670-ABD5-35B8-31841B516F3C}"/>
                </a:ext>
              </a:extLst>
            </p:cNvPr>
            <p:cNvSpPr/>
            <p:nvPr/>
          </p:nvSpPr>
          <p:spPr>
            <a:xfrm>
              <a:off x="1728607" y="2672007"/>
              <a:ext cx="4871450" cy="2629193"/>
            </a:xfrm>
            <a:prstGeom prst="roundRect">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Rectangle 2055">
              <a:extLst>
                <a:ext uri="{FF2B5EF4-FFF2-40B4-BE49-F238E27FC236}">
                  <a16:creationId xmlns:a16="http://schemas.microsoft.com/office/drawing/2014/main" id="{5906BA58-4CC1-1E54-6C33-3BCCC40C074D}"/>
                </a:ext>
              </a:extLst>
            </p:cNvPr>
            <p:cNvSpPr>
              <a:spLocks noChangeArrowheads="1"/>
            </p:cNvSpPr>
            <p:nvPr/>
          </p:nvSpPr>
          <p:spPr bwMode="auto">
            <a:xfrm>
              <a:off x="2264453" y="2864975"/>
              <a:ext cx="4335604" cy="2254463"/>
            </a:xfrm>
            <a:prstGeom prst="rect">
              <a:avLst/>
            </a:prstGeom>
            <a:noFill/>
            <a:ln w="9525">
              <a:noFill/>
              <a:miter lim="800000"/>
              <a:headEnd/>
              <a:tailEnd/>
            </a:ln>
          </p:spPr>
          <p:txBody>
            <a:bodyPr wrap="square" lIns="0" tIns="0" rIns="0" bIns="0">
              <a:spAutoFit/>
            </a:bodyPr>
            <a:lstStyle/>
            <a:p>
              <a:pPr>
                <a:lnSpc>
                  <a:spcPts val="6000"/>
                </a:lnSpc>
              </a:pPr>
              <a:r>
                <a:rPr lang="en-US" altLang="ja-JP" sz="3600" b="1" dirty="0">
                  <a:solidFill>
                    <a:schemeClr val="accent4"/>
                  </a:solidFill>
                  <a:latin typeface="+mj-ea"/>
                  <a:ea typeface="+mj-ea"/>
                </a:rPr>
                <a:t>20</a:t>
              </a:r>
              <a:r>
                <a:rPr lang="ja-JP" altLang="en-US" sz="3600" b="1" dirty="0">
                  <a:solidFill>
                    <a:schemeClr val="accent4"/>
                  </a:solidFill>
                  <a:latin typeface="+mj-ea"/>
                  <a:ea typeface="+mj-ea"/>
                </a:rPr>
                <a:t>歳未満の飲酒</a:t>
              </a:r>
              <a:r>
                <a:rPr lang="ja-JP" altLang="en-US" sz="3600" b="1" dirty="0">
                  <a:latin typeface="+mj-ea"/>
                  <a:ea typeface="+mj-ea"/>
                </a:rPr>
                <a:t>は、</a:t>
              </a:r>
            </a:p>
            <a:p>
              <a:pPr>
                <a:lnSpc>
                  <a:spcPts val="6000"/>
                </a:lnSpc>
              </a:pPr>
              <a:r>
                <a:rPr lang="ja-JP" altLang="en-US" sz="3600" b="1" dirty="0">
                  <a:solidFill>
                    <a:schemeClr val="accent4"/>
                  </a:solidFill>
                  <a:latin typeface="+mj-ea"/>
                  <a:ea typeface="+mj-ea"/>
                </a:rPr>
                <a:t>法律で禁止</a:t>
              </a:r>
              <a:r>
                <a:rPr lang="ja-JP" altLang="en-US" sz="3600" b="1" dirty="0">
                  <a:latin typeface="+mj-ea"/>
                  <a:ea typeface="+mj-ea"/>
                </a:rPr>
                <a:t>され</a:t>
              </a:r>
              <a:endParaRPr lang="en-US" altLang="ja-JP" sz="3600" b="1" dirty="0">
                <a:latin typeface="+mj-ea"/>
                <a:ea typeface="+mj-ea"/>
              </a:endParaRPr>
            </a:p>
            <a:p>
              <a:pPr>
                <a:lnSpc>
                  <a:spcPts val="6000"/>
                </a:lnSpc>
              </a:pPr>
              <a:r>
                <a:rPr lang="ja-JP" altLang="en-US" sz="3600" b="1" dirty="0">
                  <a:latin typeface="+mj-ea"/>
                  <a:ea typeface="+mj-ea"/>
                </a:rPr>
                <a:t>ています。</a:t>
              </a:r>
            </a:p>
          </p:txBody>
        </p:sp>
        <p:pic>
          <p:nvPicPr>
            <p:cNvPr id="14" name="グラフィックス 13">
              <a:extLst>
                <a:ext uri="{FF2B5EF4-FFF2-40B4-BE49-F238E27FC236}">
                  <a16:creationId xmlns:a16="http://schemas.microsoft.com/office/drawing/2014/main" id="{5F7A2C58-A86D-DAD2-B2FB-D0F9FA67FA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5264" y="2428200"/>
              <a:ext cx="988886" cy="1000800"/>
            </a:xfrm>
            <a:prstGeom prst="rect">
              <a:avLst/>
            </a:prstGeom>
          </p:spPr>
        </p:pic>
      </p:grpSp>
      <p:pic>
        <p:nvPicPr>
          <p:cNvPr id="6" name="図 5">
            <a:extLst>
              <a:ext uri="{FF2B5EF4-FFF2-40B4-BE49-F238E27FC236}">
                <a16:creationId xmlns:a16="http://schemas.microsoft.com/office/drawing/2014/main" id="{8411BCC0-13DA-B45F-A031-C5614E31F78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99613" y="3479925"/>
            <a:ext cx="3580491" cy="2259092"/>
          </a:xfrm>
          <a:prstGeom prst="rect">
            <a:avLst/>
          </a:prstGeom>
        </p:spPr>
      </p:pic>
      <p:cxnSp>
        <p:nvCxnSpPr>
          <p:cNvPr id="12" name="直線コネクタ 11">
            <a:extLst>
              <a:ext uri="{FF2B5EF4-FFF2-40B4-BE49-F238E27FC236}">
                <a16:creationId xmlns:a16="http://schemas.microsoft.com/office/drawing/2014/main" id="{99021CC2-9489-CB4E-A0E1-EA39DEC2F987}"/>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0DA0014B-B93B-490E-F878-A2F2761EFE64}"/>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03786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8491809-F852-7F05-2335-AD1E1EE17097}"/>
              </a:ext>
            </a:extLst>
          </p:cNvPr>
          <p:cNvSpPr>
            <a:spLocks noGrp="1"/>
          </p:cNvSpPr>
          <p:nvPr>
            <p:ph type="sldNum" sz="quarter" idx="12"/>
          </p:nvPr>
        </p:nvSpPr>
        <p:spPr/>
        <p:txBody>
          <a:bodyPr/>
          <a:lstStyle/>
          <a:p>
            <a:fld id="{31A8A2BA-48A9-43F4-852E-BCA3C59F90C5}" type="slidenum">
              <a:rPr lang="ja-JP" altLang="en-US" smtClean="0"/>
              <a:pPr/>
              <a:t>13</a:t>
            </a:fld>
            <a:endParaRPr lang="ja-JP" altLang="en-US" dirty="0"/>
          </a:p>
        </p:txBody>
      </p:sp>
      <p:sp>
        <p:nvSpPr>
          <p:cNvPr id="3" name="テキスト プレースホルダー 2">
            <a:extLst>
              <a:ext uri="{FF2B5EF4-FFF2-40B4-BE49-F238E27FC236}">
                <a16:creationId xmlns:a16="http://schemas.microsoft.com/office/drawing/2014/main" id="{9F0117B4-D733-D811-2C29-92D20DEFE3E6}"/>
              </a:ext>
            </a:extLst>
          </p:cNvPr>
          <p:cNvSpPr>
            <a:spLocks noGrp="1"/>
          </p:cNvSpPr>
          <p:nvPr>
            <p:ph type="body" sz="quarter" idx="13"/>
          </p:nvPr>
        </p:nvSpPr>
        <p:spPr>
          <a:xfrm>
            <a:off x="4480973" y="298748"/>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4" name="テキスト プレースホルダー 3">
            <a:extLst>
              <a:ext uri="{FF2B5EF4-FFF2-40B4-BE49-F238E27FC236}">
                <a16:creationId xmlns:a16="http://schemas.microsoft.com/office/drawing/2014/main" id="{1B676FC4-5FD2-AFF0-DDA5-9CC6A85643E3}"/>
              </a:ext>
            </a:extLst>
          </p:cNvPr>
          <p:cNvSpPr>
            <a:spLocks noGrp="1"/>
          </p:cNvSpPr>
          <p:nvPr>
            <p:ph type="body" sz="quarter" idx="14"/>
          </p:nvPr>
        </p:nvSpPr>
        <p:spPr/>
        <p:txBody>
          <a:bodyPr/>
          <a:lstStyle/>
          <a:p>
            <a:r>
              <a:rPr kumimoji="1" lang="en-US" altLang="ja-JP" dirty="0"/>
              <a:t>1</a:t>
            </a:r>
            <a:endParaRPr kumimoji="1" lang="ja-JP" altLang="en-US" dirty="0"/>
          </a:p>
        </p:txBody>
      </p:sp>
      <p:grpSp>
        <p:nvGrpSpPr>
          <p:cNvPr id="13" name="グループ化 12">
            <a:extLst>
              <a:ext uri="{FF2B5EF4-FFF2-40B4-BE49-F238E27FC236}">
                <a16:creationId xmlns:a16="http://schemas.microsoft.com/office/drawing/2014/main" id="{77C509C2-7218-72C3-7C33-088D2512724D}"/>
              </a:ext>
            </a:extLst>
          </p:cNvPr>
          <p:cNvGrpSpPr/>
          <p:nvPr/>
        </p:nvGrpSpPr>
        <p:grpSpPr>
          <a:xfrm>
            <a:off x="984001" y="1346400"/>
            <a:ext cx="10224001" cy="669600"/>
            <a:chOff x="984001" y="1346400"/>
            <a:chExt cx="10224001" cy="669600"/>
          </a:xfrm>
        </p:grpSpPr>
        <p:sp>
          <p:nvSpPr>
            <p:cNvPr id="10" name="Rectangle 2055">
              <a:extLst>
                <a:ext uri="{FF2B5EF4-FFF2-40B4-BE49-F238E27FC236}">
                  <a16:creationId xmlns:a16="http://schemas.microsoft.com/office/drawing/2014/main" id="{B3E62065-2B3B-83F0-FFB5-3CE087DCF8D1}"/>
                </a:ext>
              </a:extLst>
            </p:cNvPr>
            <p:cNvSpPr>
              <a:spLocks noChangeArrowheads="1"/>
            </p:cNvSpPr>
            <p:nvPr/>
          </p:nvSpPr>
          <p:spPr bwMode="auto">
            <a:xfrm>
              <a:off x="1271464" y="1355425"/>
              <a:ext cx="9527559" cy="577081"/>
            </a:xfrm>
            <a:prstGeom prst="rect">
              <a:avLst/>
            </a:prstGeom>
            <a:noFill/>
            <a:ln w="9525">
              <a:noFill/>
              <a:miter lim="800000"/>
              <a:headEnd/>
              <a:tailEnd/>
            </a:ln>
          </p:spPr>
          <p:txBody>
            <a:bodyPr wrap="square" lIns="0" tIns="0" rIns="0" bIns="0">
              <a:spAutoFit/>
            </a:bodyPr>
            <a:lstStyle/>
            <a:p>
              <a:pPr>
                <a:lnSpc>
                  <a:spcPts val="4500"/>
                </a:lnSpc>
              </a:pPr>
              <a:r>
                <a:rPr lang="en-US" altLang="ja-JP" sz="3600" b="1" dirty="0">
                  <a:latin typeface="+mj-ea"/>
                  <a:ea typeface="+mj-ea"/>
                  <a:cs typeface="メイリオ" pitchFamily="50" charset="-128"/>
                </a:rPr>
                <a:t>20</a:t>
              </a:r>
              <a:r>
                <a:rPr lang="ja-JP" altLang="en-US" sz="3600" b="1" dirty="0">
                  <a:latin typeface="+mj-ea"/>
                  <a:ea typeface="+mj-ea"/>
                  <a:cs typeface="メイリオ" pitchFamily="50" charset="-128"/>
                </a:rPr>
                <a:t>歳未満の人がお酒を飲んではいけない理由</a:t>
              </a:r>
            </a:p>
          </p:txBody>
        </p:sp>
        <p:cxnSp>
          <p:nvCxnSpPr>
            <p:cNvPr id="11" name="直線コネクタ 10">
              <a:extLst>
                <a:ext uri="{FF2B5EF4-FFF2-40B4-BE49-F238E27FC236}">
                  <a16:creationId xmlns:a16="http://schemas.microsoft.com/office/drawing/2014/main" id="{5CDFD8B3-07B0-9E7D-9624-E652A36F3FDA}"/>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21B4E62E-5567-8490-BE12-5467C46D85E0}"/>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9" name="Rectangle 2055">
            <a:extLst>
              <a:ext uri="{FF2B5EF4-FFF2-40B4-BE49-F238E27FC236}">
                <a16:creationId xmlns:a16="http://schemas.microsoft.com/office/drawing/2014/main" id="{A477CAE9-2D02-AE57-0512-99FF9EEB22CE}"/>
              </a:ext>
            </a:extLst>
          </p:cNvPr>
          <p:cNvSpPr>
            <a:spLocks noChangeArrowheads="1"/>
          </p:cNvSpPr>
          <p:nvPr/>
        </p:nvSpPr>
        <p:spPr bwMode="auto">
          <a:xfrm>
            <a:off x="1148656" y="2263768"/>
            <a:ext cx="10131920" cy="897682"/>
          </a:xfrm>
          <a:prstGeom prst="rect">
            <a:avLst/>
          </a:prstGeom>
          <a:noFill/>
          <a:ln w="9525">
            <a:noFill/>
            <a:miter lim="800000"/>
            <a:headEnd/>
            <a:tailEnd/>
          </a:ln>
        </p:spPr>
        <p:txBody>
          <a:bodyPr wrap="square" lIns="0" tIns="0" rIns="0" bIns="0">
            <a:spAutoFit/>
          </a:bodyPr>
          <a:lstStyle/>
          <a:p>
            <a:pPr>
              <a:lnSpc>
                <a:spcPts val="3500"/>
              </a:lnSpc>
            </a:pPr>
            <a:r>
              <a:rPr lang="ja-JP" altLang="en-US" sz="2800" b="1" dirty="0">
                <a:latin typeface="+mj-ea"/>
                <a:ea typeface="+mj-ea"/>
                <a:cs typeface="メイリオ" pitchFamily="50" charset="-128"/>
              </a:rPr>
              <a:t>アルコールは、</a:t>
            </a:r>
            <a:r>
              <a:rPr lang="en-US" altLang="ja-JP" sz="2800" b="1" dirty="0">
                <a:latin typeface="+mj-ea"/>
                <a:ea typeface="+mj-ea"/>
                <a:cs typeface="メイリオ" pitchFamily="50" charset="-128"/>
              </a:rPr>
              <a:t>20</a:t>
            </a:r>
            <a:r>
              <a:rPr lang="ja-JP" altLang="en-US" sz="2800" b="1" dirty="0">
                <a:latin typeface="+mj-ea"/>
                <a:ea typeface="+mj-ea"/>
                <a:cs typeface="メイリオ" pitchFamily="50" charset="-128"/>
              </a:rPr>
              <a:t>歳未満の人のこころやからだの発達、健康に大きな影響をおよぼします。</a:t>
            </a:r>
          </a:p>
        </p:txBody>
      </p:sp>
      <p:grpSp>
        <p:nvGrpSpPr>
          <p:cNvPr id="6" name="グループ化 5">
            <a:extLst>
              <a:ext uri="{FF2B5EF4-FFF2-40B4-BE49-F238E27FC236}">
                <a16:creationId xmlns:a16="http://schemas.microsoft.com/office/drawing/2014/main" id="{48870441-B30B-F0C6-7514-DC9B3DE5EC9E}"/>
              </a:ext>
            </a:extLst>
          </p:cNvPr>
          <p:cNvGrpSpPr/>
          <p:nvPr/>
        </p:nvGrpSpPr>
        <p:grpSpPr>
          <a:xfrm>
            <a:off x="976147" y="3313128"/>
            <a:ext cx="3280644" cy="1434447"/>
            <a:chOff x="976147" y="3313128"/>
            <a:chExt cx="3280644" cy="1434447"/>
          </a:xfrm>
        </p:grpSpPr>
        <p:sp>
          <p:nvSpPr>
            <p:cNvPr id="15" name="四角形: 角を丸くする 14">
              <a:extLst>
                <a:ext uri="{FF2B5EF4-FFF2-40B4-BE49-F238E27FC236}">
                  <a16:creationId xmlns:a16="http://schemas.microsoft.com/office/drawing/2014/main" id="{951DDA5F-5055-16C8-1D71-4D6223C8C52C}"/>
                </a:ext>
              </a:extLst>
            </p:cNvPr>
            <p:cNvSpPr/>
            <p:nvPr/>
          </p:nvSpPr>
          <p:spPr>
            <a:xfrm>
              <a:off x="982664" y="3313128"/>
              <a:ext cx="3274127" cy="634727"/>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A0E9207F-5A11-7D0C-F221-DCB9D7728A98}"/>
                </a:ext>
              </a:extLst>
            </p:cNvPr>
            <p:cNvSpPr txBox="1"/>
            <p:nvPr/>
          </p:nvSpPr>
          <p:spPr>
            <a:xfrm>
              <a:off x="1012039" y="3490562"/>
              <a:ext cx="3244752" cy="303810"/>
            </a:xfrm>
            <a:prstGeom prst="rect">
              <a:avLst/>
            </a:prstGeom>
            <a:noFill/>
            <a:ln w="9525">
              <a:noFill/>
              <a:miter lim="800000"/>
              <a:headEnd/>
              <a:tailEnd/>
            </a:ln>
          </p:spPr>
          <p:txBody>
            <a:bodyPr wrap="square" lIns="0" tIns="0" rIns="0" bIns="0">
              <a:noAutofit/>
            </a:bodyPr>
            <a:lstStyle>
              <a:defPPr>
                <a:defRPr lang="ja-JP"/>
              </a:defPPr>
              <a:lvl1pPr>
                <a:lnSpc>
                  <a:spcPts val="4500"/>
                </a:lnSpc>
                <a:defRPr sz="2800" b="1">
                  <a:latin typeface="+mj-ea"/>
                  <a:ea typeface="+mj-ea"/>
                  <a:cs typeface="メイリオ" pitchFamily="50" charset="-128"/>
                </a:defRPr>
              </a:lvl1pPr>
            </a:lstStyle>
            <a:p>
              <a:pPr algn="ctr">
                <a:lnSpc>
                  <a:spcPct val="100000"/>
                </a:lnSpc>
              </a:pPr>
              <a:r>
                <a:rPr lang="ja-JP" altLang="en-US" sz="2400" dirty="0"/>
                <a:t>脳への影響</a:t>
              </a:r>
            </a:p>
          </p:txBody>
        </p:sp>
        <p:sp>
          <p:nvSpPr>
            <p:cNvPr id="18" name="テキスト ボックス 17">
              <a:extLst>
                <a:ext uri="{FF2B5EF4-FFF2-40B4-BE49-F238E27FC236}">
                  <a16:creationId xmlns:a16="http://schemas.microsoft.com/office/drawing/2014/main" id="{25EB2648-F640-3A93-B671-667BC3D92A6A}"/>
                </a:ext>
              </a:extLst>
            </p:cNvPr>
            <p:cNvSpPr txBox="1"/>
            <p:nvPr/>
          </p:nvSpPr>
          <p:spPr>
            <a:xfrm>
              <a:off x="976147" y="4005064"/>
              <a:ext cx="3274127" cy="742511"/>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marL="216000" indent="-216000">
                <a:lnSpc>
                  <a:spcPts val="3000"/>
                </a:lnSpc>
                <a:buClr>
                  <a:schemeClr val="accent1"/>
                </a:buClr>
                <a:buFont typeface="Wingdings" panose="05000000000000000000" pitchFamily="2" charset="2"/>
                <a:buChar char="l"/>
              </a:pPr>
              <a:r>
                <a:rPr lang="ja-JP" altLang="en-US" sz="1800" b="0" dirty="0"/>
                <a:t>学習能力や集中力、記憶力、</a:t>
              </a:r>
              <a:br>
                <a:rPr lang="ja-JP" altLang="en-US" sz="1800" b="0" dirty="0"/>
              </a:br>
              <a:r>
                <a:rPr lang="ja-JP" altLang="en-US" sz="1800" b="0" dirty="0"/>
                <a:t>判断力、意欲などの低下</a:t>
              </a:r>
            </a:p>
          </p:txBody>
        </p:sp>
      </p:grpSp>
      <p:grpSp>
        <p:nvGrpSpPr>
          <p:cNvPr id="7" name="グループ化 6">
            <a:extLst>
              <a:ext uri="{FF2B5EF4-FFF2-40B4-BE49-F238E27FC236}">
                <a16:creationId xmlns:a16="http://schemas.microsoft.com/office/drawing/2014/main" id="{E0D0A11F-3694-A207-F7DA-9AFA5F039CC4}"/>
              </a:ext>
            </a:extLst>
          </p:cNvPr>
          <p:cNvGrpSpPr/>
          <p:nvPr/>
        </p:nvGrpSpPr>
        <p:grpSpPr>
          <a:xfrm>
            <a:off x="4551365" y="3313128"/>
            <a:ext cx="2840780" cy="1819168"/>
            <a:chOff x="4551365" y="3313128"/>
            <a:chExt cx="2840780" cy="1819168"/>
          </a:xfrm>
        </p:grpSpPr>
        <p:sp>
          <p:nvSpPr>
            <p:cNvPr id="19" name="テキスト ボックス 18">
              <a:extLst>
                <a:ext uri="{FF2B5EF4-FFF2-40B4-BE49-F238E27FC236}">
                  <a16:creationId xmlns:a16="http://schemas.microsoft.com/office/drawing/2014/main" id="{D45A165D-0835-20C1-9061-19720FCC5F9E}"/>
                </a:ext>
              </a:extLst>
            </p:cNvPr>
            <p:cNvSpPr txBox="1"/>
            <p:nvPr/>
          </p:nvSpPr>
          <p:spPr>
            <a:xfrm>
              <a:off x="4580739" y="4005064"/>
              <a:ext cx="2811406" cy="1127232"/>
            </a:xfrm>
            <a:prstGeom prst="rect">
              <a:avLst/>
            </a:prstGeom>
            <a:noFill/>
            <a:ln w="9525">
              <a:noFill/>
              <a:miter lim="800000"/>
              <a:headEnd/>
              <a:tailEnd/>
            </a:ln>
          </p:spPr>
          <p:txBody>
            <a:bodyPr wrap="square" lIns="0" tIns="0" rIns="0" bIns="0">
              <a:spAutoFit/>
            </a:bodyPr>
            <a:lstStyle>
              <a:defPPr>
                <a:defRPr lang="ja-JP"/>
              </a:defPPr>
              <a:lvl1pPr marL="216000" indent="-216000">
                <a:lnSpc>
                  <a:spcPts val="3000"/>
                </a:lnSpc>
                <a:buClr>
                  <a:schemeClr val="accent1"/>
                </a:buClr>
                <a:buFont typeface="Wingdings" panose="05000000000000000000" pitchFamily="2" charset="2"/>
                <a:buChar char="l"/>
                <a:defRPr b="0">
                  <a:latin typeface="+mj-ea"/>
                  <a:ea typeface="+mj-ea"/>
                  <a:cs typeface="メイリオ" pitchFamily="50" charset="-128"/>
                </a:defRPr>
              </a:lvl1pPr>
            </a:lstStyle>
            <a:p>
              <a:r>
                <a:rPr lang="ja-JP" altLang="en-US" dirty="0"/>
                <a:t>さまざまな臓器の障がい</a:t>
              </a:r>
            </a:p>
            <a:p>
              <a:r>
                <a:rPr lang="ja-JP" altLang="en-US" dirty="0"/>
                <a:t>急性アルコール中毒に</a:t>
              </a:r>
              <a:endParaRPr lang="en-US" altLang="ja-JP" dirty="0"/>
            </a:p>
            <a:p>
              <a:pPr marL="0" indent="0">
                <a:buNone/>
              </a:pPr>
              <a:r>
                <a:rPr lang="ja-JP" altLang="en-US" dirty="0"/>
                <a:t>　つながりやすい</a:t>
              </a:r>
            </a:p>
          </p:txBody>
        </p:sp>
        <p:sp>
          <p:nvSpPr>
            <p:cNvPr id="22" name="四角形: 角を丸くする 21">
              <a:extLst>
                <a:ext uri="{FF2B5EF4-FFF2-40B4-BE49-F238E27FC236}">
                  <a16:creationId xmlns:a16="http://schemas.microsoft.com/office/drawing/2014/main" id="{CE87CC10-2599-CF49-6AC4-3EB872F36512}"/>
                </a:ext>
              </a:extLst>
            </p:cNvPr>
            <p:cNvSpPr/>
            <p:nvPr/>
          </p:nvSpPr>
          <p:spPr>
            <a:xfrm>
              <a:off x="4551365" y="3313128"/>
              <a:ext cx="2840780" cy="634727"/>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a:extLst>
                <a:ext uri="{FF2B5EF4-FFF2-40B4-BE49-F238E27FC236}">
                  <a16:creationId xmlns:a16="http://schemas.microsoft.com/office/drawing/2014/main" id="{6256D5D8-FF1A-2159-48D4-72B7AB8ACB44}"/>
                </a:ext>
              </a:extLst>
            </p:cNvPr>
            <p:cNvSpPr txBox="1"/>
            <p:nvPr/>
          </p:nvSpPr>
          <p:spPr>
            <a:xfrm>
              <a:off x="4580739" y="3338657"/>
              <a:ext cx="2667389" cy="52514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r>
                <a:rPr lang="ja-JP" altLang="en-US" sz="2400" dirty="0"/>
                <a:t>からだへの影響</a:t>
              </a:r>
            </a:p>
          </p:txBody>
        </p:sp>
      </p:grpSp>
      <p:grpSp>
        <p:nvGrpSpPr>
          <p:cNvPr id="8" name="グループ化 7">
            <a:extLst>
              <a:ext uri="{FF2B5EF4-FFF2-40B4-BE49-F238E27FC236}">
                <a16:creationId xmlns:a16="http://schemas.microsoft.com/office/drawing/2014/main" id="{A646B156-8F72-9580-FAF7-A56EA55E48C1}"/>
              </a:ext>
            </a:extLst>
          </p:cNvPr>
          <p:cNvGrpSpPr/>
          <p:nvPr/>
        </p:nvGrpSpPr>
        <p:grpSpPr>
          <a:xfrm>
            <a:off x="7752184" y="3313128"/>
            <a:ext cx="3528393" cy="1434447"/>
            <a:chOff x="7752184" y="3313128"/>
            <a:chExt cx="3528393" cy="1434447"/>
          </a:xfrm>
        </p:grpSpPr>
        <p:sp>
          <p:nvSpPr>
            <p:cNvPr id="20" name="テキスト ボックス 19">
              <a:extLst>
                <a:ext uri="{FF2B5EF4-FFF2-40B4-BE49-F238E27FC236}">
                  <a16:creationId xmlns:a16="http://schemas.microsoft.com/office/drawing/2014/main" id="{E5108A7A-D17F-3F09-3023-6FE88830B24E}"/>
                </a:ext>
              </a:extLst>
            </p:cNvPr>
            <p:cNvSpPr txBox="1"/>
            <p:nvPr/>
          </p:nvSpPr>
          <p:spPr>
            <a:xfrm>
              <a:off x="7752185" y="4005064"/>
              <a:ext cx="3528392" cy="742511"/>
            </a:xfrm>
            <a:prstGeom prst="rect">
              <a:avLst/>
            </a:prstGeom>
            <a:noFill/>
            <a:ln w="9525">
              <a:noFill/>
              <a:miter lim="800000"/>
              <a:headEnd/>
              <a:tailEnd/>
            </a:ln>
          </p:spPr>
          <p:txBody>
            <a:bodyPr wrap="square" lIns="0" tIns="0" rIns="0" bIns="0">
              <a:spAutoFit/>
            </a:bodyPr>
            <a:lstStyle>
              <a:defPPr>
                <a:defRPr lang="ja-JP"/>
              </a:defPPr>
              <a:lvl1pPr marL="216000" indent="-216000">
                <a:lnSpc>
                  <a:spcPts val="3000"/>
                </a:lnSpc>
                <a:buClr>
                  <a:schemeClr val="accent1"/>
                </a:buClr>
                <a:buFont typeface="Wingdings" panose="05000000000000000000" pitchFamily="2" charset="2"/>
                <a:buChar char="l"/>
                <a:defRPr b="0">
                  <a:latin typeface="+mj-ea"/>
                  <a:ea typeface="+mj-ea"/>
                  <a:cs typeface="メイリオ" pitchFamily="50" charset="-128"/>
                </a:defRPr>
              </a:lvl1pPr>
            </a:lstStyle>
            <a:p>
              <a:r>
                <a:rPr lang="ja-JP" altLang="en-US" dirty="0"/>
                <a:t>男性：生殖器の発達の妨げなど</a:t>
              </a:r>
            </a:p>
            <a:p>
              <a:r>
                <a:rPr lang="ja-JP" altLang="en-US" dirty="0"/>
                <a:t>女性：生理不順や無月経など</a:t>
              </a:r>
            </a:p>
          </p:txBody>
        </p:sp>
        <p:grpSp>
          <p:nvGrpSpPr>
            <p:cNvPr id="26" name="グループ化 25">
              <a:extLst>
                <a:ext uri="{FF2B5EF4-FFF2-40B4-BE49-F238E27FC236}">
                  <a16:creationId xmlns:a16="http://schemas.microsoft.com/office/drawing/2014/main" id="{BA67A6F7-B95F-B0BC-E4C8-52DD89224733}"/>
                </a:ext>
              </a:extLst>
            </p:cNvPr>
            <p:cNvGrpSpPr/>
            <p:nvPr/>
          </p:nvGrpSpPr>
          <p:grpSpPr>
            <a:xfrm>
              <a:off x="7752184" y="3313128"/>
              <a:ext cx="3455818" cy="634727"/>
              <a:chOff x="7968208" y="3313128"/>
              <a:chExt cx="3274127" cy="634727"/>
            </a:xfrm>
          </p:grpSpPr>
          <p:sp>
            <p:nvSpPr>
              <p:cNvPr id="24" name="四角形: 角を丸くする 23">
                <a:extLst>
                  <a:ext uri="{FF2B5EF4-FFF2-40B4-BE49-F238E27FC236}">
                    <a16:creationId xmlns:a16="http://schemas.microsoft.com/office/drawing/2014/main" id="{8623C192-3AF7-EBF4-2064-BD506E3FF3A2}"/>
                  </a:ext>
                </a:extLst>
              </p:cNvPr>
              <p:cNvSpPr/>
              <p:nvPr/>
            </p:nvSpPr>
            <p:spPr>
              <a:xfrm>
                <a:off x="7968208" y="3313128"/>
                <a:ext cx="3274127" cy="634727"/>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a:extLst>
                  <a:ext uri="{FF2B5EF4-FFF2-40B4-BE49-F238E27FC236}">
                    <a16:creationId xmlns:a16="http://schemas.microsoft.com/office/drawing/2014/main" id="{918A2CF3-B24C-7A77-FFD9-8B7716EBF576}"/>
                  </a:ext>
                </a:extLst>
              </p:cNvPr>
              <p:cNvSpPr txBox="1"/>
              <p:nvPr/>
            </p:nvSpPr>
            <p:spPr>
              <a:xfrm>
                <a:off x="7997583" y="3338657"/>
                <a:ext cx="3244752" cy="52514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r>
                  <a:rPr lang="ja-JP" altLang="en-US" sz="2400" dirty="0"/>
                  <a:t>性機能への影響</a:t>
                </a:r>
              </a:p>
            </p:txBody>
          </p:sp>
        </p:grpSp>
      </p:grpSp>
      <p:grpSp>
        <p:nvGrpSpPr>
          <p:cNvPr id="27" name="グループ化 26">
            <a:extLst>
              <a:ext uri="{FF2B5EF4-FFF2-40B4-BE49-F238E27FC236}">
                <a16:creationId xmlns:a16="http://schemas.microsoft.com/office/drawing/2014/main" id="{49388709-78DB-3A4D-F8FD-58EA85D538C3}"/>
              </a:ext>
            </a:extLst>
          </p:cNvPr>
          <p:cNvGrpSpPr/>
          <p:nvPr/>
        </p:nvGrpSpPr>
        <p:grpSpPr>
          <a:xfrm>
            <a:off x="3168425" y="5279599"/>
            <a:ext cx="5855150" cy="946433"/>
            <a:chOff x="-1503010" y="4194658"/>
            <a:chExt cx="12510797" cy="946433"/>
          </a:xfrm>
        </p:grpSpPr>
        <p:sp>
          <p:nvSpPr>
            <p:cNvPr id="28" name="四角形: 角を丸くする 27">
              <a:extLst>
                <a:ext uri="{FF2B5EF4-FFF2-40B4-BE49-F238E27FC236}">
                  <a16:creationId xmlns:a16="http://schemas.microsoft.com/office/drawing/2014/main" id="{2D696F88-F7FF-DD8E-D08A-E16347DDA0A7}"/>
                </a:ext>
              </a:extLst>
            </p:cNvPr>
            <p:cNvSpPr/>
            <p:nvPr/>
          </p:nvSpPr>
          <p:spPr>
            <a:xfrm>
              <a:off x="-1503010" y="4194658"/>
              <a:ext cx="12510797" cy="946433"/>
            </a:xfrm>
            <a:prstGeom prst="roundRect">
              <a:avLst>
                <a:gd name="adj" fmla="val 8409"/>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Rectangle 2055">
              <a:extLst>
                <a:ext uri="{FF2B5EF4-FFF2-40B4-BE49-F238E27FC236}">
                  <a16:creationId xmlns:a16="http://schemas.microsoft.com/office/drawing/2014/main" id="{FEB37E02-4358-957B-D6B2-3E3049495849}"/>
                </a:ext>
              </a:extLst>
            </p:cNvPr>
            <p:cNvSpPr>
              <a:spLocks noChangeArrowheads="1"/>
            </p:cNvSpPr>
            <p:nvPr/>
          </p:nvSpPr>
          <p:spPr bwMode="auto">
            <a:xfrm>
              <a:off x="-922116" y="4469631"/>
              <a:ext cx="11468319" cy="488595"/>
            </a:xfrm>
            <a:prstGeom prst="rect">
              <a:avLst/>
            </a:prstGeom>
            <a:noFill/>
            <a:ln w="9525">
              <a:noFill/>
              <a:miter lim="800000"/>
              <a:headEnd/>
              <a:tailEnd/>
            </a:ln>
          </p:spPr>
          <p:txBody>
            <a:bodyPr wrap="square" lIns="0" tIns="0" rIns="0" bIns="0">
              <a:spAutoFit/>
            </a:bodyPr>
            <a:lstStyle/>
            <a:p>
              <a:pPr>
                <a:lnSpc>
                  <a:spcPts val="3800"/>
                </a:lnSpc>
              </a:pPr>
              <a:r>
                <a:rPr lang="ja-JP" altLang="en-US" sz="3200" b="1" dirty="0">
                  <a:latin typeface="+mj-ea"/>
                  <a:ea typeface="+mj-ea"/>
                </a:rPr>
                <a:t>アルコール依存症なりやすい</a:t>
              </a:r>
            </a:p>
          </p:txBody>
        </p:sp>
      </p:grpSp>
    </p:spTree>
    <p:extLst>
      <p:ext uri="{BB962C8B-B14F-4D97-AF65-F5344CB8AC3E}">
        <p14:creationId xmlns:p14="http://schemas.microsoft.com/office/powerpoint/2010/main" val="123556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207FAD-01B3-E337-417E-7D706AED4AD7}"/>
              </a:ext>
            </a:extLst>
          </p:cNvPr>
          <p:cNvSpPr>
            <a:spLocks noGrp="1"/>
          </p:cNvSpPr>
          <p:nvPr>
            <p:ph type="sldNum" sz="quarter" idx="12"/>
          </p:nvPr>
        </p:nvSpPr>
        <p:spPr/>
        <p:txBody>
          <a:bodyPr/>
          <a:lstStyle/>
          <a:p>
            <a:fld id="{31A8A2BA-48A9-43F4-852E-BCA3C59F90C5}" type="slidenum">
              <a:rPr lang="ja-JP" altLang="en-US" smtClean="0"/>
              <a:pPr/>
              <a:t>14</a:t>
            </a:fld>
            <a:endParaRPr lang="ja-JP" altLang="en-US" dirty="0"/>
          </a:p>
        </p:txBody>
      </p:sp>
      <p:sp>
        <p:nvSpPr>
          <p:cNvPr id="3" name="テキスト プレースホルダー 2">
            <a:extLst>
              <a:ext uri="{FF2B5EF4-FFF2-40B4-BE49-F238E27FC236}">
                <a16:creationId xmlns:a16="http://schemas.microsoft.com/office/drawing/2014/main" id="{A3560A21-27C9-AEA2-0DF2-DFB6E3E6475E}"/>
              </a:ext>
            </a:extLst>
          </p:cNvPr>
          <p:cNvSpPr>
            <a:spLocks noGrp="1"/>
          </p:cNvSpPr>
          <p:nvPr>
            <p:ph type="body" sz="quarter" idx="13"/>
          </p:nvPr>
        </p:nvSpPr>
        <p:spPr>
          <a:xfrm>
            <a:off x="4480973" y="298748"/>
            <a:ext cx="6799603" cy="744819"/>
          </a:xfrm>
        </p:spPr>
        <p:txBody>
          <a:bodyPr/>
          <a:lstStyle/>
          <a:p>
            <a:r>
              <a:rPr lang="en-US" altLang="ja-JP" dirty="0"/>
              <a:t>｢</a:t>
            </a:r>
            <a:r>
              <a:rPr lang="ja-JP" altLang="en-US" dirty="0"/>
              <a:t>依存症</a:t>
            </a:r>
            <a:r>
              <a:rPr lang="en-US" altLang="ja-JP" dirty="0"/>
              <a:t>｣</a:t>
            </a:r>
            <a:r>
              <a:rPr lang="ja-JP" altLang="en-US" dirty="0"/>
              <a:t>とは</a:t>
            </a:r>
          </a:p>
          <a:p>
            <a:endParaRPr kumimoji="1" lang="ja-JP" altLang="en-US" dirty="0"/>
          </a:p>
        </p:txBody>
      </p:sp>
      <p:sp>
        <p:nvSpPr>
          <p:cNvPr id="4" name="テキスト プレースホルダー 3">
            <a:extLst>
              <a:ext uri="{FF2B5EF4-FFF2-40B4-BE49-F238E27FC236}">
                <a16:creationId xmlns:a16="http://schemas.microsoft.com/office/drawing/2014/main" id="{24B6E5CD-F03E-0E42-F726-FDF58C07163B}"/>
              </a:ext>
            </a:extLst>
          </p:cNvPr>
          <p:cNvSpPr>
            <a:spLocks noGrp="1"/>
          </p:cNvSpPr>
          <p:nvPr>
            <p:ph type="body" sz="quarter" idx="14"/>
          </p:nvPr>
        </p:nvSpPr>
        <p:spPr/>
        <p:txBody>
          <a:bodyPr/>
          <a:lstStyle/>
          <a:p>
            <a:r>
              <a:rPr kumimoji="1" lang="en-US" altLang="ja-JP" dirty="0"/>
              <a:t>1</a:t>
            </a:r>
            <a:endParaRPr kumimoji="1" lang="ja-JP" altLang="en-US" dirty="0"/>
          </a:p>
        </p:txBody>
      </p:sp>
      <p:grpSp>
        <p:nvGrpSpPr>
          <p:cNvPr id="6" name="グループ化 5">
            <a:extLst>
              <a:ext uri="{FF2B5EF4-FFF2-40B4-BE49-F238E27FC236}">
                <a16:creationId xmlns:a16="http://schemas.microsoft.com/office/drawing/2014/main" id="{E81C39FE-B197-0C3C-EF02-E5B16C9ECB3F}"/>
              </a:ext>
            </a:extLst>
          </p:cNvPr>
          <p:cNvGrpSpPr/>
          <p:nvPr/>
        </p:nvGrpSpPr>
        <p:grpSpPr>
          <a:xfrm>
            <a:off x="984001" y="1346400"/>
            <a:ext cx="10224001" cy="669600"/>
            <a:chOff x="984001" y="1346400"/>
            <a:chExt cx="10224001" cy="669600"/>
          </a:xfrm>
        </p:grpSpPr>
        <p:sp>
          <p:nvSpPr>
            <p:cNvPr id="7" name="Rectangle 2055">
              <a:extLst>
                <a:ext uri="{FF2B5EF4-FFF2-40B4-BE49-F238E27FC236}">
                  <a16:creationId xmlns:a16="http://schemas.microsoft.com/office/drawing/2014/main" id="{AB28B2EF-2801-463B-3957-0F46BC8F37F7}"/>
                </a:ext>
              </a:extLst>
            </p:cNvPr>
            <p:cNvSpPr>
              <a:spLocks noChangeArrowheads="1"/>
            </p:cNvSpPr>
            <p:nvPr/>
          </p:nvSpPr>
          <p:spPr bwMode="auto">
            <a:xfrm>
              <a:off x="1271464" y="1355425"/>
              <a:ext cx="9936535" cy="577081"/>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アルコールのからだへの影響</a:t>
              </a:r>
            </a:p>
          </p:txBody>
        </p:sp>
        <p:cxnSp>
          <p:nvCxnSpPr>
            <p:cNvPr id="8" name="直線コネクタ 7">
              <a:extLst>
                <a:ext uri="{FF2B5EF4-FFF2-40B4-BE49-F238E27FC236}">
                  <a16:creationId xmlns:a16="http://schemas.microsoft.com/office/drawing/2014/main" id="{67BBB1B6-305C-9D60-EED1-89658002B327}"/>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E38C7998-A2E7-566C-CF4F-E85055BCE1BB}"/>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2" name="Rectangle 2055">
            <a:extLst>
              <a:ext uri="{FF2B5EF4-FFF2-40B4-BE49-F238E27FC236}">
                <a16:creationId xmlns:a16="http://schemas.microsoft.com/office/drawing/2014/main" id="{7C856F22-0D48-C8E1-3B58-70168894ADBE}"/>
              </a:ext>
            </a:extLst>
          </p:cNvPr>
          <p:cNvSpPr>
            <a:spLocks noChangeArrowheads="1"/>
          </p:cNvSpPr>
          <p:nvPr/>
        </p:nvSpPr>
        <p:spPr bwMode="auto">
          <a:xfrm>
            <a:off x="1148656" y="2263768"/>
            <a:ext cx="5302419" cy="1846659"/>
          </a:xfrm>
          <a:prstGeom prst="rect">
            <a:avLst/>
          </a:prstGeom>
          <a:noFill/>
          <a:ln w="9525">
            <a:noFill/>
            <a:miter lim="800000"/>
            <a:headEnd/>
            <a:tailEnd/>
          </a:ln>
        </p:spPr>
        <p:txBody>
          <a:bodyPr wrap="square" lIns="0" tIns="0" rIns="0" bIns="0">
            <a:spAutoFit/>
          </a:bodyPr>
          <a:lstStyle/>
          <a:p>
            <a:pPr>
              <a:lnSpc>
                <a:spcPts val="3600"/>
              </a:lnSpc>
            </a:pPr>
            <a:r>
              <a:rPr lang="ja-JP" altLang="en-US" sz="2800" b="1" dirty="0">
                <a:latin typeface="+mj-ea"/>
                <a:ea typeface="+mj-ea"/>
                <a:cs typeface="メイリオ" pitchFamily="50" charset="-128"/>
              </a:rPr>
              <a:t>アルコールは、血液を通じて</a:t>
            </a:r>
            <a:endParaRPr lang="en-US" altLang="ja-JP" sz="2800" b="1" dirty="0">
              <a:latin typeface="+mj-ea"/>
              <a:ea typeface="+mj-ea"/>
              <a:cs typeface="メイリオ" pitchFamily="50" charset="-128"/>
            </a:endParaRPr>
          </a:p>
          <a:p>
            <a:pPr>
              <a:lnSpc>
                <a:spcPts val="3600"/>
              </a:lnSpc>
            </a:pPr>
            <a:r>
              <a:rPr lang="ja-JP" altLang="en-US" sz="2800" b="1" dirty="0">
                <a:latin typeface="+mj-ea"/>
                <a:ea typeface="+mj-ea"/>
                <a:cs typeface="メイリオ" pitchFamily="50" charset="-128"/>
              </a:rPr>
              <a:t>全身を巡るため、</a:t>
            </a:r>
            <a:endParaRPr lang="en-US" altLang="ja-JP" sz="2800" b="1" dirty="0">
              <a:latin typeface="+mj-ea"/>
              <a:ea typeface="+mj-ea"/>
              <a:cs typeface="メイリオ" pitchFamily="50" charset="-128"/>
            </a:endParaRPr>
          </a:p>
          <a:p>
            <a:pPr>
              <a:lnSpc>
                <a:spcPts val="3600"/>
              </a:lnSpc>
            </a:pPr>
            <a:r>
              <a:rPr lang="ja-JP" altLang="en-US" sz="2800" b="1" dirty="0">
                <a:latin typeface="+mj-ea"/>
                <a:ea typeface="+mj-ea"/>
                <a:cs typeface="メイリオ" pitchFamily="50" charset="-128"/>
              </a:rPr>
              <a:t>いろいろな臓器に病気が起こる</a:t>
            </a:r>
            <a:endParaRPr lang="en-US" altLang="ja-JP" sz="2800" b="1" dirty="0">
              <a:latin typeface="+mj-ea"/>
              <a:ea typeface="+mj-ea"/>
              <a:cs typeface="メイリオ" pitchFamily="50" charset="-128"/>
            </a:endParaRPr>
          </a:p>
          <a:p>
            <a:pPr>
              <a:lnSpc>
                <a:spcPts val="3600"/>
              </a:lnSpc>
            </a:pPr>
            <a:r>
              <a:rPr lang="ja-JP" altLang="en-US" sz="2800" b="1" dirty="0">
                <a:latin typeface="+mj-ea"/>
                <a:ea typeface="+mj-ea"/>
                <a:cs typeface="メイリオ" pitchFamily="50" charset="-128"/>
              </a:rPr>
              <a:t>可能性があります。</a:t>
            </a:r>
          </a:p>
        </p:txBody>
      </p:sp>
      <p:grpSp>
        <p:nvGrpSpPr>
          <p:cNvPr id="34" name="グループ化 33">
            <a:extLst>
              <a:ext uri="{FF2B5EF4-FFF2-40B4-BE49-F238E27FC236}">
                <a16:creationId xmlns:a16="http://schemas.microsoft.com/office/drawing/2014/main" id="{A1F61DE2-5F94-FFF7-0964-15B1F8096E25}"/>
              </a:ext>
            </a:extLst>
          </p:cNvPr>
          <p:cNvGrpSpPr/>
          <p:nvPr/>
        </p:nvGrpSpPr>
        <p:grpSpPr>
          <a:xfrm>
            <a:off x="1139394" y="4315980"/>
            <a:ext cx="5313439" cy="1777316"/>
            <a:chOff x="1015488" y="3608005"/>
            <a:chExt cx="5313439" cy="1777316"/>
          </a:xfrm>
        </p:grpSpPr>
        <p:sp>
          <p:nvSpPr>
            <p:cNvPr id="29" name="四角形: 角を丸くする 28">
              <a:extLst>
                <a:ext uri="{FF2B5EF4-FFF2-40B4-BE49-F238E27FC236}">
                  <a16:creationId xmlns:a16="http://schemas.microsoft.com/office/drawing/2014/main" id="{6043EC6D-A7CF-4D58-62BD-7D37359A4733}"/>
                </a:ext>
              </a:extLst>
            </p:cNvPr>
            <p:cNvSpPr/>
            <p:nvPr/>
          </p:nvSpPr>
          <p:spPr>
            <a:xfrm>
              <a:off x="1015488" y="3608005"/>
              <a:ext cx="5313439" cy="769204"/>
            </a:xfrm>
            <a:prstGeom prst="roundRect">
              <a:avLst>
                <a:gd name="adj" fmla="val 8409"/>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Rectangle 2055">
              <a:extLst>
                <a:ext uri="{FF2B5EF4-FFF2-40B4-BE49-F238E27FC236}">
                  <a16:creationId xmlns:a16="http://schemas.microsoft.com/office/drawing/2014/main" id="{E9BC9736-05CE-9A49-E370-48C3DA0BAE86}"/>
                </a:ext>
              </a:extLst>
            </p:cNvPr>
            <p:cNvSpPr>
              <a:spLocks noChangeArrowheads="1"/>
            </p:cNvSpPr>
            <p:nvPr/>
          </p:nvSpPr>
          <p:spPr bwMode="auto">
            <a:xfrm>
              <a:off x="1237263" y="3763698"/>
              <a:ext cx="912131" cy="457818"/>
            </a:xfrm>
            <a:prstGeom prst="rect">
              <a:avLst/>
            </a:prstGeom>
            <a:noFill/>
            <a:ln w="9525">
              <a:noFill/>
              <a:miter lim="800000"/>
              <a:headEnd/>
              <a:tailEnd/>
            </a:ln>
          </p:spPr>
          <p:txBody>
            <a:bodyPr wrap="square" lIns="0" tIns="0" rIns="0" bIns="0">
              <a:spAutoFit/>
            </a:bodyPr>
            <a:lstStyle/>
            <a:p>
              <a:pPr>
                <a:lnSpc>
                  <a:spcPts val="3800"/>
                </a:lnSpc>
              </a:pPr>
              <a:r>
                <a:rPr lang="ja-JP" altLang="en-US" sz="2400" b="1" dirty="0">
                  <a:latin typeface="+mj-ea"/>
                  <a:ea typeface="+mj-ea"/>
                </a:rPr>
                <a:t>男性</a:t>
              </a:r>
            </a:p>
          </p:txBody>
        </p:sp>
        <p:sp>
          <p:nvSpPr>
            <p:cNvPr id="33" name="Rectangle 2055">
              <a:extLst>
                <a:ext uri="{FF2B5EF4-FFF2-40B4-BE49-F238E27FC236}">
                  <a16:creationId xmlns:a16="http://schemas.microsoft.com/office/drawing/2014/main" id="{D53D50D1-8F4A-9A02-D288-D544E4623307}"/>
                </a:ext>
              </a:extLst>
            </p:cNvPr>
            <p:cNvSpPr>
              <a:spLocks noChangeArrowheads="1"/>
            </p:cNvSpPr>
            <p:nvPr/>
          </p:nvSpPr>
          <p:spPr bwMode="auto">
            <a:xfrm>
              <a:off x="1977793" y="3759851"/>
              <a:ext cx="1438102" cy="465512"/>
            </a:xfrm>
            <a:prstGeom prst="rect">
              <a:avLst/>
            </a:prstGeom>
            <a:noFill/>
            <a:ln w="9525">
              <a:noFill/>
              <a:miter lim="800000"/>
              <a:headEnd/>
              <a:tailEnd/>
            </a:ln>
          </p:spPr>
          <p:txBody>
            <a:bodyPr wrap="square" lIns="0" tIns="0" rIns="0" bIns="0">
              <a:spAutoFit/>
            </a:bodyPr>
            <a:lstStyle/>
            <a:p>
              <a:pPr marL="288028" indent="-288028">
                <a:lnSpc>
                  <a:spcPct val="150000"/>
                </a:lnSpc>
                <a:buClr>
                  <a:schemeClr val="accent1"/>
                </a:buClr>
                <a:buFont typeface="Wingdings" panose="05000000000000000000" pitchFamily="2" charset="2"/>
                <a:buChar char="l"/>
              </a:pPr>
              <a:r>
                <a:rPr lang="ja-JP" altLang="en-US" sz="2200" dirty="0">
                  <a:latin typeface="+mj-ea"/>
                  <a:ea typeface="+mj-ea"/>
                </a:rPr>
                <a:t>高血圧</a:t>
              </a:r>
              <a:endParaRPr lang="en-US" altLang="ja-JP" sz="2200" dirty="0">
                <a:latin typeface="+mj-ea"/>
                <a:ea typeface="+mj-ea"/>
              </a:endParaRPr>
            </a:p>
          </p:txBody>
        </p:sp>
        <p:sp>
          <p:nvSpPr>
            <p:cNvPr id="50" name="Rectangle 2055">
              <a:extLst>
                <a:ext uri="{FF2B5EF4-FFF2-40B4-BE49-F238E27FC236}">
                  <a16:creationId xmlns:a16="http://schemas.microsoft.com/office/drawing/2014/main" id="{D189ABDB-DBC4-23F6-388D-18F04ACE241F}"/>
                </a:ext>
              </a:extLst>
            </p:cNvPr>
            <p:cNvSpPr>
              <a:spLocks noChangeArrowheads="1"/>
            </p:cNvSpPr>
            <p:nvPr/>
          </p:nvSpPr>
          <p:spPr bwMode="auto">
            <a:xfrm>
              <a:off x="3303440" y="3759851"/>
              <a:ext cx="1438102" cy="465512"/>
            </a:xfrm>
            <a:prstGeom prst="rect">
              <a:avLst/>
            </a:prstGeom>
            <a:noFill/>
            <a:ln w="9525">
              <a:noFill/>
              <a:miter lim="800000"/>
              <a:headEnd/>
              <a:tailEnd/>
            </a:ln>
          </p:spPr>
          <p:txBody>
            <a:bodyPr wrap="square" lIns="0" tIns="0" rIns="0" bIns="0">
              <a:spAutoFit/>
            </a:bodyPr>
            <a:lstStyle/>
            <a:p>
              <a:pPr marL="288028" indent="-288028">
                <a:lnSpc>
                  <a:spcPct val="150000"/>
                </a:lnSpc>
                <a:buClr>
                  <a:schemeClr val="accent1"/>
                </a:buClr>
                <a:buFont typeface="Wingdings" panose="05000000000000000000" pitchFamily="2" charset="2"/>
                <a:buChar char="l"/>
              </a:pPr>
              <a:r>
                <a:rPr lang="ja-JP" altLang="en-US" sz="2200" dirty="0">
                  <a:latin typeface="+mj-ea"/>
                  <a:ea typeface="+mj-ea"/>
                </a:rPr>
                <a:t>胃がん</a:t>
              </a:r>
              <a:endParaRPr lang="en-US" altLang="ja-JP" sz="2200" dirty="0">
                <a:latin typeface="+mj-ea"/>
                <a:ea typeface="+mj-ea"/>
              </a:endParaRPr>
            </a:p>
          </p:txBody>
        </p:sp>
        <p:sp>
          <p:nvSpPr>
            <p:cNvPr id="51" name="Rectangle 2055">
              <a:extLst>
                <a:ext uri="{FF2B5EF4-FFF2-40B4-BE49-F238E27FC236}">
                  <a16:creationId xmlns:a16="http://schemas.microsoft.com/office/drawing/2014/main" id="{D0605F77-74DC-E050-15B2-9D95B484F46A}"/>
                </a:ext>
              </a:extLst>
            </p:cNvPr>
            <p:cNvSpPr>
              <a:spLocks noChangeArrowheads="1"/>
            </p:cNvSpPr>
            <p:nvPr/>
          </p:nvSpPr>
          <p:spPr bwMode="auto">
            <a:xfrm>
              <a:off x="4629087" y="3759851"/>
              <a:ext cx="1438102" cy="465512"/>
            </a:xfrm>
            <a:prstGeom prst="rect">
              <a:avLst/>
            </a:prstGeom>
            <a:noFill/>
            <a:ln w="9525">
              <a:noFill/>
              <a:miter lim="800000"/>
              <a:headEnd/>
              <a:tailEnd/>
            </a:ln>
          </p:spPr>
          <p:txBody>
            <a:bodyPr wrap="square" lIns="0" tIns="0" rIns="0" bIns="0">
              <a:spAutoFit/>
            </a:bodyPr>
            <a:lstStyle/>
            <a:p>
              <a:pPr marL="288028" indent="-288028">
                <a:lnSpc>
                  <a:spcPct val="150000"/>
                </a:lnSpc>
                <a:buClr>
                  <a:schemeClr val="accent1"/>
                </a:buClr>
                <a:buFont typeface="Wingdings" panose="05000000000000000000" pitchFamily="2" charset="2"/>
                <a:buChar char="l"/>
              </a:pPr>
              <a:r>
                <a:rPr lang="ja-JP" altLang="en-US" sz="2200" dirty="0">
                  <a:latin typeface="+mj-ea"/>
                  <a:ea typeface="+mj-ea"/>
                </a:rPr>
                <a:t>食道がん</a:t>
              </a:r>
            </a:p>
          </p:txBody>
        </p:sp>
        <p:sp>
          <p:nvSpPr>
            <p:cNvPr id="52" name="四角形: 角を丸くする 51">
              <a:extLst>
                <a:ext uri="{FF2B5EF4-FFF2-40B4-BE49-F238E27FC236}">
                  <a16:creationId xmlns:a16="http://schemas.microsoft.com/office/drawing/2014/main" id="{D63AEC52-B513-281B-7A99-CEDCAA0DDEF5}"/>
                </a:ext>
              </a:extLst>
            </p:cNvPr>
            <p:cNvSpPr/>
            <p:nvPr/>
          </p:nvSpPr>
          <p:spPr>
            <a:xfrm>
              <a:off x="1015488" y="4616117"/>
              <a:ext cx="5313439" cy="769204"/>
            </a:xfrm>
            <a:prstGeom prst="roundRect">
              <a:avLst>
                <a:gd name="adj" fmla="val 8409"/>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Rectangle 2055">
              <a:extLst>
                <a:ext uri="{FF2B5EF4-FFF2-40B4-BE49-F238E27FC236}">
                  <a16:creationId xmlns:a16="http://schemas.microsoft.com/office/drawing/2014/main" id="{73E60826-A34F-169A-882A-6BE3F40A5A0D}"/>
                </a:ext>
              </a:extLst>
            </p:cNvPr>
            <p:cNvSpPr>
              <a:spLocks noChangeArrowheads="1"/>
            </p:cNvSpPr>
            <p:nvPr/>
          </p:nvSpPr>
          <p:spPr bwMode="auto">
            <a:xfrm>
              <a:off x="1237263" y="4771810"/>
              <a:ext cx="912131" cy="457818"/>
            </a:xfrm>
            <a:prstGeom prst="rect">
              <a:avLst/>
            </a:prstGeom>
            <a:noFill/>
            <a:ln w="9525">
              <a:noFill/>
              <a:miter lim="800000"/>
              <a:headEnd/>
              <a:tailEnd/>
            </a:ln>
          </p:spPr>
          <p:txBody>
            <a:bodyPr wrap="square" lIns="0" tIns="0" rIns="0" bIns="0">
              <a:spAutoFit/>
            </a:bodyPr>
            <a:lstStyle/>
            <a:p>
              <a:pPr>
                <a:lnSpc>
                  <a:spcPts val="3800"/>
                </a:lnSpc>
              </a:pPr>
              <a:r>
                <a:rPr lang="ja-JP" altLang="en-US" sz="2400" b="1" dirty="0">
                  <a:latin typeface="+mj-ea"/>
                  <a:ea typeface="+mj-ea"/>
                </a:rPr>
                <a:t>女性</a:t>
              </a:r>
            </a:p>
          </p:txBody>
        </p:sp>
        <p:sp>
          <p:nvSpPr>
            <p:cNvPr id="54" name="Rectangle 2055">
              <a:extLst>
                <a:ext uri="{FF2B5EF4-FFF2-40B4-BE49-F238E27FC236}">
                  <a16:creationId xmlns:a16="http://schemas.microsoft.com/office/drawing/2014/main" id="{1CC00ABD-2520-1F08-A25F-31A990950034}"/>
                </a:ext>
              </a:extLst>
            </p:cNvPr>
            <p:cNvSpPr>
              <a:spLocks noChangeArrowheads="1"/>
            </p:cNvSpPr>
            <p:nvPr/>
          </p:nvSpPr>
          <p:spPr bwMode="auto">
            <a:xfrm>
              <a:off x="1977793" y="4767963"/>
              <a:ext cx="1438102" cy="465512"/>
            </a:xfrm>
            <a:prstGeom prst="rect">
              <a:avLst/>
            </a:prstGeom>
            <a:noFill/>
            <a:ln w="9525">
              <a:noFill/>
              <a:miter lim="800000"/>
              <a:headEnd/>
              <a:tailEnd/>
            </a:ln>
          </p:spPr>
          <p:txBody>
            <a:bodyPr wrap="square" lIns="0" tIns="0" rIns="0" bIns="0">
              <a:spAutoFit/>
            </a:bodyPr>
            <a:lstStyle/>
            <a:p>
              <a:pPr marL="288028" indent="-288028">
                <a:lnSpc>
                  <a:spcPct val="150000"/>
                </a:lnSpc>
                <a:buClr>
                  <a:schemeClr val="accent1"/>
                </a:buClr>
                <a:buFont typeface="Wingdings" panose="05000000000000000000" pitchFamily="2" charset="2"/>
                <a:buChar char="l"/>
              </a:pPr>
              <a:r>
                <a:rPr lang="ja-JP" altLang="en-US" sz="2200" dirty="0">
                  <a:latin typeface="+mj-ea"/>
                  <a:ea typeface="+mj-ea"/>
                </a:rPr>
                <a:t>高血圧</a:t>
              </a:r>
              <a:endParaRPr lang="en-US" altLang="ja-JP" sz="2200" dirty="0">
                <a:latin typeface="+mj-ea"/>
                <a:ea typeface="+mj-ea"/>
              </a:endParaRPr>
            </a:p>
          </p:txBody>
        </p:sp>
        <p:sp>
          <p:nvSpPr>
            <p:cNvPr id="55" name="Rectangle 2055">
              <a:extLst>
                <a:ext uri="{FF2B5EF4-FFF2-40B4-BE49-F238E27FC236}">
                  <a16:creationId xmlns:a16="http://schemas.microsoft.com/office/drawing/2014/main" id="{506EEFEC-C625-4634-0DE8-6B90337517C8}"/>
                </a:ext>
              </a:extLst>
            </p:cNvPr>
            <p:cNvSpPr>
              <a:spLocks noChangeArrowheads="1"/>
            </p:cNvSpPr>
            <p:nvPr/>
          </p:nvSpPr>
          <p:spPr bwMode="auto">
            <a:xfrm>
              <a:off x="3303440" y="4767963"/>
              <a:ext cx="1438102" cy="465512"/>
            </a:xfrm>
            <a:prstGeom prst="rect">
              <a:avLst/>
            </a:prstGeom>
            <a:noFill/>
            <a:ln w="9525">
              <a:noFill/>
              <a:miter lim="800000"/>
              <a:headEnd/>
              <a:tailEnd/>
            </a:ln>
          </p:spPr>
          <p:txBody>
            <a:bodyPr wrap="square" lIns="0" tIns="0" rIns="0" bIns="0">
              <a:spAutoFit/>
            </a:bodyPr>
            <a:lstStyle/>
            <a:p>
              <a:pPr marL="288028" indent="-288028">
                <a:lnSpc>
                  <a:spcPct val="150000"/>
                </a:lnSpc>
                <a:buClr>
                  <a:schemeClr val="accent1"/>
                </a:buClr>
                <a:buFont typeface="Wingdings" panose="05000000000000000000" pitchFamily="2" charset="2"/>
                <a:buChar char="l"/>
              </a:pPr>
              <a:r>
                <a:rPr lang="ja-JP" altLang="en-US" sz="2200" dirty="0">
                  <a:latin typeface="+mj-ea"/>
                  <a:ea typeface="+mj-ea"/>
                </a:rPr>
                <a:t>脳出血</a:t>
              </a:r>
            </a:p>
          </p:txBody>
        </p:sp>
      </p:grpSp>
      <p:grpSp>
        <p:nvGrpSpPr>
          <p:cNvPr id="87" name="グループ化 86">
            <a:extLst>
              <a:ext uri="{FF2B5EF4-FFF2-40B4-BE49-F238E27FC236}">
                <a16:creationId xmlns:a16="http://schemas.microsoft.com/office/drawing/2014/main" id="{70A8AD1A-5A17-0C63-88F4-6F28EB760957}"/>
              </a:ext>
            </a:extLst>
          </p:cNvPr>
          <p:cNvGrpSpPr/>
          <p:nvPr/>
        </p:nvGrpSpPr>
        <p:grpSpPr>
          <a:xfrm>
            <a:off x="6384032" y="2181559"/>
            <a:ext cx="4918106" cy="4014000"/>
            <a:chOff x="6384032" y="2181559"/>
            <a:chExt cx="4918106" cy="4014000"/>
          </a:xfrm>
        </p:grpSpPr>
        <p:pic>
          <p:nvPicPr>
            <p:cNvPr id="86" name="グラフィックス 85">
              <a:extLst>
                <a:ext uri="{FF2B5EF4-FFF2-40B4-BE49-F238E27FC236}">
                  <a16:creationId xmlns:a16="http://schemas.microsoft.com/office/drawing/2014/main" id="{EBAF0887-218A-0CC6-05F3-5DBB9A183D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8369" y="2181559"/>
              <a:ext cx="1761738" cy="4014000"/>
            </a:xfrm>
            <a:prstGeom prst="rect">
              <a:avLst/>
            </a:prstGeom>
          </p:spPr>
        </p:pic>
        <p:grpSp>
          <p:nvGrpSpPr>
            <p:cNvPr id="83" name="グループ化 82">
              <a:extLst>
                <a:ext uri="{FF2B5EF4-FFF2-40B4-BE49-F238E27FC236}">
                  <a16:creationId xmlns:a16="http://schemas.microsoft.com/office/drawing/2014/main" id="{8E6FCC1E-DC14-2B95-4A92-2E2D8E0680A1}"/>
                </a:ext>
              </a:extLst>
            </p:cNvPr>
            <p:cNvGrpSpPr/>
            <p:nvPr/>
          </p:nvGrpSpPr>
          <p:grpSpPr>
            <a:xfrm>
              <a:off x="6384032" y="2283759"/>
              <a:ext cx="4918106" cy="3796191"/>
              <a:chOff x="6384032" y="2283759"/>
              <a:chExt cx="4918106" cy="3796191"/>
            </a:xfrm>
          </p:grpSpPr>
          <p:sp>
            <p:nvSpPr>
              <p:cNvPr id="13" name="四角形: 角を丸くする 12">
                <a:extLst>
                  <a:ext uri="{FF2B5EF4-FFF2-40B4-BE49-F238E27FC236}">
                    <a16:creationId xmlns:a16="http://schemas.microsoft.com/office/drawing/2014/main" id="{79EC1A66-5829-AE13-165D-70D84163C2CB}"/>
                  </a:ext>
                </a:extLst>
              </p:cNvPr>
              <p:cNvSpPr/>
              <p:nvPr/>
            </p:nvSpPr>
            <p:spPr>
              <a:xfrm>
                <a:off x="9912424" y="2846674"/>
                <a:ext cx="1007543"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食道</a:t>
                </a:r>
              </a:p>
            </p:txBody>
          </p:sp>
          <p:cxnSp>
            <p:nvCxnSpPr>
              <p:cNvPr id="21" name="直線コネクタ 20">
                <a:extLst>
                  <a:ext uri="{FF2B5EF4-FFF2-40B4-BE49-F238E27FC236}">
                    <a16:creationId xmlns:a16="http://schemas.microsoft.com/office/drawing/2014/main" id="{BFAA16D2-6139-FB18-E7D0-1E09FB8BA19C}"/>
                  </a:ext>
                </a:extLst>
              </p:cNvPr>
              <p:cNvCxnSpPr>
                <a:cxnSpLocks/>
                <a:stCxn id="17" idx="1"/>
              </p:cNvCxnSpPr>
              <p:nvPr/>
            </p:nvCxnSpPr>
            <p:spPr>
              <a:xfrm flipH="1" flipV="1">
                <a:off x="8934547" y="2349892"/>
                <a:ext cx="977877" cy="143218"/>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B72DB8EC-E357-B141-3825-871BAECE0B89}"/>
                  </a:ext>
                </a:extLst>
              </p:cNvPr>
              <p:cNvSpPr/>
              <p:nvPr/>
            </p:nvSpPr>
            <p:spPr>
              <a:xfrm>
                <a:off x="9912424" y="2283759"/>
                <a:ext cx="1007543"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脳</a:t>
                </a:r>
              </a:p>
            </p:txBody>
          </p:sp>
          <p:sp>
            <p:nvSpPr>
              <p:cNvPr id="19" name="四角形: 角を丸くする 18">
                <a:extLst>
                  <a:ext uri="{FF2B5EF4-FFF2-40B4-BE49-F238E27FC236}">
                    <a16:creationId xmlns:a16="http://schemas.microsoft.com/office/drawing/2014/main" id="{35DBC4DF-44F0-F02C-D6A2-19245BFF72E3}"/>
                  </a:ext>
                </a:extLst>
              </p:cNvPr>
              <p:cNvSpPr/>
              <p:nvPr/>
            </p:nvSpPr>
            <p:spPr>
              <a:xfrm>
                <a:off x="6384032" y="2283759"/>
                <a:ext cx="1572887"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口腔・咽頭</a:t>
                </a:r>
              </a:p>
            </p:txBody>
          </p:sp>
          <p:sp>
            <p:nvSpPr>
              <p:cNvPr id="20" name="四角形: 角を丸くする 19">
                <a:extLst>
                  <a:ext uri="{FF2B5EF4-FFF2-40B4-BE49-F238E27FC236}">
                    <a16:creationId xmlns:a16="http://schemas.microsoft.com/office/drawing/2014/main" id="{33488001-2F10-3823-B62C-3C61D10C5182}"/>
                  </a:ext>
                </a:extLst>
              </p:cNvPr>
              <p:cNvSpPr/>
              <p:nvPr/>
            </p:nvSpPr>
            <p:spPr>
              <a:xfrm>
                <a:off x="6949376" y="2846674"/>
                <a:ext cx="1007543"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肝臓</a:t>
                </a:r>
              </a:p>
            </p:txBody>
          </p:sp>
          <p:sp>
            <p:nvSpPr>
              <p:cNvPr id="23" name="四角形: 角を丸くする 22">
                <a:extLst>
                  <a:ext uri="{FF2B5EF4-FFF2-40B4-BE49-F238E27FC236}">
                    <a16:creationId xmlns:a16="http://schemas.microsoft.com/office/drawing/2014/main" id="{3D88A989-8D41-EE8F-1CCF-62BAFA331C67}"/>
                  </a:ext>
                </a:extLst>
              </p:cNvPr>
              <p:cNvSpPr/>
              <p:nvPr/>
            </p:nvSpPr>
            <p:spPr>
              <a:xfrm>
                <a:off x="9912424" y="3972504"/>
                <a:ext cx="1007543"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胸部</a:t>
                </a:r>
              </a:p>
            </p:txBody>
          </p:sp>
          <p:sp>
            <p:nvSpPr>
              <p:cNvPr id="24" name="四角形: 角を丸くする 23">
                <a:extLst>
                  <a:ext uri="{FF2B5EF4-FFF2-40B4-BE49-F238E27FC236}">
                    <a16:creationId xmlns:a16="http://schemas.microsoft.com/office/drawing/2014/main" id="{29406CED-3DC8-4BF3-2B1A-A5DFC320ED22}"/>
                  </a:ext>
                </a:extLst>
              </p:cNvPr>
              <p:cNvSpPr/>
              <p:nvPr/>
            </p:nvSpPr>
            <p:spPr>
              <a:xfrm>
                <a:off x="9912424" y="3409589"/>
                <a:ext cx="1389714"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心血管系</a:t>
                </a:r>
              </a:p>
            </p:txBody>
          </p:sp>
          <p:sp>
            <p:nvSpPr>
              <p:cNvPr id="25" name="四角形: 角を丸くする 24">
                <a:extLst>
                  <a:ext uri="{FF2B5EF4-FFF2-40B4-BE49-F238E27FC236}">
                    <a16:creationId xmlns:a16="http://schemas.microsoft.com/office/drawing/2014/main" id="{88DE1E46-823E-F816-9FF3-F57C9BB762E3}"/>
                  </a:ext>
                </a:extLst>
              </p:cNvPr>
              <p:cNvSpPr/>
              <p:nvPr/>
            </p:nvSpPr>
            <p:spPr>
              <a:xfrm>
                <a:off x="6949376" y="3409589"/>
                <a:ext cx="1007543"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胃</a:t>
                </a:r>
              </a:p>
            </p:txBody>
          </p:sp>
          <p:sp>
            <p:nvSpPr>
              <p:cNvPr id="27" name="四角形: 角を丸くする 26">
                <a:extLst>
                  <a:ext uri="{FF2B5EF4-FFF2-40B4-BE49-F238E27FC236}">
                    <a16:creationId xmlns:a16="http://schemas.microsoft.com/office/drawing/2014/main" id="{7ACC114D-D887-9A4A-F2AB-476A8BD094F9}"/>
                  </a:ext>
                </a:extLst>
              </p:cNvPr>
              <p:cNvSpPr/>
              <p:nvPr/>
            </p:nvSpPr>
            <p:spPr>
              <a:xfrm>
                <a:off x="6567319" y="3972504"/>
                <a:ext cx="1389600"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十二指腸</a:t>
                </a:r>
              </a:p>
            </p:txBody>
          </p:sp>
          <p:sp>
            <p:nvSpPr>
              <p:cNvPr id="28" name="四角形: 角を丸くする 27">
                <a:extLst>
                  <a:ext uri="{FF2B5EF4-FFF2-40B4-BE49-F238E27FC236}">
                    <a16:creationId xmlns:a16="http://schemas.microsoft.com/office/drawing/2014/main" id="{97E4B383-E735-B6FB-7863-3F1615957524}"/>
                  </a:ext>
                </a:extLst>
              </p:cNvPr>
              <p:cNvSpPr/>
              <p:nvPr/>
            </p:nvSpPr>
            <p:spPr>
              <a:xfrm>
                <a:off x="9912424" y="4535419"/>
                <a:ext cx="1007543"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すい臓</a:t>
                </a:r>
              </a:p>
            </p:txBody>
          </p:sp>
          <p:sp>
            <p:nvSpPr>
              <p:cNvPr id="31" name="四角形: 角を丸くする 30">
                <a:extLst>
                  <a:ext uri="{FF2B5EF4-FFF2-40B4-BE49-F238E27FC236}">
                    <a16:creationId xmlns:a16="http://schemas.microsoft.com/office/drawing/2014/main" id="{DCDC004E-20A4-F55D-A328-A0FFDBBAAE27}"/>
                  </a:ext>
                </a:extLst>
              </p:cNvPr>
              <p:cNvSpPr/>
              <p:nvPr/>
            </p:nvSpPr>
            <p:spPr>
              <a:xfrm>
                <a:off x="6949376" y="4535419"/>
                <a:ext cx="1007543"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小腸</a:t>
                </a:r>
              </a:p>
            </p:txBody>
          </p:sp>
          <p:sp>
            <p:nvSpPr>
              <p:cNvPr id="39" name="四角形: 角を丸くする 38">
                <a:extLst>
                  <a:ext uri="{FF2B5EF4-FFF2-40B4-BE49-F238E27FC236}">
                    <a16:creationId xmlns:a16="http://schemas.microsoft.com/office/drawing/2014/main" id="{766E5086-FE5F-EB67-1A9A-70B82827F9E3}"/>
                  </a:ext>
                </a:extLst>
              </p:cNvPr>
              <p:cNvSpPr/>
              <p:nvPr/>
            </p:nvSpPr>
            <p:spPr>
              <a:xfrm>
                <a:off x="6949376" y="5098334"/>
                <a:ext cx="1007543"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生殖器</a:t>
                </a:r>
              </a:p>
            </p:txBody>
          </p:sp>
          <p:sp>
            <p:nvSpPr>
              <p:cNvPr id="41" name="四角形: 角を丸くする 40">
                <a:extLst>
                  <a:ext uri="{FF2B5EF4-FFF2-40B4-BE49-F238E27FC236}">
                    <a16:creationId xmlns:a16="http://schemas.microsoft.com/office/drawing/2014/main" id="{6EE42C30-1080-9A1E-E5FD-A9AABE8A9FC8}"/>
                  </a:ext>
                </a:extLst>
              </p:cNvPr>
              <p:cNvSpPr/>
              <p:nvPr/>
            </p:nvSpPr>
            <p:spPr>
              <a:xfrm>
                <a:off x="9912424" y="5098334"/>
                <a:ext cx="1007543"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大腸</a:t>
                </a:r>
              </a:p>
            </p:txBody>
          </p:sp>
          <p:sp>
            <p:nvSpPr>
              <p:cNvPr id="42" name="四角形: 角を丸くする 41">
                <a:extLst>
                  <a:ext uri="{FF2B5EF4-FFF2-40B4-BE49-F238E27FC236}">
                    <a16:creationId xmlns:a16="http://schemas.microsoft.com/office/drawing/2014/main" id="{DF857D25-5C68-72B3-4744-04487B2B99FB}"/>
                  </a:ext>
                </a:extLst>
              </p:cNvPr>
              <p:cNvSpPr/>
              <p:nvPr/>
            </p:nvSpPr>
            <p:spPr>
              <a:xfrm>
                <a:off x="6949375" y="5661248"/>
                <a:ext cx="1007543" cy="418702"/>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4000" rIns="0" bIns="0" rtlCol="0" anchor="ctr" anchorCtr="1"/>
              <a:lstStyle/>
              <a:p>
                <a:pPr algn="ctr"/>
                <a:r>
                  <a:rPr lang="ja-JP" altLang="en-US" sz="2000" b="1" dirty="0">
                    <a:solidFill>
                      <a:schemeClr val="tx1"/>
                    </a:solidFill>
                  </a:rPr>
                  <a:t>足</a:t>
                </a:r>
              </a:p>
            </p:txBody>
          </p:sp>
          <p:cxnSp>
            <p:nvCxnSpPr>
              <p:cNvPr id="58" name="直線コネクタ 57">
                <a:extLst>
                  <a:ext uri="{FF2B5EF4-FFF2-40B4-BE49-F238E27FC236}">
                    <a16:creationId xmlns:a16="http://schemas.microsoft.com/office/drawing/2014/main" id="{248BF643-EC7C-EF7D-2490-71B6079230EB}"/>
                  </a:ext>
                </a:extLst>
              </p:cNvPr>
              <p:cNvCxnSpPr>
                <a:cxnSpLocks/>
                <a:stCxn id="19" idx="3"/>
              </p:cNvCxnSpPr>
              <p:nvPr/>
            </p:nvCxnSpPr>
            <p:spPr>
              <a:xfrm>
                <a:off x="7956919" y="2493110"/>
                <a:ext cx="887839" cy="341406"/>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D7F59B5-D9E4-E2AE-2E83-BF48A36614ED}"/>
                  </a:ext>
                </a:extLst>
              </p:cNvPr>
              <p:cNvCxnSpPr>
                <a:cxnSpLocks/>
                <a:stCxn id="20" idx="3"/>
              </p:cNvCxnSpPr>
              <p:nvPr/>
            </p:nvCxnSpPr>
            <p:spPr>
              <a:xfrm>
                <a:off x="7956919" y="3056025"/>
                <a:ext cx="774428" cy="637244"/>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33E966CE-6D28-AEF7-5BB8-0B79326FEA63}"/>
                  </a:ext>
                </a:extLst>
              </p:cNvPr>
              <p:cNvCxnSpPr>
                <a:cxnSpLocks/>
                <a:stCxn id="25" idx="3"/>
              </p:cNvCxnSpPr>
              <p:nvPr/>
            </p:nvCxnSpPr>
            <p:spPr>
              <a:xfrm>
                <a:off x="7956919" y="3618940"/>
                <a:ext cx="887317" cy="187218"/>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A9C57B89-9B7E-DEEC-ACC7-ED6C13778E11}"/>
                  </a:ext>
                </a:extLst>
              </p:cNvPr>
              <p:cNvCxnSpPr>
                <a:cxnSpLocks/>
                <a:stCxn id="27" idx="3"/>
              </p:cNvCxnSpPr>
              <p:nvPr/>
            </p:nvCxnSpPr>
            <p:spPr>
              <a:xfrm flipV="1">
                <a:off x="7956919" y="3910478"/>
                <a:ext cx="808295" cy="271377"/>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7A324D3C-D9A4-7E98-0117-83C4EA9E83F0}"/>
                  </a:ext>
                </a:extLst>
              </p:cNvPr>
              <p:cNvCxnSpPr>
                <a:cxnSpLocks/>
                <a:stCxn id="31" idx="3"/>
              </p:cNvCxnSpPr>
              <p:nvPr/>
            </p:nvCxnSpPr>
            <p:spPr>
              <a:xfrm flipV="1">
                <a:off x="7956919" y="4260434"/>
                <a:ext cx="830873" cy="484336"/>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171BF111-5EE2-AFFB-CE4F-10126FE3D22B}"/>
                  </a:ext>
                </a:extLst>
              </p:cNvPr>
              <p:cNvCxnSpPr>
                <a:cxnSpLocks/>
                <a:stCxn id="39" idx="3"/>
              </p:cNvCxnSpPr>
              <p:nvPr/>
            </p:nvCxnSpPr>
            <p:spPr>
              <a:xfrm flipV="1">
                <a:off x="7956919" y="4486211"/>
                <a:ext cx="909896" cy="821474"/>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91D26A1A-64F7-B100-FF5A-22AC791F5A8B}"/>
                  </a:ext>
                </a:extLst>
              </p:cNvPr>
              <p:cNvCxnSpPr>
                <a:cxnSpLocks/>
                <a:stCxn id="42" idx="3"/>
              </p:cNvCxnSpPr>
              <p:nvPr/>
            </p:nvCxnSpPr>
            <p:spPr>
              <a:xfrm flipV="1">
                <a:off x="7956918" y="5581233"/>
                <a:ext cx="797008" cy="289366"/>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3F4960FE-7F3D-6D7C-43AA-D53847924907}"/>
                  </a:ext>
                </a:extLst>
              </p:cNvPr>
              <p:cNvCxnSpPr>
                <a:cxnSpLocks/>
                <a:stCxn id="41" idx="1"/>
              </p:cNvCxnSpPr>
              <p:nvPr/>
            </p:nvCxnSpPr>
            <p:spPr>
              <a:xfrm flipH="1" flipV="1">
                <a:off x="9070015" y="4452345"/>
                <a:ext cx="842409" cy="855340"/>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E2226AC6-25E7-9929-AB2A-DCA2A364BD71}"/>
                  </a:ext>
                </a:extLst>
              </p:cNvPr>
              <p:cNvCxnSpPr>
                <a:cxnSpLocks/>
              </p:cNvCxnSpPr>
              <p:nvPr/>
            </p:nvCxnSpPr>
            <p:spPr>
              <a:xfrm flipH="1" flipV="1">
                <a:off x="9070015" y="3887900"/>
                <a:ext cx="842409" cy="855340"/>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C5AD945A-4EAC-9415-5BA7-CE169BADF424}"/>
                  </a:ext>
                </a:extLst>
              </p:cNvPr>
              <p:cNvCxnSpPr>
                <a:cxnSpLocks/>
                <a:stCxn id="23" idx="1"/>
              </p:cNvCxnSpPr>
              <p:nvPr/>
            </p:nvCxnSpPr>
            <p:spPr>
              <a:xfrm flipH="1" flipV="1">
                <a:off x="8923260" y="3616966"/>
                <a:ext cx="989164" cy="564889"/>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4704923E-48BD-76C8-5EBD-6C02417C51BD}"/>
                  </a:ext>
                </a:extLst>
              </p:cNvPr>
              <p:cNvCxnSpPr>
                <a:cxnSpLocks/>
                <a:stCxn id="24" idx="1"/>
              </p:cNvCxnSpPr>
              <p:nvPr/>
            </p:nvCxnSpPr>
            <p:spPr>
              <a:xfrm flipH="1" flipV="1">
                <a:off x="9070016" y="3526655"/>
                <a:ext cx="842408" cy="92285"/>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33C6F0C3-3FAB-C577-3AFD-82794614954C}"/>
                  </a:ext>
                </a:extLst>
              </p:cNvPr>
              <p:cNvCxnSpPr>
                <a:cxnSpLocks/>
                <a:stCxn id="13" idx="1"/>
              </p:cNvCxnSpPr>
              <p:nvPr/>
            </p:nvCxnSpPr>
            <p:spPr>
              <a:xfrm flipH="1" flipV="1">
                <a:off x="8934549" y="3041233"/>
                <a:ext cx="977875" cy="14792"/>
              </a:xfrm>
              <a:prstGeom prst="line">
                <a:avLst/>
              </a:prstGeom>
              <a:ln w="158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680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C4CB341-A95B-8E87-CA8B-AF6372C48710}"/>
              </a:ext>
            </a:extLst>
          </p:cNvPr>
          <p:cNvSpPr>
            <a:spLocks noGrp="1"/>
          </p:cNvSpPr>
          <p:nvPr>
            <p:ph type="sldNum" sz="quarter" idx="12"/>
          </p:nvPr>
        </p:nvSpPr>
        <p:spPr/>
        <p:txBody>
          <a:bodyPr/>
          <a:lstStyle/>
          <a:p>
            <a:fld id="{31A8A2BA-48A9-43F4-852E-BCA3C59F90C5}" type="slidenum">
              <a:rPr lang="ja-JP" altLang="en-US" smtClean="0"/>
              <a:pPr/>
              <a:t>15</a:t>
            </a:fld>
            <a:endParaRPr lang="ja-JP" altLang="en-US" dirty="0"/>
          </a:p>
        </p:txBody>
      </p:sp>
      <p:sp>
        <p:nvSpPr>
          <p:cNvPr id="3" name="テキスト プレースホルダー 2">
            <a:extLst>
              <a:ext uri="{FF2B5EF4-FFF2-40B4-BE49-F238E27FC236}">
                <a16:creationId xmlns:a16="http://schemas.microsoft.com/office/drawing/2014/main" id="{F4F8A8D2-80BE-2F68-F644-D592EA22CD6C}"/>
              </a:ext>
            </a:extLst>
          </p:cNvPr>
          <p:cNvSpPr>
            <a:spLocks noGrp="1"/>
          </p:cNvSpPr>
          <p:nvPr>
            <p:ph type="body" sz="quarter" idx="13"/>
          </p:nvPr>
        </p:nvSpPr>
        <p:spPr>
          <a:xfrm>
            <a:off x="4480973" y="298748"/>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4" name="テキスト プレースホルダー 3">
            <a:extLst>
              <a:ext uri="{FF2B5EF4-FFF2-40B4-BE49-F238E27FC236}">
                <a16:creationId xmlns:a16="http://schemas.microsoft.com/office/drawing/2014/main" id="{0E011CD6-196F-0688-4824-C788EF3540B4}"/>
              </a:ext>
            </a:extLst>
          </p:cNvPr>
          <p:cNvSpPr>
            <a:spLocks noGrp="1"/>
          </p:cNvSpPr>
          <p:nvPr>
            <p:ph type="body" sz="quarter" idx="14"/>
          </p:nvPr>
        </p:nvSpPr>
        <p:spPr/>
        <p:txBody>
          <a:bodyPr/>
          <a:lstStyle/>
          <a:p>
            <a:r>
              <a:rPr kumimoji="1" lang="en-US" altLang="ja-JP" dirty="0"/>
              <a:t>1</a:t>
            </a:r>
            <a:endParaRPr kumimoji="1" lang="ja-JP" altLang="en-US" dirty="0"/>
          </a:p>
        </p:txBody>
      </p:sp>
      <p:grpSp>
        <p:nvGrpSpPr>
          <p:cNvPr id="6" name="グループ化 5">
            <a:extLst>
              <a:ext uri="{FF2B5EF4-FFF2-40B4-BE49-F238E27FC236}">
                <a16:creationId xmlns:a16="http://schemas.microsoft.com/office/drawing/2014/main" id="{7AF0FB57-B6D2-5C59-EDB9-AF4029F25259}"/>
              </a:ext>
            </a:extLst>
          </p:cNvPr>
          <p:cNvGrpSpPr/>
          <p:nvPr/>
        </p:nvGrpSpPr>
        <p:grpSpPr>
          <a:xfrm>
            <a:off x="984001" y="1346400"/>
            <a:ext cx="10224001" cy="669600"/>
            <a:chOff x="984001" y="1346400"/>
            <a:chExt cx="10224001" cy="669600"/>
          </a:xfrm>
        </p:grpSpPr>
        <p:sp>
          <p:nvSpPr>
            <p:cNvPr id="7" name="Rectangle 2055">
              <a:extLst>
                <a:ext uri="{FF2B5EF4-FFF2-40B4-BE49-F238E27FC236}">
                  <a16:creationId xmlns:a16="http://schemas.microsoft.com/office/drawing/2014/main" id="{A037B47B-E3DF-CC21-5954-2134AE4DDEA1}"/>
                </a:ext>
              </a:extLst>
            </p:cNvPr>
            <p:cNvSpPr>
              <a:spLocks noChangeArrowheads="1"/>
            </p:cNvSpPr>
            <p:nvPr/>
          </p:nvSpPr>
          <p:spPr bwMode="auto">
            <a:xfrm>
              <a:off x="1271464" y="1355425"/>
              <a:ext cx="9936535" cy="577081"/>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アルコールの女性のからだへの影響</a:t>
              </a:r>
            </a:p>
          </p:txBody>
        </p:sp>
        <p:cxnSp>
          <p:nvCxnSpPr>
            <p:cNvPr id="8" name="直線コネクタ 7">
              <a:extLst>
                <a:ext uri="{FF2B5EF4-FFF2-40B4-BE49-F238E27FC236}">
                  <a16:creationId xmlns:a16="http://schemas.microsoft.com/office/drawing/2014/main" id="{D2BF99F9-C24F-07D2-A5C9-24008E67D6A8}"/>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F9FFEC33-54B7-F884-5C06-1378D92AAAE6}"/>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 name="Rectangle 2055">
            <a:extLst>
              <a:ext uri="{FF2B5EF4-FFF2-40B4-BE49-F238E27FC236}">
                <a16:creationId xmlns:a16="http://schemas.microsoft.com/office/drawing/2014/main" id="{75D2E2CD-3BD5-B85F-2063-72A6676B3E5A}"/>
              </a:ext>
            </a:extLst>
          </p:cNvPr>
          <p:cNvSpPr>
            <a:spLocks noChangeArrowheads="1"/>
          </p:cNvSpPr>
          <p:nvPr/>
        </p:nvSpPr>
        <p:spPr bwMode="auto">
          <a:xfrm>
            <a:off x="1148656" y="2263768"/>
            <a:ext cx="9771880" cy="2531462"/>
          </a:xfrm>
          <a:prstGeom prst="rect">
            <a:avLst/>
          </a:prstGeom>
          <a:noFill/>
          <a:ln w="9525">
            <a:noFill/>
            <a:miter lim="800000"/>
            <a:headEnd/>
            <a:tailEnd/>
          </a:ln>
        </p:spPr>
        <p:txBody>
          <a:bodyPr wrap="square" lIns="0" tIns="0" rIns="0" bIns="0">
            <a:spAutoFit/>
          </a:bodyPr>
          <a:lstStyle/>
          <a:p>
            <a:pPr marL="288028" indent="-288028">
              <a:lnSpc>
                <a:spcPct val="150000"/>
              </a:lnSpc>
              <a:buClr>
                <a:schemeClr val="accent1"/>
              </a:buClr>
              <a:buFont typeface="Wingdings" panose="05000000000000000000" pitchFamily="2" charset="2"/>
              <a:buChar char="l"/>
            </a:pPr>
            <a:r>
              <a:rPr lang="ja-JP" altLang="en-US" sz="2800" b="1" dirty="0">
                <a:latin typeface="+mj-ea"/>
                <a:ea typeface="+mj-ea"/>
              </a:rPr>
              <a:t>月経不順や不妊につながる</a:t>
            </a:r>
          </a:p>
          <a:p>
            <a:pPr marL="288028" indent="-288028">
              <a:lnSpc>
                <a:spcPct val="150000"/>
              </a:lnSpc>
              <a:buClr>
                <a:schemeClr val="accent1"/>
              </a:buClr>
              <a:buFont typeface="Wingdings" panose="05000000000000000000" pitchFamily="2" charset="2"/>
              <a:buChar char="l"/>
            </a:pPr>
            <a:r>
              <a:rPr lang="ja-JP" altLang="en-US" sz="2800" b="1" dirty="0">
                <a:latin typeface="+mj-ea"/>
                <a:ea typeface="+mj-ea"/>
              </a:rPr>
              <a:t>乳がん、骨粗しょう症のリスクが高まる</a:t>
            </a:r>
          </a:p>
          <a:p>
            <a:pPr marL="288028" indent="-288028">
              <a:lnSpc>
                <a:spcPct val="150000"/>
              </a:lnSpc>
              <a:buClr>
                <a:schemeClr val="accent1"/>
              </a:buClr>
              <a:buFont typeface="Wingdings" panose="05000000000000000000" pitchFamily="2" charset="2"/>
              <a:buChar char="l"/>
            </a:pPr>
            <a:r>
              <a:rPr lang="ja-JP" altLang="en-US" sz="2800" b="1" dirty="0">
                <a:latin typeface="+mj-ea"/>
                <a:ea typeface="+mj-ea"/>
              </a:rPr>
              <a:t>アルコールによる肝硬変など、臓器障がいが起こりやすい</a:t>
            </a:r>
          </a:p>
          <a:p>
            <a:pPr marL="288028" indent="-288028">
              <a:lnSpc>
                <a:spcPct val="150000"/>
              </a:lnSpc>
              <a:buClr>
                <a:schemeClr val="accent1"/>
              </a:buClr>
              <a:buFont typeface="Wingdings" panose="05000000000000000000" pitchFamily="2" charset="2"/>
              <a:buChar char="l"/>
            </a:pPr>
            <a:r>
              <a:rPr lang="ja-JP" altLang="en-US" sz="2800" b="1" dirty="0">
                <a:latin typeface="+mj-ea"/>
                <a:ea typeface="+mj-ea"/>
              </a:rPr>
              <a:t>アルコール依存症になりやすい</a:t>
            </a:r>
          </a:p>
        </p:txBody>
      </p:sp>
      <p:grpSp>
        <p:nvGrpSpPr>
          <p:cNvPr id="18" name="グループ化 17">
            <a:extLst>
              <a:ext uri="{FF2B5EF4-FFF2-40B4-BE49-F238E27FC236}">
                <a16:creationId xmlns:a16="http://schemas.microsoft.com/office/drawing/2014/main" id="{5E61CB16-CAE9-8D0D-B2D1-C6437D4ED431}"/>
              </a:ext>
            </a:extLst>
          </p:cNvPr>
          <p:cNvGrpSpPr/>
          <p:nvPr/>
        </p:nvGrpSpPr>
        <p:grpSpPr>
          <a:xfrm>
            <a:off x="1455798" y="5029358"/>
            <a:ext cx="9456676" cy="946433"/>
            <a:chOff x="-1503012" y="4194658"/>
            <a:chExt cx="20206238" cy="946433"/>
          </a:xfrm>
        </p:grpSpPr>
        <p:sp>
          <p:nvSpPr>
            <p:cNvPr id="19" name="四角形: 角を丸くする 18">
              <a:extLst>
                <a:ext uri="{FF2B5EF4-FFF2-40B4-BE49-F238E27FC236}">
                  <a16:creationId xmlns:a16="http://schemas.microsoft.com/office/drawing/2014/main" id="{5C0E5CBC-0057-B463-9BC3-3AD8670FE079}"/>
                </a:ext>
              </a:extLst>
            </p:cNvPr>
            <p:cNvSpPr/>
            <p:nvPr/>
          </p:nvSpPr>
          <p:spPr>
            <a:xfrm>
              <a:off x="-1503012" y="4194658"/>
              <a:ext cx="20206238" cy="946433"/>
            </a:xfrm>
            <a:prstGeom prst="roundRect">
              <a:avLst>
                <a:gd name="adj" fmla="val 8409"/>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Rectangle 2055">
              <a:extLst>
                <a:ext uri="{FF2B5EF4-FFF2-40B4-BE49-F238E27FC236}">
                  <a16:creationId xmlns:a16="http://schemas.microsoft.com/office/drawing/2014/main" id="{84B835CD-6444-490A-4420-080D29F1FAA5}"/>
                </a:ext>
              </a:extLst>
            </p:cNvPr>
            <p:cNvSpPr>
              <a:spLocks noChangeArrowheads="1"/>
            </p:cNvSpPr>
            <p:nvPr/>
          </p:nvSpPr>
          <p:spPr bwMode="auto">
            <a:xfrm>
              <a:off x="-922116" y="4469631"/>
              <a:ext cx="19214246" cy="488595"/>
            </a:xfrm>
            <a:prstGeom prst="rect">
              <a:avLst/>
            </a:prstGeom>
            <a:noFill/>
            <a:ln w="9525">
              <a:noFill/>
              <a:miter lim="800000"/>
              <a:headEnd/>
              <a:tailEnd/>
            </a:ln>
          </p:spPr>
          <p:txBody>
            <a:bodyPr wrap="square" lIns="0" tIns="0" rIns="0" bIns="0">
              <a:spAutoFit/>
            </a:bodyPr>
            <a:lstStyle/>
            <a:p>
              <a:pPr>
                <a:lnSpc>
                  <a:spcPts val="3800"/>
                </a:lnSpc>
              </a:pPr>
              <a:r>
                <a:rPr lang="ja-JP" altLang="en-US" sz="3200" b="1" dirty="0">
                  <a:latin typeface="+mj-ea"/>
                  <a:ea typeface="+mj-ea"/>
                </a:rPr>
                <a:t>女性のからだは、アルコールの影響を受けやすい</a:t>
              </a:r>
            </a:p>
          </p:txBody>
        </p:sp>
      </p:grpSp>
    </p:spTree>
    <p:extLst>
      <p:ext uri="{BB962C8B-B14F-4D97-AF65-F5344CB8AC3E}">
        <p14:creationId xmlns:p14="http://schemas.microsoft.com/office/powerpoint/2010/main" val="117372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EE7DB43-94E1-372C-3D2E-C70044E432A4}"/>
              </a:ext>
            </a:extLst>
          </p:cNvPr>
          <p:cNvSpPr>
            <a:spLocks noGrp="1"/>
          </p:cNvSpPr>
          <p:nvPr>
            <p:ph type="sldNum" sz="quarter" idx="12"/>
          </p:nvPr>
        </p:nvSpPr>
        <p:spPr/>
        <p:txBody>
          <a:bodyPr/>
          <a:lstStyle/>
          <a:p>
            <a:fld id="{31A8A2BA-48A9-43F4-852E-BCA3C59F90C5}" type="slidenum">
              <a:rPr lang="ja-JP" altLang="en-US" smtClean="0"/>
              <a:pPr/>
              <a:t>16</a:t>
            </a:fld>
            <a:endParaRPr lang="ja-JP" altLang="en-US" dirty="0"/>
          </a:p>
        </p:txBody>
      </p:sp>
      <p:sp>
        <p:nvSpPr>
          <p:cNvPr id="3" name="テキスト プレースホルダー 2">
            <a:extLst>
              <a:ext uri="{FF2B5EF4-FFF2-40B4-BE49-F238E27FC236}">
                <a16:creationId xmlns:a16="http://schemas.microsoft.com/office/drawing/2014/main" id="{05EBE32E-814A-D4AC-ADF6-048D4A1A5356}"/>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lang="ja-JP" altLang="en-US" dirty="0"/>
              <a:t>とは</a:t>
            </a:r>
          </a:p>
        </p:txBody>
      </p:sp>
      <p:sp>
        <p:nvSpPr>
          <p:cNvPr id="4" name="テキスト プレースホルダー 3">
            <a:extLst>
              <a:ext uri="{FF2B5EF4-FFF2-40B4-BE49-F238E27FC236}">
                <a16:creationId xmlns:a16="http://schemas.microsoft.com/office/drawing/2014/main" id="{4A73491B-1E27-98C0-9778-52AC04FC76E4}"/>
              </a:ext>
            </a:extLst>
          </p:cNvPr>
          <p:cNvSpPr>
            <a:spLocks noGrp="1"/>
          </p:cNvSpPr>
          <p:nvPr>
            <p:ph type="body" sz="quarter" idx="14"/>
          </p:nvPr>
        </p:nvSpPr>
        <p:spPr/>
        <p:txBody>
          <a:bodyPr/>
          <a:lstStyle/>
          <a:p>
            <a:r>
              <a:rPr kumimoji="1" lang="en-US" altLang="ja-JP" dirty="0"/>
              <a:t>1</a:t>
            </a:r>
            <a:endParaRPr kumimoji="1" lang="ja-JP" altLang="en-US" dirty="0"/>
          </a:p>
        </p:txBody>
      </p:sp>
      <p:grpSp>
        <p:nvGrpSpPr>
          <p:cNvPr id="5" name="グループ化 4">
            <a:extLst>
              <a:ext uri="{FF2B5EF4-FFF2-40B4-BE49-F238E27FC236}">
                <a16:creationId xmlns:a16="http://schemas.microsoft.com/office/drawing/2014/main" id="{C2F09B33-0C7C-FC40-BF87-D8ABBE690030}"/>
              </a:ext>
            </a:extLst>
          </p:cNvPr>
          <p:cNvGrpSpPr/>
          <p:nvPr/>
        </p:nvGrpSpPr>
        <p:grpSpPr>
          <a:xfrm>
            <a:off x="984001" y="1346400"/>
            <a:ext cx="10224001" cy="669600"/>
            <a:chOff x="984001" y="1346400"/>
            <a:chExt cx="10224001" cy="669600"/>
          </a:xfrm>
        </p:grpSpPr>
        <p:sp>
          <p:nvSpPr>
            <p:cNvPr id="6" name="Rectangle 2055">
              <a:extLst>
                <a:ext uri="{FF2B5EF4-FFF2-40B4-BE49-F238E27FC236}">
                  <a16:creationId xmlns:a16="http://schemas.microsoft.com/office/drawing/2014/main" id="{71640858-2E34-032D-0B1D-3A596D2D2DEA}"/>
                </a:ext>
              </a:extLst>
            </p:cNvPr>
            <p:cNvSpPr>
              <a:spLocks noChangeArrowheads="1"/>
            </p:cNvSpPr>
            <p:nvPr/>
          </p:nvSpPr>
          <p:spPr bwMode="auto">
            <a:xfrm>
              <a:off x="1271464" y="1355425"/>
              <a:ext cx="9936535" cy="577081"/>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ビンジドリンキングとは</a:t>
              </a:r>
            </a:p>
          </p:txBody>
        </p:sp>
        <p:cxnSp>
          <p:nvCxnSpPr>
            <p:cNvPr id="7" name="直線コネクタ 6">
              <a:extLst>
                <a:ext uri="{FF2B5EF4-FFF2-40B4-BE49-F238E27FC236}">
                  <a16:creationId xmlns:a16="http://schemas.microsoft.com/office/drawing/2014/main" id="{D7472224-2C6E-C6DF-6073-73EED5583A0A}"/>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E1C9AE7F-A07D-205A-9BDE-DD073C2FE6E8}"/>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5" name="グループ化 14">
            <a:extLst>
              <a:ext uri="{FF2B5EF4-FFF2-40B4-BE49-F238E27FC236}">
                <a16:creationId xmlns:a16="http://schemas.microsoft.com/office/drawing/2014/main" id="{D1069D75-8993-0A65-15EC-2A5A089EE58F}"/>
              </a:ext>
            </a:extLst>
          </p:cNvPr>
          <p:cNvGrpSpPr/>
          <p:nvPr/>
        </p:nvGrpSpPr>
        <p:grpSpPr>
          <a:xfrm>
            <a:off x="1277144" y="2482567"/>
            <a:ext cx="9456676" cy="946433"/>
            <a:chOff x="-1503012" y="4194658"/>
            <a:chExt cx="20206238" cy="946433"/>
          </a:xfrm>
        </p:grpSpPr>
        <p:sp>
          <p:nvSpPr>
            <p:cNvPr id="16" name="四角形: 角を丸くする 15">
              <a:extLst>
                <a:ext uri="{FF2B5EF4-FFF2-40B4-BE49-F238E27FC236}">
                  <a16:creationId xmlns:a16="http://schemas.microsoft.com/office/drawing/2014/main" id="{64E414BD-7896-407B-75EB-2179BE2FA68A}"/>
                </a:ext>
              </a:extLst>
            </p:cNvPr>
            <p:cNvSpPr/>
            <p:nvPr/>
          </p:nvSpPr>
          <p:spPr>
            <a:xfrm>
              <a:off x="-1503012" y="4194658"/>
              <a:ext cx="20206238" cy="946433"/>
            </a:xfrm>
            <a:prstGeom prst="roundRect">
              <a:avLst>
                <a:gd name="adj" fmla="val 8409"/>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Rectangle 2055">
              <a:extLst>
                <a:ext uri="{FF2B5EF4-FFF2-40B4-BE49-F238E27FC236}">
                  <a16:creationId xmlns:a16="http://schemas.microsoft.com/office/drawing/2014/main" id="{E6C1E5BB-5A7B-521C-78B3-FA649F86F8E4}"/>
                </a:ext>
              </a:extLst>
            </p:cNvPr>
            <p:cNvSpPr>
              <a:spLocks noChangeArrowheads="1"/>
            </p:cNvSpPr>
            <p:nvPr/>
          </p:nvSpPr>
          <p:spPr bwMode="auto">
            <a:xfrm>
              <a:off x="-922116" y="4499448"/>
              <a:ext cx="19214246" cy="503984"/>
            </a:xfrm>
            <a:prstGeom prst="rect">
              <a:avLst/>
            </a:prstGeom>
            <a:noFill/>
            <a:ln w="9525">
              <a:noFill/>
              <a:miter lim="800000"/>
              <a:headEnd/>
              <a:tailEnd/>
            </a:ln>
          </p:spPr>
          <p:txBody>
            <a:bodyPr wrap="square" lIns="0" tIns="0" rIns="0" bIns="0">
              <a:spAutoFit/>
            </a:bodyPr>
            <a:lstStyle/>
            <a:p>
              <a:pPr>
                <a:lnSpc>
                  <a:spcPts val="3800"/>
                </a:lnSpc>
              </a:pPr>
              <a:r>
                <a:rPr lang="ja-JP" altLang="en-US" sz="3600" b="1" dirty="0">
                  <a:latin typeface="+mj-ea"/>
                  <a:ea typeface="+mj-ea"/>
                </a:rPr>
                <a:t>短時間に大量のお酒を飲むこと</a:t>
              </a:r>
            </a:p>
          </p:txBody>
        </p:sp>
      </p:grpSp>
      <p:sp>
        <p:nvSpPr>
          <p:cNvPr id="9" name="Rectangle 2055">
            <a:extLst>
              <a:ext uri="{FF2B5EF4-FFF2-40B4-BE49-F238E27FC236}">
                <a16:creationId xmlns:a16="http://schemas.microsoft.com/office/drawing/2014/main" id="{D84255B5-D0FE-7718-28CF-E5DEB6E6ED1F}"/>
              </a:ext>
            </a:extLst>
          </p:cNvPr>
          <p:cNvSpPr>
            <a:spLocks noChangeArrowheads="1"/>
          </p:cNvSpPr>
          <p:nvPr/>
        </p:nvSpPr>
        <p:spPr bwMode="auto">
          <a:xfrm>
            <a:off x="1316878" y="3764782"/>
            <a:ext cx="9456676" cy="2154436"/>
          </a:xfrm>
          <a:prstGeom prst="rect">
            <a:avLst/>
          </a:prstGeom>
          <a:noFill/>
          <a:ln w="9525">
            <a:noFill/>
            <a:miter lim="800000"/>
            <a:headEnd/>
            <a:tailEnd/>
          </a:ln>
        </p:spPr>
        <p:txBody>
          <a:bodyPr wrap="square" lIns="0" tIns="0" rIns="0" bIns="0">
            <a:spAutoFit/>
          </a:bodyPr>
          <a:lstStyle/>
          <a:p>
            <a:pPr>
              <a:lnSpc>
                <a:spcPct val="150000"/>
              </a:lnSpc>
            </a:pPr>
            <a:r>
              <a:rPr lang="ja-JP" altLang="en-US" sz="3200" b="1" dirty="0">
                <a:latin typeface="+mj-ea"/>
                <a:ea typeface="+mj-ea"/>
                <a:cs typeface="メイリオ" pitchFamily="50" charset="-128"/>
              </a:rPr>
              <a:t>肝臓での分解が追いつかなくなり、</a:t>
            </a:r>
          </a:p>
          <a:p>
            <a:pPr>
              <a:lnSpc>
                <a:spcPct val="150000"/>
              </a:lnSpc>
            </a:pPr>
            <a:r>
              <a:rPr lang="ja-JP" altLang="en-US" sz="3200" b="1" dirty="0">
                <a:latin typeface="+mj-ea"/>
                <a:ea typeface="+mj-ea"/>
                <a:cs typeface="メイリオ" pitchFamily="50" charset="-128"/>
              </a:rPr>
              <a:t>血中アルコール濃度が急激に高まり、</a:t>
            </a:r>
          </a:p>
          <a:p>
            <a:pPr>
              <a:lnSpc>
                <a:spcPct val="150000"/>
              </a:lnSpc>
            </a:pPr>
            <a:r>
              <a:rPr lang="ja-JP" altLang="en-US" sz="3200" b="1" dirty="0">
                <a:latin typeface="+mj-ea"/>
                <a:ea typeface="+mj-ea"/>
                <a:cs typeface="メイリオ" pitchFamily="50" charset="-128"/>
              </a:rPr>
              <a:t>急性アルコール中毒にかかる危険性が高まります。</a:t>
            </a:r>
          </a:p>
        </p:txBody>
      </p:sp>
    </p:spTree>
    <p:extLst>
      <p:ext uri="{BB962C8B-B14F-4D97-AF65-F5344CB8AC3E}">
        <p14:creationId xmlns:p14="http://schemas.microsoft.com/office/powerpoint/2010/main" val="77981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83BDC-21BF-BDFE-80C8-6D746DF3CD5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7B629F-1A43-A388-C6D8-6FDAE4FA8DFF}"/>
              </a:ext>
            </a:extLst>
          </p:cNvPr>
          <p:cNvSpPr>
            <a:spLocks noGrp="1"/>
          </p:cNvSpPr>
          <p:nvPr>
            <p:ph type="sldNum" sz="quarter" idx="12"/>
          </p:nvPr>
        </p:nvSpPr>
        <p:spPr/>
        <p:txBody>
          <a:bodyPr/>
          <a:lstStyle/>
          <a:p>
            <a:fld id="{31A8A2BA-48A9-43F4-852E-BCA3C59F90C5}" type="slidenum">
              <a:rPr lang="ja-JP" altLang="en-US" smtClean="0"/>
              <a:pPr/>
              <a:t>17</a:t>
            </a:fld>
            <a:endParaRPr lang="ja-JP" altLang="en-US" dirty="0"/>
          </a:p>
        </p:txBody>
      </p:sp>
      <p:sp>
        <p:nvSpPr>
          <p:cNvPr id="3" name="テキスト プレースホルダー 2">
            <a:extLst>
              <a:ext uri="{FF2B5EF4-FFF2-40B4-BE49-F238E27FC236}">
                <a16:creationId xmlns:a16="http://schemas.microsoft.com/office/drawing/2014/main" id="{11564551-6A48-1DD9-AF3C-06BB22DC3FCF}"/>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lang="ja-JP" altLang="en-US" dirty="0"/>
              <a:t>とは</a:t>
            </a:r>
          </a:p>
        </p:txBody>
      </p:sp>
      <p:sp>
        <p:nvSpPr>
          <p:cNvPr id="4" name="テキスト プレースホルダー 3">
            <a:extLst>
              <a:ext uri="{FF2B5EF4-FFF2-40B4-BE49-F238E27FC236}">
                <a16:creationId xmlns:a16="http://schemas.microsoft.com/office/drawing/2014/main" id="{E4CE5F02-6479-8320-1EAC-1C157BC4D290}"/>
              </a:ext>
            </a:extLst>
          </p:cNvPr>
          <p:cNvSpPr>
            <a:spLocks noGrp="1"/>
          </p:cNvSpPr>
          <p:nvPr>
            <p:ph type="body" sz="quarter" idx="14"/>
          </p:nvPr>
        </p:nvSpPr>
        <p:spPr/>
        <p:txBody>
          <a:bodyPr/>
          <a:lstStyle/>
          <a:p>
            <a:r>
              <a:rPr kumimoji="1" lang="en-US" altLang="ja-JP" dirty="0"/>
              <a:t>1</a:t>
            </a:r>
            <a:endParaRPr kumimoji="1" lang="ja-JP" altLang="en-US" dirty="0"/>
          </a:p>
        </p:txBody>
      </p:sp>
      <p:grpSp>
        <p:nvGrpSpPr>
          <p:cNvPr id="5" name="グループ化 4">
            <a:extLst>
              <a:ext uri="{FF2B5EF4-FFF2-40B4-BE49-F238E27FC236}">
                <a16:creationId xmlns:a16="http://schemas.microsoft.com/office/drawing/2014/main" id="{93633C81-1805-CECD-0102-232019EBFC96}"/>
              </a:ext>
            </a:extLst>
          </p:cNvPr>
          <p:cNvGrpSpPr/>
          <p:nvPr/>
        </p:nvGrpSpPr>
        <p:grpSpPr>
          <a:xfrm>
            <a:off x="984001" y="1346400"/>
            <a:ext cx="10224001" cy="669600"/>
            <a:chOff x="984001" y="1346400"/>
            <a:chExt cx="10224001" cy="669600"/>
          </a:xfrm>
        </p:grpSpPr>
        <p:sp>
          <p:nvSpPr>
            <p:cNvPr id="6" name="Rectangle 2055">
              <a:extLst>
                <a:ext uri="{FF2B5EF4-FFF2-40B4-BE49-F238E27FC236}">
                  <a16:creationId xmlns:a16="http://schemas.microsoft.com/office/drawing/2014/main" id="{AF696FB9-697D-31D4-2E85-B4C3C885EA57}"/>
                </a:ext>
              </a:extLst>
            </p:cNvPr>
            <p:cNvSpPr>
              <a:spLocks noChangeArrowheads="1"/>
            </p:cNvSpPr>
            <p:nvPr/>
          </p:nvSpPr>
          <p:spPr bwMode="auto">
            <a:xfrm>
              <a:off x="1271464" y="1355425"/>
              <a:ext cx="9936535" cy="577081"/>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無理にお酒を勧められたら、断りましょう</a:t>
              </a:r>
            </a:p>
          </p:txBody>
        </p:sp>
        <p:cxnSp>
          <p:nvCxnSpPr>
            <p:cNvPr id="7" name="直線コネクタ 6">
              <a:extLst>
                <a:ext uri="{FF2B5EF4-FFF2-40B4-BE49-F238E27FC236}">
                  <a16:creationId xmlns:a16="http://schemas.microsoft.com/office/drawing/2014/main" id="{7B1339BE-08DA-6C96-81C6-E9C8CA443693}"/>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596FFEB1-C93A-FABB-9740-20A25195417C}"/>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55" name="グループ化 154">
            <a:extLst>
              <a:ext uri="{FF2B5EF4-FFF2-40B4-BE49-F238E27FC236}">
                <a16:creationId xmlns:a16="http://schemas.microsoft.com/office/drawing/2014/main" id="{358048ED-B6C6-9DE7-A558-54B2F45FFC91}"/>
              </a:ext>
            </a:extLst>
          </p:cNvPr>
          <p:cNvGrpSpPr/>
          <p:nvPr/>
        </p:nvGrpSpPr>
        <p:grpSpPr>
          <a:xfrm>
            <a:off x="4808499" y="2387762"/>
            <a:ext cx="2266656" cy="3267149"/>
            <a:chOff x="8441887" y="3456753"/>
            <a:chExt cx="2954424" cy="4258495"/>
          </a:xfrm>
        </p:grpSpPr>
        <p:pic>
          <p:nvPicPr>
            <p:cNvPr id="154" name="図 153">
              <a:extLst>
                <a:ext uri="{FF2B5EF4-FFF2-40B4-BE49-F238E27FC236}">
                  <a16:creationId xmlns:a16="http://schemas.microsoft.com/office/drawing/2014/main" id="{048A9B88-6D52-AF08-6851-3F2FF2BE5A72}"/>
                </a:ext>
              </a:extLst>
            </p:cNvPr>
            <p:cNvPicPr>
              <a:picLocks noChangeAspect="1"/>
            </p:cNvPicPr>
            <p:nvPr/>
          </p:nvPicPr>
          <p:blipFill>
            <a:blip r:embed="rId3"/>
            <a:srcRect b="-9030"/>
            <a:stretch/>
          </p:blipFill>
          <p:spPr>
            <a:xfrm>
              <a:off x="8441887" y="3456753"/>
              <a:ext cx="1628050" cy="4172891"/>
            </a:xfrm>
            <a:prstGeom prst="rect">
              <a:avLst/>
            </a:prstGeom>
          </p:spPr>
        </p:pic>
        <p:pic>
          <p:nvPicPr>
            <p:cNvPr id="13" name="図 12">
              <a:extLst>
                <a:ext uri="{FF2B5EF4-FFF2-40B4-BE49-F238E27FC236}">
                  <a16:creationId xmlns:a16="http://schemas.microsoft.com/office/drawing/2014/main" id="{8C63660C-6CFD-3A19-842A-090065327CF2}"/>
                </a:ext>
              </a:extLst>
            </p:cNvPr>
            <p:cNvPicPr>
              <a:picLocks noChangeAspect="1"/>
            </p:cNvPicPr>
            <p:nvPr/>
          </p:nvPicPr>
          <p:blipFill rotWithShape="1">
            <a:blip r:embed="rId4">
              <a:extLst>
                <a:ext uri="{28A0092B-C50C-407E-A947-70E740481C1C}">
                  <a14:useLocalDpi xmlns:a14="http://schemas.microsoft.com/office/drawing/2010/main" val="0"/>
                </a:ext>
              </a:extLst>
            </a:blip>
            <a:srcRect t="-1" b="-10361"/>
            <a:stretch/>
          </p:blipFill>
          <p:spPr bwMode="auto">
            <a:xfrm>
              <a:off x="9421505" y="3542360"/>
              <a:ext cx="1974806" cy="4172888"/>
            </a:xfrm>
            <a:prstGeom prst="rect">
              <a:avLst/>
            </a:prstGeom>
          </p:spPr>
        </p:pic>
      </p:grpSp>
      <p:grpSp>
        <p:nvGrpSpPr>
          <p:cNvPr id="30" name="グループ化 29">
            <a:extLst>
              <a:ext uri="{FF2B5EF4-FFF2-40B4-BE49-F238E27FC236}">
                <a16:creationId xmlns:a16="http://schemas.microsoft.com/office/drawing/2014/main" id="{298DA2F1-805B-383F-E8A1-2B3B6D231D9F}"/>
              </a:ext>
            </a:extLst>
          </p:cNvPr>
          <p:cNvGrpSpPr/>
          <p:nvPr/>
        </p:nvGrpSpPr>
        <p:grpSpPr>
          <a:xfrm>
            <a:off x="984000" y="2460636"/>
            <a:ext cx="3824499" cy="1872728"/>
            <a:chOff x="984000" y="2460636"/>
            <a:chExt cx="3824499" cy="1516617"/>
          </a:xfrm>
        </p:grpSpPr>
        <p:sp>
          <p:nvSpPr>
            <p:cNvPr id="25" name="吹き出し: 円形 24">
              <a:extLst>
                <a:ext uri="{FF2B5EF4-FFF2-40B4-BE49-F238E27FC236}">
                  <a16:creationId xmlns:a16="http://schemas.microsoft.com/office/drawing/2014/main" id="{CB0EB942-A880-42F8-BCE1-04ED63E3EDE1}"/>
                </a:ext>
              </a:extLst>
            </p:cNvPr>
            <p:cNvSpPr/>
            <p:nvPr/>
          </p:nvSpPr>
          <p:spPr>
            <a:xfrm>
              <a:off x="984000" y="2460636"/>
              <a:ext cx="3824499" cy="1516617"/>
            </a:xfrm>
            <a:prstGeom prst="wedgeEllipseCallout">
              <a:avLst>
                <a:gd name="adj1" fmla="val 55107"/>
                <a:gd name="adj2" fmla="val -25690"/>
              </a:avLst>
            </a:prstGeom>
            <a:solidFill>
              <a:srgbClr val="DDBC31">
                <a:lumMod val="20000"/>
                <a:lumOff val="80000"/>
              </a:srgbClr>
            </a:solidFill>
            <a:ln w="25400" cap="flat" cmpd="sng" algn="ctr">
              <a:noFill/>
              <a:prstDash val="solid"/>
            </a:ln>
            <a:effectLst/>
          </p:spPr>
          <p:txBody>
            <a:bodyPr lIns="0" tIns="0" rIns="0" bIns="0" rtlCol="0" anchor="ctr" anchorCtr="1"/>
            <a:lstStyle/>
            <a:p>
              <a:pPr marL="0" marR="0" lvl="0" indent="0" algn="ctr" defTabSz="914400" eaLnBrk="1" fontAlgn="auto" latinLnBrk="0" hangingPunct="1">
                <a:lnSpc>
                  <a:spcPts val="3500"/>
                </a:lnSpc>
                <a:spcBef>
                  <a:spcPts val="0"/>
                </a:spcBef>
                <a:spcAft>
                  <a:spcPts val="0"/>
                </a:spcAft>
                <a:buClrTx/>
                <a:buSzTx/>
                <a:buFontTx/>
                <a:buNone/>
                <a:tabLst/>
                <a:defRPr/>
              </a:pPr>
              <a:endParaRPr kumimoji="1" lang="ja-JP" altLang="en-US" sz="2400" b="1" i="0" u="none" strike="noStrike" kern="0" cap="none" spc="0" normalizeH="0" baseline="0" noProof="0" dirty="0">
                <a:ln>
                  <a:noFill/>
                </a:ln>
                <a:solidFill>
                  <a:srgbClr val="222222"/>
                </a:solidFill>
                <a:effectLst/>
                <a:uLnTx/>
                <a:uFillTx/>
                <a:latin typeface="+mj-ea"/>
                <a:ea typeface="+mj-ea"/>
              </a:endParaRPr>
            </a:p>
          </p:txBody>
        </p:sp>
        <p:sp>
          <p:nvSpPr>
            <p:cNvPr id="10" name="正方形/長方形 9">
              <a:extLst>
                <a:ext uri="{FF2B5EF4-FFF2-40B4-BE49-F238E27FC236}">
                  <a16:creationId xmlns:a16="http://schemas.microsoft.com/office/drawing/2014/main" id="{90376755-0BB4-9C37-9FFB-775347213FB2}"/>
                </a:ext>
              </a:extLst>
            </p:cNvPr>
            <p:cNvSpPr/>
            <p:nvPr/>
          </p:nvSpPr>
          <p:spPr>
            <a:xfrm>
              <a:off x="1433654" y="2704488"/>
              <a:ext cx="2999060" cy="1028912"/>
            </a:xfrm>
            <a:prstGeom prst="rect">
              <a:avLst/>
            </a:prstGeom>
            <a:noFill/>
            <a:ln w="25400" cap="flat" cmpd="sng" algn="ctr">
              <a:noFill/>
              <a:prstDash val="solid"/>
            </a:ln>
            <a:effectLst/>
          </p:spPr>
          <p:txBody>
            <a:bodyPr lIns="0" tIns="0" rIns="0" bIns="0" rtlCol="0" anchor="ctr" anchorCtr="1"/>
            <a:lstStyle/>
            <a:p>
              <a:pPr marL="0" marR="0" lvl="0" indent="0" algn="ctr" defTabSz="914400" eaLnBrk="1" fontAlgn="auto" latinLnBrk="0" hangingPunct="1">
                <a:lnSpc>
                  <a:spcPts val="3500"/>
                </a:lnSpc>
                <a:spcBef>
                  <a:spcPts val="0"/>
                </a:spcBef>
                <a:spcAft>
                  <a:spcPts val="0"/>
                </a:spcAft>
                <a:buClrTx/>
                <a:buSzTx/>
                <a:buFontTx/>
                <a:buNone/>
                <a:tabLst/>
                <a:defRPr/>
              </a:pPr>
              <a:r>
                <a:rPr kumimoji="1" lang="ja-JP" altLang="en-US" sz="2400" b="1" i="0" u="none" strike="noStrike" kern="0" cap="none" spc="0" normalizeH="0" baseline="0" noProof="0" dirty="0">
                  <a:ln>
                    <a:noFill/>
                  </a:ln>
                  <a:solidFill>
                    <a:srgbClr val="222222"/>
                  </a:solidFill>
                  <a:effectLst/>
                  <a:uLnTx/>
                  <a:uFillTx/>
                  <a:latin typeface="+mj-ea"/>
                  <a:ea typeface="+mj-ea"/>
                </a:rPr>
                <a:t>脳やからだに</a:t>
              </a:r>
              <a:endParaRPr kumimoji="1" lang="en-US" altLang="ja-JP" sz="2400" b="1" i="0" u="none" strike="noStrike" kern="0" cap="none" spc="0" normalizeH="0" baseline="0" noProof="0" dirty="0">
                <a:ln>
                  <a:noFill/>
                </a:ln>
                <a:solidFill>
                  <a:srgbClr val="222222"/>
                </a:solidFill>
                <a:effectLst/>
                <a:uLnTx/>
                <a:uFillTx/>
                <a:latin typeface="+mj-ea"/>
                <a:ea typeface="+mj-ea"/>
              </a:endParaRPr>
            </a:p>
            <a:p>
              <a:pPr marL="0" marR="0" lvl="0" indent="0" algn="ctr" defTabSz="914400" eaLnBrk="1" fontAlgn="auto" latinLnBrk="0" hangingPunct="1">
                <a:lnSpc>
                  <a:spcPts val="3500"/>
                </a:lnSpc>
                <a:spcBef>
                  <a:spcPts val="0"/>
                </a:spcBef>
                <a:spcAft>
                  <a:spcPts val="0"/>
                </a:spcAft>
                <a:buClrTx/>
                <a:buSzTx/>
                <a:buFontTx/>
                <a:buNone/>
                <a:tabLst/>
                <a:defRPr/>
              </a:pPr>
              <a:r>
                <a:rPr kumimoji="1" lang="ja-JP" altLang="en-US" sz="2400" b="1" i="0" u="none" strike="noStrike" kern="0" cap="none" spc="0" normalizeH="0" baseline="0" noProof="0" dirty="0">
                  <a:ln>
                    <a:noFill/>
                  </a:ln>
                  <a:solidFill>
                    <a:srgbClr val="222222"/>
                  </a:solidFill>
                  <a:effectLst/>
                  <a:uLnTx/>
                  <a:uFillTx/>
                  <a:latin typeface="+mj-ea"/>
                  <a:ea typeface="+mj-ea"/>
                </a:rPr>
                <a:t>悪い影響があるから</a:t>
              </a:r>
              <a:endParaRPr kumimoji="1" lang="en-US" altLang="ja-JP" sz="2400" b="1" i="0" u="none" strike="noStrike" kern="0" cap="none" spc="0" normalizeH="0" baseline="0" noProof="0" dirty="0">
                <a:ln>
                  <a:noFill/>
                </a:ln>
                <a:solidFill>
                  <a:srgbClr val="222222"/>
                </a:solidFill>
                <a:effectLst/>
                <a:uLnTx/>
                <a:uFillTx/>
                <a:latin typeface="+mj-ea"/>
                <a:ea typeface="+mj-ea"/>
              </a:endParaRPr>
            </a:p>
            <a:p>
              <a:pPr marL="0" marR="0" lvl="0" indent="0" algn="ctr" defTabSz="914400" eaLnBrk="1" fontAlgn="auto" latinLnBrk="0" hangingPunct="1">
                <a:lnSpc>
                  <a:spcPts val="3500"/>
                </a:lnSpc>
                <a:spcBef>
                  <a:spcPts val="0"/>
                </a:spcBef>
                <a:spcAft>
                  <a:spcPts val="0"/>
                </a:spcAft>
                <a:buClrTx/>
                <a:buSzTx/>
                <a:buFontTx/>
                <a:buNone/>
                <a:tabLst/>
                <a:defRPr/>
              </a:pPr>
              <a:r>
                <a:rPr lang="ja-JP" altLang="en-US" sz="2400" b="1" kern="0" dirty="0">
                  <a:solidFill>
                    <a:srgbClr val="222222"/>
                  </a:solidFill>
                  <a:latin typeface="+mj-ea"/>
                  <a:ea typeface="+mj-ea"/>
                </a:rPr>
                <a:t>飲みません！</a:t>
              </a:r>
              <a:endParaRPr kumimoji="1" lang="ja-JP" altLang="en-US" sz="2400" b="1" i="0" u="none" strike="noStrike" kern="0" cap="none" spc="0" normalizeH="0" baseline="0" noProof="0" dirty="0">
                <a:ln>
                  <a:noFill/>
                </a:ln>
                <a:solidFill>
                  <a:srgbClr val="222222"/>
                </a:solidFill>
                <a:effectLst/>
                <a:uLnTx/>
                <a:uFillTx/>
                <a:latin typeface="+mj-ea"/>
                <a:ea typeface="+mj-ea"/>
              </a:endParaRPr>
            </a:p>
          </p:txBody>
        </p:sp>
      </p:grpSp>
      <p:grpSp>
        <p:nvGrpSpPr>
          <p:cNvPr id="31" name="グループ化 30">
            <a:extLst>
              <a:ext uri="{FF2B5EF4-FFF2-40B4-BE49-F238E27FC236}">
                <a16:creationId xmlns:a16="http://schemas.microsoft.com/office/drawing/2014/main" id="{A223BC76-41FD-4708-E3E3-A6AD99951232}"/>
              </a:ext>
            </a:extLst>
          </p:cNvPr>
          <p:cNvGrpSpPr/>
          <p:nvPr/>
        </p:nvGrpSpPr>
        <p:grpSpPr>
          <a:xfrm>
            <a:off x="7392976" y="2460636"/>
            <a:ext cx="3815024" cy="1872728"/>
            <a:chOff x="7392976" y="2460636"/>
            <a:chExt cx="3815024" cy="1872728"/>
          </a:xfrm>
        </p:grpSpPr>
        <p:sp>
          <p:nvSpPr>
            <p:cNvPr id="26" name="吹き出し: 円形 25">
              <a:extLst>
                <a:ext uri="{FF2B5EF4-FFF2-40B4-BE49-F238E27FC236}">
                  <a16:creationId xmlns:a16="http://schemas.microsoft.com/office/drawing/2014/main" id="{E1A203F0-4A41-4F02-A953-FB4295729BCF}"/>
                </a:ext>
              </a:extLst>
            </p:cNvPr>
            <p:cNvSpPr/>
            <p:nvPr/>
          </p:nvSpPr>
          <p:spPr>
            <a:xfrm>
              <a:off x="7392976" y="2460636"/>
              <a:ext cx="3815024" cy="1872728"/>
            </a:xfrm>
            <a:prstGeom prst="wedgeEllipseCallout">
              <a:avLst>
                <a:gd name="adj1" fmla="val -62593"/>
                <a:gd name="adj2" fmla="val -29344"/>
              </a:avLst>
            </a:prstGeom>
            <a:solidFill>
              <a:srgbClr val="DDBC31">
                <a:lumMod val="20000"/>
                <a:lumOff val="80000"/>
              </a:srgbClr>
            </a:solidFill>
            <a:ln w="25400" cap="flat" cmpd="sng" algn="ctr">
              <a:noFill/>
              <a:prstDash val="solid"/>
            </a:ln>
            <a:effectLst/>
          </p:spPr>
          <p:txBody>
            <a:bodyPr lIns="0" tIns="0" rIns="0" bIns="0" rtlCol="0" anchor="ctr" anchorCtr="1"/>
            <a:lstStyle/>
            <a:p>
              <a:pPr marL="0" marR="0" lvl="0" indent="0" algn="ctr" defTabSz="914400" eaLnBrk="1" fontAlgn="auto" latinLnBrk="0" hangingPunct="1">
                <a:lnSpc>
                  <a:spcPts val="3500"/>
                </a:lnSpc>
                <a:spcBef>
                  <a:spcPts val="0"/>
                </a:spcBef>
                <a:spcAft>
                  <a:spcPts val="0"/>
                </a:spcAft>
                <a:buClrTx/>
                <a:buSzTx/>
                <a:buFontTx/>
                <a:buNone/>
                <a:tabLst/>
                <a:defRPr/>
              </a:pPr>
              <a:endParaRPr kumimoji="1" lang="ja-JP" altLang="en-US" sz="2400" b="1" i="0" u="none" strike="noStrike" kern="0" cap="none" spc="0" normalizeH="0" baseline="0" noProof="0" dirty="0">
                <a:ln>
                  <a:noFill/>
                </a:ln>
                <a:solidFill>
                  <a:srgbClr val="222222"/>
                </a:solidFill>
                <a:effectLst/>
                <a:uLnTx/>
                <a:uFillTx/>
                <a:latin typeface="+mj-ea"/>
                <a:ea typeface="+mj-ea"/>
              </a:endParaRPr>
            </a:p>
          </p:txBody>
        </p:sp>
        <p:sp>
          <p:nvSpPr>
            <p:cNvPr id="11" name="正方形/長方形 10">
              <a:extLst>
                <a:ext uri="{FF2B5EF4-FFF2-40B4-BE49-F238E27FC236}">
                  <a16:creationId xmlns:a16="http://schemas.microsoft.com/office/drawing/2014/main" id="{EE1E37E2-EF12-BFE0-E026-234108806A16}"/>
                </a:ext>
              </a:extLst>
            </p:cNvPr>
            <p:cNvSpPr/>
            <p:nvPr/>
          </p:nvSpPr>
          <p:spPr>
            <a:xfrm>
              <a:off x="7761518" y="2976152"/>
              <a:ext cx="2999060" cy="1028912"/>
            </a:xfrm>
            <a:prstGeom prst="rect">
              <a:avLst/>
            </a:prstGeom>
            <a:noFill/>
            <a:ln w="25400" cap="flat" cmpd="sng" algn="ctr">
              <a:noFill/>
              <a:prstDash val="solid"/>
            </a:ln>
            <a:effectLst/>
          </p:spPr>
          <p:txBody>
            <a:bodyPr lIns="0" tIns="0" rIns="0" bIns="0" rtlCol="0" anchor="ctr" anchorCtr="1"/>
            <a:lstStyle/>
            <a:p>
              <a:pPr lvl="0" algn="ctr">
                <a:lnSpc>
                  <a:spcPts val="3500"/>
                </a:lnSpc>
                <a:defRPr/>
              </a:pPr>
              <a:r>
                <a:rPr lang="ja-JP" altLang="en-US" sz="2400" b="1" kern="0" dirty="0">
                  <a:solidFill>
                    <a:srgbClr val="222222"/>
                  </a:solidFill>
                  <a:latin typeface="+mj-ea"/>
                </a:rPr>
                <a:t>まだ</a:t>
              </a:r>
              <a:r>
                <a:rPr lang="en-US" altLang="ja-JP" sz="2400" b="1" kern="0" dirty="0">
                  <a:solidFill>
                    <a:srgbClr val="222222"/>
                  </a:solidFill>
                  <a:latin typeface="+mj-ea"/>
                </a:rPr>
                <a:t>10</a:t>
              </a:r>
              <a:r>
                <a:rPr lang="ja-JP" altLang="en-US" sz="2400" b="1" kern="0" dirty="0">
                  <a:solidFill>
                    <a:srgbClr val="222222"/>
                  </a:solidFill>
                  <a:latin typeface="+mj-ea"/>
                </a:rPr>
                <a:t>代だから</a:t>
              </a:r>
              <a:endParaRPr lang="en-US" altLang="ja-JP" sz="2400" b="1" kern="0" dirty="0">
                <a:solidFill>
                  <a:srgbClr val="222222"/>
                </a:solidFill>
                <a:latin typeface="+mj-ea"/>
              </a:endParaRPr>
            </a:p>
            <a:p>
              <a:pPr lvl="0" algn="ctr">
                <a:lnSpc>
                  <a:spcPts val="3500"/>
                </a:lnSpc>
                <a:defRPr/>
              </a:pPr>
              <a:r>
                <a:rPr lang="ja-JP" altLang="en-US" sz="2400" b="1" kern="0" dirty="0">
                  <a:solidFill>
                    <a:srgbClr val="222222"/>
                  </a:solidFill>
                  <a:latin typeface="+mj-ea"/>
                </a:rPr>
                <a:t>ジュースにして</a:t>
              </a:r>
              <a:endParaRPr lang="en-US" altLang="ja-JP" sz="2400" b="1" kern="0" dirty="0">
                <a:solidFill>
                  <a:srgbClr val="222222"/>
                </a:solidFill>
                <a:latin typeface="+mj-ea"/>
              </a:endParaRPr>
            </a:p>
            <a:p>
              <a:pPr lvl="0" algn="ctr">
                <a:lnSpc>
                  <a:spcPts val="3500"/>
                </a:lnSpc>
                <a:defRPr/>
              </a:pPr>
              <a:r>
                <a:rPr lang="ja-JP" altLang="en-US" sz="2400" b="1" kern="0" dirty="0">
                  <a:solidFill>
                    <a:srgbClr val="222222"/>
                  </a:solidFill>
                  <a:latin typeface="+mj-ea"/>
                </a:rPr>
                <a:t>おきます！</a:t>
              </a:r>
            </a:p>
          </p:txBody>
        </p:sp>
      </p:grpSp>
      <p:grpSp>
        <p:nvGrpSpPr>
          <p:cNvPr id="12" name="グループ化 11">
            <a:extLst>
              <a:ext uri="{FF2B5EF4-FFF2-40B4-BE49-F238E27FC236}">
                <a16:creationId xmlns:a16="http://schemas.microsoft.com/office/drawing/2014/main" id="{0BB93F97-EC98-5319-9A58-DB03E172B072}"/>
              </a:ext>
            </a:extLst>
          </p:cNvPr>
          <p:cNvGrpSpPr/>
          <p:nvPr/>
        </p:nvGrpSpPr>
        <p:grpSpPr>
          <a:xfrm>
            <a:off x="983999" y="4777998"/>
            <a:ext cx="10224002" cy="1391751"/>
            <a:chOff x="1645141" y="5534663"/>
            <a:chExt cx="6080162" cy="1391753"/>
          </a:xfrm>
        </p:grpSpPr>
        <p:sp>
          <p:nvSpPr>
            <p:cNvPr id="28" name="四角形: 角を丸くする 27">
              <a:extLst>
                <a:ext uri="{FF2B5EF4-FFF2-40B4-BE49-F238E27FC236}">
                  <a16:creationId xmlns:a16="http://schemas.microsoft.com/office/drawing/2014/main" id="{75EC025A-2AD2-AB27-5B5A-3B841782529F}"/>
                </a:ext>
              </a:extLst>
            </p:cNvPr>
            <p:cNvSpPr/>
            <p:nvPr/>
          </p:nvSpPr>
          <p:spPr>
            <a:xfrm>
              <a:off x="1645141" y="5534663"/>
              <a:ext cx="6080162" cy="1391753"/>
            </a:xfrm>
            <a:prstGeom prst="roundRect">
              <a:avLst>
                <a:gd name="adj" fmla="val 9760"/>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a:extLst>
                <a:ext uri="{FF2B5EF4-FFF2-40B4-BE49-F238E27FC236}">
                  <a16:creationId xmlns:a16="http://schemas.microsoft.com/office/drawing/2014/main" id="{D728756E-113D-73E9-99DC-7C07D4A289DC}"/>
                </a:ext>
              </a:extLst>
            </p:cNvPr>
            <p:cNvSpPr txBox="1"/>
            <p:nvPr/>
          </p:nvSpPr>
          <p:spPr>
            <a:xfrm>
              <a:off x="1739909" y="5665724"/>
              <a:ext cx="5890625" cy="1117615"/>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r>
                <a:rPr lang="ja-JP" altLang="en-US" sz="2800" dirty="0"/>
                <a:t>お酒を飲めない人や飲みたくない人に飲酒を強要することは、</a:t>
              </a:r>
            </a:p>
            <a:p>
              <a:r>
                <a:rPr lang="ja-JP" altLang="en-US" sz="2800" dirty="0"/>
                <a:t>「アルコール・ハラスメント」（アルハラ）になります</a:t>
              </a:r>
            </a:p>
          </p:txBody>
        </p:sp>
      </p:grpSp>
    </p:spTree>
    <p:extLst>
      <p:ext uri="{BB962C8B-B14F-4D97-AF65-F5344CB8AC3E}">
        <p14:creationId xmlns:p14="http://schemas.microsoft.com/office/powerpoint/2010/main" val="188278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500"/>
                            </p:stCondLst>
                            <p:childTnLst>
                              <p:par>
                                <p:cTn id="21" presetID="53" presetClass="entr" presetSubtype="16" fill="hold" nodeType="after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栄養ドリンク・エナジードリンクのイラスト">
            <a:hlinkClick r:id="rId3"/>
          </p:cNvPr>
          <p:cNvSpPr>
            <a:spLocks noChangeAspect="1" noChangeArrowheads="1"/>
          </p:cNvSpPr>
          <p:nvPr/>
        </p:nvSpPr>
        <p:spPr bwMode="auto">
          <a:xfrm>
            <a:off x="5935664" y="-1444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1" tIns="45720" rIns="91441" bIns="45720"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099BC8B2-A50D-D7A7-209A-46C4AA5BCAA0}"/>
              </a:ext>
            </a:extLst>
          </p:cNvPr>
          <p:cNvSpPr>
            <a:spLocks noGrp="1"/>
          </p:cNvSpPr>
          <p:nvPr>
            <p:ph type="sldNum" sz="quarter" idx="12"/>
          </p:nvPr>
        </p:nvSpPr>
        <p:spPr/>
        <p:txBody>
          <a:bodyPr/>
          <a:lstStyle/>
          <a:p>
            <a:fld id="{31A8A2BA-48A9-43F4-852E-BCA3C59F90C5}" type="slidenum">
              <a:rPr lang="ja-JP" altLang="en-US" smtClean="0"/>
              <a:pPr/>
              <a:t>18</a:t>
            </a:fld>
            <a:endParaRPr lang="ja-JP" altLang="en-US" dirty="0"/>
          </a:p>
        </p:txBody>
      </p:sp>
      <p:sp>
        <p:nvSpPr>
          <p:cNvPr id="6" name="テキスト プレースホルダー 5">
            <a:extLst>
              <a:ext uri="{FF2B5EF4-FFF2-40B4-BE49-F238E27FC236}">
                <a16:creationId xmlns:a16="http://schemas.microsoft.com/office/drawing/2014/main" id="{9F778834-664C-0DB5-4A7B-7CAE8E08369E}"/>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8" name="テキスト プレースホルダー 7">
            <a:extLst>
              <a:ext uri="{FF2B5EF4-FFF2-40B4-BE49-F238E27FC236}">
                <a16:creationId xmlns:a16="http://schemas.microsoft.com/office/drawing/2014/main" id="{BA138CB8-00B6-277B-D164-AE44BBA23F9C}"/>
              </a:ext>
            </a:extLst>
          </p:cNvPr>
          <p:cNvSpPr>
            <a:spLocks noGrp="1"/>
          </p:cNvSpPr>
          <p:nvPr>
            <p:ph type="body" sz="quarter" idx="14"/>
          </p:nvPr>
        </p:nvSpPr>
        <p:spPr/>
        <p:txBody>
          <a:bodyPr/>
          <a:lstStyle/>
          <a:p>
            <a:r>
              <a:rPr lang="en-US" altLang="ja-JP" dirty="0"/>
              <a:t>1</a:t>
            </a:r>
            <a:endParaRPr lang="ja-JP" altLang="en-US" dirty="0"/>
          </a:p>
        </p:txBody>
      </p:sp>
      <p:sp>
        <p:nvSpPr>
          <p:cNvPr id="5" name="Rectangle 2055">
            <a:extLst>
              <a:ext uri="{FF2B5EF4-FFF2-40B4-BE49-F238E27FC236}">
                <a16:creationId xmlns:a16="http://schemas.microsoft.com/office/drawing/2014/main" id="{7648C448-025B-A651-58C1-92F31A9AD298}"/>
              </a:ext>
            </a:extLst>
          </p:cNvPr>
          <p:cNvSpPr>
            <a:spLocks noChangeArrowheads="1"/>
          </p:cNvSpPr>
          <p:nvPr/>
        </p:nvSpPr>
        <p:spPr bwMode="auto">
          <a:xfrm>
            <a:off x="1271464" y="1355425"/>
            <a:ext cx="6336705"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違法な薬物①</a:t>
            </a:r>
          </a:p>
        </p:txBody>
      </p:sp>
      <p:grpSp>
        <p:nvGrpSpPr>
          <p:cNvPr id="11" name="グループ化 10">
            <a:extLst>
              <a:ext uri="{FF2B5EF4-FFF2-40B4-BE49-F238E27FC236}">
                <a16:creationId xmlns:a16="http://schemas.microsoft.com/office/drawing/2014/main" id="{256F49BF-C0CE-DA54-4689-C5EDE36F42EE}"/>
              </a:ext>
            </a:extLst>
          </p:cNvPr>
          <p:cNvGrpSpPr/>
          <p:nvPr/>
        </p:nvGrpSpPr>
        <p:grpSpPr>
          <a:xfrm>
            <a:off x="984000" y="2363956"/>
            <a:ext cx="10415823" cy="835484"/>
            <a:chOff x="1272417" y="2382191"/>
            <a:chExt cx="10415823" cy="835484"/>
          </a:xfrm>
        </p:grpSpPr>
        <p:sp>
          <p:nvSpPr>
            <p:cNvPr id="59" name="四角形: 角を丸くする 58">
              <a:extLst>
                <a:ext uri="{FF2B5EF4-FFF2-40B4-BE49-F238E27FC236}">
                  <a16:creationId xmlns:a16="http://schemas.microsoft.com/office/drawing/2014/main" id="{45B04B84-9D28-B6C1-C246-1094015F0033}"/>
                </a:ext>
              </a:extLst>
            </p:cNvPr>
            <p:cNvSpPr/>
            <p:nvPr/>
          </p:nvSpPr>
          <p:spPr>
            <a:xfrm>
              <a:off x="1272417" y="2382191"/>
              <a:ext cx="10223999" cy="835484"/>
            </a:xfrm>
            <a:prstGeom prst="roundRect">
              <a:avLst>
                <a:gd name="adj" fmla="val 23478"/>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962E431B-4594-C3E4-B14B-DB20D67F4734}"/>
                </a:ext>
              </a:extLst>
            </p:cNvPr>
            <p:cNvSpPr txBox="1"/>
            <p:nvPr/>
          </p:nvSpPr>
          <p:spPr>
            <a:xfrm>
              <a:off x="1464241" y="2559187"/>
              <a:ext cx="10223999" cy="577081"/>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r>
                <a:rPr lang="ja-JP" altLang="en-US" sz="3200" dirty="0"/>
                <a:t>使ったり</a:t>
              </a:r>
              <a:r>
                <a:rPr lang="en-US" altLang="ja-JP" sz="3200" dirty="0"/>
                <a:t>､</a:t>
              </a:r>
              <a:r>
                <a:rPr lang="ja-JP" altLang="en-US" sz="3200" dirty="0"/>
                <a:t>持っていたりすると罪になり</a:t>
              </a:r>
              <a:r>
                <a:rPr lang="en-US" altLang="ja-JP" sz="3200" dirty="0"/>
                <a:t>､</a:t>
              </a:r>
              <a:r>
                <a:rPr lang="ja-JP" altLang="en-US" sz="3200" dirty="0"/>
                <a:t>逮捕されます。</a:t>
              </a:r>
            </a:p>
          </p:txBody>
        </p:sp>
      </p:grpSp>
      <p:grpSp>
        <p:nvGrpSpPr>
          <p:cNvPr id="20" name="グループ化 19">
            <a:extLst>
              <a:ext uri="{FF2B5EF4-FFF2-40B4-BE49-F238E27FC236}">
                <a16:creationId xmlns:a16="http://schemas.microsoft.com/office/drawing/2014/main" id="{C22782CD-8897-7F9C-514A-B5710187C05C}"/>
              </a:ext>
            </a:extLst>
          </p:cNvPr>
          <p:cNvGrpSpPr/>
          <p:nvPr/>
        </p:nvGrpSpPr>
        <p:grpSpPr>
          <a:xfrm>
            <a:off x="2656828" y="3448578"/>
            <a:ext cx="6739989" cy="2819512"/>
            <a:chOff x="2656828" y="3304565"/>
            <a:chExt cx="6739989" cy="2819512"/>
          </a:xfrm>
        </p:grpSpPr>
        <p:sp>
          <p:nvSpPr>
            <p:cNvPr id="44" name="テキスト ボックス 43">
              <a:extLst>
                <a:ext uri="{FF2B5EF4-FFF2-40B4-BE49-F238E27FC236}">
                  <a16:creationId xmlns:a16="http://schemas.microsoft.com/office/drawing/2014/main" id="{DE7EA444-9042-29C8-29D6-487FC460FC48}"/>
                </a:ext>
              </a:extLst>
            </p:cNvPr>
            <p:cNvSpPr txBox="1"/>
            <p:nvPr/>
          </p:nvSpPr>
          <p:spPr>
            <a:xfrm>
              <a:off x="2656828" y="5754744"/>
              <a:ext cx="1248646" cy="369332"/>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nSpc>
                  <a:spcPct val="100000"/>
                </a:lnSpc>
              </a:pPr>
              <a:r>
                <a:rPr lang="ja-JP" altLang="en-US" sz="2400" dirty="0"/>
                <a:t>覚せい剤</a:t>
              </a:r>
            </a:p>
          </p:txBody>
        </p:sp>
        <p:sp>
          <p:nvSpPr>
            <p:cNvPr id="49" name="テキスト ボックス 48">
              <a:extLst>
                <a:ext uri="{FF2B5EF4-FFF2-40B4-BE49-F238E27FC236}">
                  <a16:creationId xmlns:a16="http://schemas.microsoft.com/office/drawing/2014/main" id="{603DF1B2-A4B0-E656-B155-7FF1478C319D}"/>
                </a:ext>
              </a:extLst>
            </p:cNvPr>
            <p:cNvSpPr txBox="1"/>
            <p:nvPr/>
          </p:nvSpPr>
          <p:spPr>
            <a:xfrm>
              <a:off x="6149328" y="5754745"/>
              <a:ext cx="1248647" cy="369332"/>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nSpc>
                  <a:spcPct val="100000"/>
                </a:lnSpc>
              </a:pPr>
              <a:r>
                <a:rPr lang="ja-JP" altLang="en-US" sz="2400" dirty="0"/>
                <a:t>コカイン</a:t>
              </a:r>
            </a:p>
          </p:txBody>
        </p:sp>
        <p:pic>
          <p:nvPicPr>
            <p:cNvPr id="15" name="図 14" descr="写真, テーブル, 食品, 持つ が含まれている画像&#10;&#10;自動的に生成された説明">
              <a:extLst>
                <a:ext uri="{FF2B5EF4-FFF2-40B4-BE49-F238E27FC236}">
                  <a16:creationId xmlns:a16="http://schemas.microsoft.com/office/drawing/2014/main" id="{8120641C-7743-D4D3-AF7F-0BAA8BCFE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7475" y="3304565"/>
              <a:ext cx="3240933" cy="2221200"/>
            </a:xfrm>
            <a:prstGeom prst="rect">
              <a:avLst/>
            </a:prstGeom>
          </p:spPr>
        </p:pic>
        <p:pic>
          <p:nvPicPr>
            <p:cNvPr id="19" name="図 18" descr="食品, 砂糖 が含まれている画像&#10;&#10;自動的に生成された説明">
              <a:extLst>
                <a:ext uri="{FF2B5EF4-FFF2-40B4-BE49-F238E27FC236}">
                  <a16:creationId xmlns:a16="http://schemas.microsoft.com/office/drawing/2014/main" id="{BDC94B80-B951-8CD4-9F3E-E78DEEA07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5884" y="3304565"/>
              <a:ext cx="3240933" cy="2221200"/>
            </a:xfrm>
            <a:prstGeom prst="rect">
              <a:avLst/>
            </a:prstGeom>
          </p:spPr>
        </p:pic>
      </p:grpSp>
      <p:sp>
        <p:nvSpPr>
          <p:cNvPr id="21" name="Rectangle 13">
            <a:extLst>
              <a:ext uri="{FF2B5EF4-FFF2-40B4-BE49-F238E27FC236}">
                <a16:creationId xmlns:a16="http://schemas.microsoft.com/office/drawing/2014/main" id="{9728A37C-3E1B-7CAF-B771-16D8DF92093F}"/>
              </a:ext>
            </a:extLst>
          </p:cNvPr>
          <p:cNvSpPr>
            <a:spLocks noChangeArrowheads="1"/>
          </p:cNvSpPr>
          <p:nvPr/>
        </p:nvSpPr>
        <p:spPr bwMode="auto">
          <a:xfrm>
            <a:off x="9828770" y="6550740"/>
            <a:ext cx="1379230" cy="22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defRPr kumimoji="1" sz="4600">
                <a:solidFill>
                  <a:srgbClr val="FF3300"/>
                </a:solidFill>
                <a:latin typeface="Arial" pitchFamily="34" charset="0"/>
                <a:ea typeface="ＤＦＰ超極太明朝体" pitchFamily="18" charset="-128"/>
              </a:defRPr>
            </a:lvl1pPr>
            <a:lvl2pPr marL="742950" indent="-285750" eaLnBrk="0" hangingPunct="0">
              <a:defRPr kumimoji="1" sz="4600">
                <a:solidFill>
                  <a:srgbClr val="FF3300"/>
                </a:solidFill>
                <a:latin typeface="Arial" pitchFamily="34" charset="0"/>
                <a:ea typeface="ＤＦＰ超極太明朝体" pitchFamily="18" charset="-128"/>
              </a:defRPr>
            </a:lvl2pPr>
            <a:lvl3pPr marL="1143000" indent="-228600" eaLnBrk="0" hangingPunct="0">
              <a:defRPr kumimoji="1" sz="4600">
                <a:solidFill>
                  <a:srgbClr val="FF3300"/>
                </a:solidFill>
                <a:latin typeface="Arial" pitchFamily="34" charset="0"/>
                <a:ea typeface="ＤＦＰ超極太明朝体" pitchFamily="18" charset="-128"/>
              </a:defRPr>
            </a:lvl3pPr>
            <a:lvl4pPr marL="1600200" indent="-228600" eaLnBrk="0" hangingPunct="0">
              <a:defRPr kumimoji="1" sz="4600">
                <a:solidFill>
                  <a:srgbClr val="FF3300"/>
                </a:solidFill>
                <a:latin typeface="Arial" pitchFamily="34" charset="0"/>
                <a:ea typeface="ＤＦＰ超極太明朝体" pitchFamily="18" charset="-128"/>
              </a:defRPr>
            </a:lvl4pPr>
            <a:lvl5pPr marL="2057400" indent="-228600" eaLnBrk="0" hangingPunct="0">
              <a:defRPr kumimoji="1" sz="4600">
                <a:solidFill>
                  <a:srgbClr val="FF3300"/>
                </a:solidFill>
                <a:latin typeface="Arial" pitchFamily="34" charset="0"/>
                <a:ea typeface="ＤＦＰ超極太明朝体" pitchFamily="18" charset="-128"/>
              </a:defRPr>
            </a:lvl5pPr>
            <a:lvl6pPr marL="25146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6pPr>
            <a:lvl7pPr marL="29718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7pPr>
            <a:lvl8pPr marL="34290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8pPr>
            <a:lvl9pPr marL="38862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9pPr>
          </a:lstStyle>
          <a:p>
            <a:pPr algn="r" eaLnBrk="1" fontAlgn="base" hangingPunct="1">
              <a:spcBef>
                <a:spcPct val="0"/>
              </a:spcBef>
              <a:spcAft>
                <a:spcPct val="0"/>
              </a:spcAft>
            </a:pPr>
            <a:r>
              <a:rPr lang="ja-JP" altLang="en-US" sz="1400" dirty="0">
                <a:solidFill>
                  <a:schemeClr val="tx1"/>
                </a:solidFill>
                <a:latin typeface="+mn-ea"/>
                <a:ea typeface="+mn-ea"/>
              </a:rPr>
              <a:t>写真：厚生労働省</a:t>
            </a:r>
          </a:p>
        </p:txBody>
      </p:sp>
      <p:cxnSp>
        <p:nvCxnSpPr>
          <p:cNvPr id="18" name="直線コネクタ 17">
            <a:extLst>
              <a:ext uri="{FF2B5EF4-FFF2-40B4-BE49-F238E27FC236}">
                <a16:creationId xmlns:a16="http://schemas.microsoft.com/office/drawing/2014/main" id="{20CF818E-ADBD-80DC-F382-09FF1C3AAE58}"/>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12D3EA30-2BF6-7C3A-7E12-E2802C4F02E2}"/>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1655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9022AD9F-E703-751C-8F64-DDCD797E10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098" y="3983191"/>
            <a:ext cx="2114550" cy="2047875"/>
          </a:xfrm>
          <a:prstGeom prst="rect">
            <a:avLst/>
          </a:prstGeom>
        </p:spPr>
      </p:pic>
      <p:sp>
        <p:nvSpPr>
          <p:cNvPr id="15" name="テキスト プレースホルダー 14">
            <a:extLst>
              <a:ext uri="{FF2B5EF4-FFF2-40B4-BE49-F238E27FC236}">
                <a16:creationId xmlns:a16="http://schemas.microsoft.com/office/drawing/2014/main" id="{D163D4ED-FECE-79DC-0620-5F7DB4E06E21}"/>
              </a:ext>
            </a:extLst>
          </p:cNvPr>
          <p:cNvSpPr>
            <a:spLocks noGrp="1"/>
          </p:cNvSpPr>
          <p:nvPr>
            <p:ph type="body" sz="quarter" idx="13"/>
          </p:nvPr>
        </p:nvSpPr>
        <p:spPr>
          <a:xfrm>
            <a:off x="4727848" y="2672618"/>
            <a:ext cx="6877198" cy="738664"/>
          </a:xfrm>
        </p:spPr>
        <p:txBody>
          <a:bodyPr/>
          <a:lstStyle/>
          <a:p>
            <a:r>
              <a:rPr lang="en-US" altLang="ja-JP"/>
              <a:t>｢</a:t>
            </a:r>
            <a:r>
              <a:rPr lang="ja-JP" altLang="en-US"/>
              <a:t>依存症</a:t>
            </a:r>
            <a:r>
              <a:rPr lang="en-US" altLang="ja-JP"/>
              <a:t>｣</a:t>
            </a:r>
            <a:r>
              <a:rPr lang="ja-JP" altLang="en-US"/>
              <a:t>を知ろう</a:t>
            </a:r>
            <a:endParaRPr lang="ja-JP" altLang="en-US" dirty="0"/>
          </a:p>
        </p:txBody>
      </p:sp>
      <p:sp>
        <p:nvSpPr>
          <p:cNvPr id="14" name="タイトル 13">
            <a:extLst>
              <a:ext uri="{FF2B5EF4-FFF2-40B4-BE49-F238E27FC236}">
                <a16:creationId xmlns:a16="http://schemas.microsoft.com/office/drawing/2014/main" id="{EDADF500-8B59-FF66-36B3-EC8E7F05297F}"/>
              </a:ext>
            </a:extLst>
          </p:cNvPr>
          <p:cNvSpPr>
            <a:spLocks noGrp="1"/>
          </p:cNvSpPr>
          <p:nvPr>
            <p:ph type="title"/>
          </p:nvPr>
        </p:nvSpPr>
        <p:spPr>
          <a:xfrm>
            <a:off x="4727848" y="1423636"/>
            <a:ext cx="6912768" cy="738664"/>
          </a:xfrm>
        </p:spPr>
        <p:txBody>
          <a:bodyPr/>
          <a:lstStyle/>
          <a:p>
            <a:r>
              <a:rPr lang="ja-JP" altLang="en-US" dirty="0"/>
              <a:t>はじめに</a:t>
            </a:r>
          </a:p>
        </p:txBody>
      </p:sp>
      <p:sp>
        <p:nvSpPr>
          <p:cNvPr id="18" name="スライド番号プレースホルダー 17">
            <a:extLst>
              <a:ext uri="{FF2B5EF4-FFF2-40B4-BE49-F238E27FC236}">
                <a16:creationId xmlns:a16="http://schemas.microsoft.com/office/drawing/2014/main" id="{EB4792C8-B7CE-EEEC-6F1E-E90487C0C1C2}"/>
              </a:ext>
            </a:extLst>
          </p:cNvPr>
          <p:cNvSpPr>
            <a:spLocks noGrp="1"/>
          </p:cNvSpPr>
          <p:nvPr>
            <p:ph type="sldNum" sz="quarter" idx="12"/>
          </p:nvPr>
        </p:nvSpPr>
        <p:spPr>
          <a:xfrm>
            <a:off x="11568608" y="6356351"/>
            <a:ext cx="396528" cy="365125"/>
          </a:xfrm>
        </p:spPr>
        <p:txBody>
          <a:bodyPr/>
          <a:lstStyle/>
          <a:p>
            <a:fld id="{31A8A2BA-48A9-43F4-852E-BCA3C59F90C5}" type="slidenum">
              <a:rPr lang="ja-JP" altLang="en-US" smtClean="0"/>
              <a:pPr/>
              <a:t>1</a:t>
            </a:fld>
            <a:endParaRPr lang="ja-JP" altLang="en-US" dirty="0"/>
          </a:p>
        </p:txBody>
      </p:sp>
      <p:sp>
        <p:nvSpPr>
          <p:cNvPr id="16" name="テキスト プレースホルダー 15">
            <a:extLst>
              <a:ext uri="{FF2B5EF4-FFF2-40B4-BE49-F238E27FC236}">
                <a16:creationId xmlns:a16="http://schemas.microsoft.com/office/drawing/2014/main" id="{A049ACD4-6A59-54E4-AF77-34999AA2816C}"/>
              </a:ext>
            </a:extLst>
          </p:cNvPr>
          <p:cNvSpPr>
            <a:spLocks noGrp="1"/>
          </p:cNvSpPr>
          <p:nvPr>
            <p:ph type="body" sz="quarter" idx="14"/>
          </p:nvPr>
        </p:nvSpPr>
        <p:spPr>
          <a:xfrm>
            <a:off x="4727848" y="3894456"/>
            <a:ext cx="5904656" cy="738664"/>
          </a:xfrm>
        </p:spPr>
        <p:txBody>
          <a:bodyPr/>
          <a:lstStyle/>
          <a:p>
            <a:pPr lvl="0"/>
            <a:r>
              <a:rPr lang="en-US" altLang="ja-JP" dirty="0"/>
              <a:t>｢</a:t>
            </a:r>
            <a:r>
              <a:rPr lang="ja-JP" altLang="en-US" dirty="0"/>
              <a:t>ストレス</a:t>
            </a:r>
            <a:r>
              <a:rPr lang="en-US" altLang="ja-JP" dirty="0"/>
              <a:t>｣</a:t>
            </a:r>
            <a:r>
              <a:rPr lang="ja-JP" altLang="en-US" dirty="0"/>
              <a:t>とうまくつきあおう</a:t>
            </a:r>
          </a:p>
        </p:txBody>
      </p:sp>
      <p:pic>
        <p:nvPicPr>
          <p:cNvPr id="44" name="グラフィックス 43">
            <a:extLst>
              <a:ext uri="{FF2B5EF4-FFF2-40B4-BE49-F238E27FC236}">
                <a16:creationId xmlns:a16="http://schemas.microsoft.com/office/drawing/2014/main" id="{28EEB322-AFFF-3E6A-D8FA-04EEAD49F4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21596" y="2524397"/>
            <a:ext cx="1276350" cy="876300"/>
          </a:xfrm>
          <a:prstGeom prst="rect">
            <a:avLst/>
          </a:prstGeom>
        </p:spPr>
      </p:pic>
      <p:pic>
        <p:nvPicPr>
          <p:cNvPr id="46" name="グラフィックス 45">
            <a:extLst>
              <a:ext uri="{FF2B5EF4-FFF2-40B4-BE49-F238E27FC236}">
                <a16:creationId xmlns:a16="http://schemas.microsoft.com/office/drawing/2014/main" id="{76CCA9A7-1E61-9348-9C71-B6C685230E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21596" y="3745729"/>
            <a:ext cx="1276350" cy="876300"/>
          </a:xfrm>
          <a:prstGeom prst="rect">
            <a:avLst/>
          </a:prstGeom>
        </p:spPr>
      </p:pic>
      <p:pic>
        <p:nvPicPr>
          <p:cNvPr id="5" name="グラフィックス 4">
            <a:extLst>
              <a:ext uri="{FF2B5EF4-FFF2-40B4-BE49-F238E27FC236}">
                <a16:creationId xmlns:a16="http://schemas.microsoft.com/office/drawing/2014/main" id="{614FDF6F-1C8C-4C97-7602-5216A7DB79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21596" y="1299240"/>
            <a:ext cx="1276350" cy="876300"/>
          </a:xfrm>
          <a:prstGeom prst="rect">
            <a:avLst/>
          </a:prstGeom>
        </p:spPr>
      </p:pic>
    </p:spTree>
    <p:extLst>
      <p:ext uri="{BB962C8B-B14F-4D97-AF65-F5344CB8AC3E}">
        <p14:creationId xmlns:p14="http://schemas.microsoft.com/office/powerpoint/2010/main" val="2452135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D246A758-981D-BB1A-7D0E-1FB4B813079C}"/>
              </a:ext>
            </a:extLst>
          </p:cNvPr>
          <p:cNvSpPr>
            <a:spLocks noGrp="1"/>
          </p:cNvSpPr>
          <p:nvPr>
            <p:ph type="sldNum" sz="quarter" idx="12"/>
          </p:nvPr>
        </p:nvSpPr>
        <p:spPr/>
        <p:txBody>
          <a:bodyPr/>
          <a:lstStyle/>
          <a:p>
            <a:fld id="{31A8A2BA-48A9-43F4-852E-BCA3C59F90C5}" type="slidenum">
              <a:rPr lang="ja-JP" altLang="en-US" smtClean="0"/>
              <a:pPr/>
              <a:t>19</a:t>
            </a:fld>
            <a:endParaRPr lang="ja-JP" altLang="en-US" dirty="0"/>
          </a:p>
        </p:txBody>
      </p:sp>
      <p:sp>
        <p:nvSpPr>
          <p:cNvPr id="6" name="テキスト プレースホルダー 5">
            <a:extLst>
              <a:ext uri="{FF2B5EF4-FFF2-40B4-BE49-F238E27FC236}">
                <a16:creationId xmlns:a16="http://schemas.microsoft.com/office/drawing/2014/main" id="{06FBC1F8-39E7-4CFE-AD8F-C7697FD11243}"/>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8" name="テキスト プレースホルダー 7">
            <a:extLst>
              <a:ext uri="{FF2B5EF4-FFF2-40B4-BE49-F238E27FC236}">
                <a16:creationId xmlns:a16="http://schemas.microsoft.com/office/drawing/2014/main" id="{62BC6995-0E0E-5F30-A058-B7AACED16B58}"/>
              </a:ext>
            </a:extLst>
          </p:cNvPr>
          <p:cNvSpPr>
            <a:spLocks noGrp="1"/>
          </p:cNvSpPr>
          <p:nvPr>
            <p:ph type="body" sz="quarter" idx="14"/>
          </p:nvPr>
        </p:nvSpPr>
        <p:spPr/>
        <p:txBody>
          <a:bodyPr/>
          <a:lstStyle/>
          <a:p>
            <a:r>
              <a:rPr lang="en-US" altLang="ja-JP" dirty="0"/>
              <a:t>1</a:t>
            </a:r>
            <a:endParaRPr lang="ja-JP" altLang="en-US" dirty="0"/>
          </a:p>
        </p:txBody>
      </p:sp>
      <p:grpSp>
        <p:nvGrpSpPr>
          <p:cNvPr id="47" name="グループ化 46">
            <a:extLst>
              <a:ext uri="{FF2B5EF4-FFF2-40B4-BE49-F238E27FC236}">
                <a16:creationId xmlns:a16="http://schemas.microsoft.com/office/drawing/2014/main" id="{47F513DA-4E0C-B838-6BCB-32F92CD69ECD}"/>
              </a:ext>
            </a:extLst>
          </p:cNvPr>
          <p:cNvGrpSpPr/>
          <p:nvPr/>
        </p:nvGrpSpPr>
        <p:grpSpPr>
          <a:xfrm>
            <a:off x="1304917" y="2385642"/>
            <a:ext cx="9546100" cy="3881182"/>
            <a:chOff x="1304917" y="2385642"/>
            <a:chExt cx="9546100" cy="3881182"/>
          </a:xfrm>
        </p:grpSpPr>
        <p:sp>
          <p:nvSpPr>
            <p:cNvPr id="45" name="テキスト ボックス 44">
              <a:extLst>
                <a:ext uri="{FF2B5EF4-FFF2-40B4-BE49-F238E27FC236}">
                  <a16:creationId xmlns:a16="http://schemas.microsoft.com/office/drawing/2014/main" id="{383B93EE-C391-5EB5-012A-3E747532D80B}"/>
                </a:ext>
              </a:extLst>
            </p:cNvPr>
            <p:cNvSpPr txBox="1"/>
            <p:nvPr/>
          </p:nvSpPr>
          <p:spPr>
            <a:xfrm>
              <a:off x="1304918" y="3880372"/>
              <a:ext cx="648841" cy="369332"/>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nSpc>
                  <a:spcPct val="100000"/>
                </a:lnSpc>
              </a:pPr>
              <a:r>
                <a:rPr lang="ja-JP" altLang="en-US" sz="2400" dirty="0"/>
                <a:t>大麻</a:t>
              </a:r>
            </a:p>
          </p:txBody>
        </p:sp>
        <p:sp>
          <p:nvSpPr>
            <p:cNvPr id="49" name="テキスト ボックス 48">
              <a:extLst>
                <a:ext uri="{FF2B5EF4-FFF2-40B4-BE49-F238E27FC236}">
                  <a16:creationId xmlns:a16="http://schemas.microsoft.com/office/drawing/2014/main" id="{DEA3FD17-541C-5161-13A2-4C2A467245AE}"/>
                </a:ext>
              </a:extLst>
            </p:cNvPr>
            <p:cNvSpPr txBox="1"/>
            <p:nvPr/>
          </p:nvSpPr>
          <p:spPr>
            <a:xfrm>
              <a:off x="4551285" y="3885148"/>
              <a:ext cx="2192787" cy="369332"/>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nSpc>
                  <a:spcPct val="100000"/>
                </a:lnSpc>
              </a:pPr>
              <a:r>
                <a:rPr lang="ja-JP" altLang="en-US" sz="2400" dirty="0"/>
                <a:t>大麻ワックス</a:t>
              </a:r>
            </a:p>
          </p:txBody>
        </p:sp>
        <p:sp>
          <p:nvSpPr>
            <p:cNvPr id="52" name="テキスト ボックス 51">
              <a:extLst>
                <a:ext uri="{FF2B5EF4-FFF2-40B4-BE49-F238E27FC236}">
                  <a16:creationId xmlns:a16="http://schemas.microsoft.com/office/drawing/2014/main" id="{41ACC398-5419-B5AB-9582-38B968171881}"/>
                </a:ext>
              </a:extLst>
            </p:cNvPr>
            <p:cNvSpPr txBox="1"/>
            <p:nvPr/>
          </p:nvSpPr>
          <p:spPr>
            <a:xfrm>
              <a:off x="7910626" y="3923764"/>
              <a:ext cx="2617323" cy="369332"/>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nSpc>
                  <a:spcPct val="100000"/>
                </a:lnSpc>
              </a:pPr>
              <a:r>
                <a:rPr lang="ja-JP" altLang="en-US" sz="2400" dirty="0"/>
                <a:t>大麻リキッド</a:t>
              </a:r>
            </a:p>
          </p:txBody>
        </p:sp>
        <p:sp>
          <p:nvSpPr>
            <p:cNvPr id="12" name="テキスト ボックス 11">
              <a:extLst>
                <a:ext uri="{FF2B5EF4-FFF2-40B4-BE49-F238E27FC236}">
                  <a16:creationId xmlns:a16="http://schemas.microsoft.com/office/drawing/2014/main" id="{1AF37245-F62A-2F49-3ADA-EDBCEE70E37D}"/>
                </a:ext>
              </a:extLst>
            </p:cNvPr>
            <p:cNvSpPr txBox="1"/>
            <p:nvPr/>
          </p:nvSpPr>
          <p:spPr>
            <a:xfrm>
              <a:off x="1304918" y="5897492"/>
              <a:ext cx="1248647" cy="369332"/>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nSpc>
                  <a:spcPct val="100000"/>
                </a:lnSpc>
              </a:pPr>
              <a:r>
                <a:rPr lang="en-US" altLang="ja-JP" sz="2400" dirty="0"/>
                <a:t>MDMA</a:t>
              </a:r>
              <a:endParaRPr lang="ja-JP" altLang="en-US" sz="2400" dirty="0"/>
            </a:p>
          </p:txBody>
        </p:sp>
        <p:sp>
          <p:nvSpPr>
            <p:cNvPr id="13" name="テキスト ボックス 12">
              <a:extLst>
                <a:ext uri="{FF2B5EF4-FFF2-40B4-BE49-F238E27FC236}">
                  <a16:creationId xmlns:a16="http://schemas.microsoft.com/office/drawing/2014/main" id="{C93B35C2-F12B-8A23-DD45-8A370854E83B}"/>
                </a:ext>
              </a:extLst>
            </p:cNvPr>
            <p:cNvSpPr txBox="1"/>
            <p:nvPr/>
          </p:nvSpPr>
          <p:spPr>
            <a:xfrm>
              <a:off x="4630670" y="5897492"/>
              <a:ext cx="1248647" cy="369332"/>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nSpc>
                  <a:spcPct val="100000"/>
                </a:lnSpc>
              </a:pPr>
              <a:r>
                <a:rPr lang="en-US" altLang="ja-JP" sz="2400" dirty="0"/>
                <a:t>LSD</a:t>
              </a:r>
              <a:endParaRPr lang="ja-JP" altLang="en-US" sz="2400" dirty="0"/>
            </a:p>
          </p:txBody>
        </p:sp>
        <p:sp>
          <p:nvSpPr>
            <p:cNvPr id="18" name="テキスト ボックス 17">
              <a:extLst>
                <a:ext uri="{FF2B5EF4-FFF2-40B4-BE49-F238E27FC236}">
                  <a16:creationId xmlns:a16="http://schemas.microsoft.com/office/drawing/2014/main" id="{9F16F6DC-8E73-CF14-DC4D-C890956929B6}"/>
                </a:ext>
              </a:extLst>
            </p:cNvPr>
            <p:cNvSpPr txBox="1"/>
            <p:nvPr/>
          </p:nvSpPr>
          <p:spPr>
            <a:xfrm>
              <a:off x="7915554" y="5897492"/>
              <a:ext cx="2169637" cy="369332"/>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nSpc>
                  <a:spcPct val="100000"/>
                </a:lnSpc>
              </a:pPr>
              <a:r>
                <a:rPr lang="ja-JP" altLang="en-US" sz="2400" dirty="0"/>
                <a:t>危険ドラッグ</a:t>
              </a:r>
            </a:p>
          </p:txBody>
        </p:sp>
        <p:pic>
          <p:nvPicPr>
            <p:cNvPr id="22" name="図 21" descr="食品, フルーツ が含まれている画像&#10;&#10;自動的に生成された説明">
              <a:extLst>
                <a:ext uri="{FF2B5EF4-FFF2-40B4-BE49-F238E27FC236}">
                  <a16:creationId xmlns:a16="http://schemas.microsoft.com/office/drawing/2014/main" id="{FC013F87-0CDF-9652-AD10-2CBF2C64C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917" y="2385642"/>
              <a:ext cx="2958336" cy="1382400"/>
            </a:xfrm>
            <a:prstGeom prst="rect">
              <a:avLst/>
            </a:prstGeom>
          </p:spPr>
        </p:pic>
        <p:pic>
          <p:nvPicPr>
            <p:cNvPr id="24" name="図 23" descr="屋内, 食品, カップ, 座る が含まれている画像&#10;&#10;自動的に生成された説明">
              <a:extLst>
                <a:ext uri="{FF2B5EF4-FFF2-40B4-BE49-F238E27FC236}">
                  <a16:creationId xmlns:a16="http://schemas.microsoft.com/office/drawing/2014/main" id="{C5DB8A23-83B3-95CC-2E56-AFC05CF048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991" y="2385642"/>
              <a:ext cx="2958336" cy="1382400"/>
            </a:xfrm>
            <a:prstGeom prst="rect">
              <a:avLst/>
            </a:prstGeom>
          </p:spPr>
        </p:pic>
        <p:pic>
          <p:nvPicPr>
            <p:cNvPr id="26" name="図 25" descr="屋内, 茶色, 座る, 食品 が含まれている画像&#10;&#10;自動的に生成された説明">
              <a:extLst>
                <a:ext uri="{FF2B5EF4-FFF2-40B4-BE49-F238E27FC236}">
                  <a16:creationId xmlns:a16="http://schemas.microsoft.com/office/drawing/2014/main" id="{17874D3B-52C0-AF2E-6EB8-F3EDD76958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2681" y="2385642"/>
              <a:ext cx="2958336" cy="1382400"/>
            </a:xfrm>
            <a:prstGeom prst="rect">
              <a:avLst/>
            </a:prstGeom>
          </p:spPr>
        </p:pic>
        <p:pic>
          <p:nvPicPr>
            <p:cNvPr id="28" name="図 27">
              <a:extLst>
                <a:ext uri="{FF2B5EF4-FFF2-40B4-BE49-F238E27FC236}">
                  <a16:creationId xmlns:a16="http://schemas.microsoft.com/office/drawing/2014/main" id="{F02BB9A5-0261-877D-1556-C637E46A04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4917" y="4422864"/>
              <a:ext cx="2958336" cy="1382400"/>
            </a:xfrm>
            <a:prstGeom prst="rect">
              <a:avLst/>
            </a:prstGeom>
          </p:spPr>
        </p:pic>
        <p:pic>
          <p:nvPicPr>
            <p:cNvPr id="38" name="図 37">
              <a:extLst>
                <a:ext uri="{FF2B5EF4-FFF2-40B4-BE49-F238E27FC236}">
                  <a16:creationId xmlns:a16="http://schemas.microsoft.com/office/drawing/2014/main" id="{D367B097-89CE-D32F-E0EA-4B1EA9EF58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2991" y="4422864"/>
              <a:ext cx="2958336" cy="1382400"/>
            </a:xfrm>
            <a:prstGeom prst="rect">
              <a:avLst/>
            </a:prstGeom>
          </p:spPr>
        </p:pic>
        <p:pic>
          <p:nvPicPr>
            <p:cNvPr id="40" name="図 39" descr="プラスチックの容器&#10;&#10;自動的に生成された説明">
              <a:extLst>
                <a:ext uri="{FF2B5EF4-FFF2-40B4-BE49-F238E27FC236}">
                  <a16:creationId xmlns:a16="http://schemas.microsoft.com/office/drawing/2014/main" id="{E6528AD6-5AF2-CF88-C318-754ECBCDF4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2681" y="4422864"/>
              <a:ext cx="2958336" cy="1382400"/>
            </a:xfrm>
            <a:prstGeom prst="rect">
              <a:avLst/>
            </a:prstGeom>
          </p:spPr>
        </p:pic>
      </p:grpSp>
      <p:sp>
        <p:nvSpPr>
          <p:cNvPr id="3" name="Rectangle 13">
            <a:extLst>
              <a:ext uri="{FF2B5EF4-FFF2-40B4-BE49-F238E27FC236}">
                <a16:creationId xmlns:a16="http://schemas.microsoft.com/office/drawing/2014/main" id="{85E0180F-57FE-0D1B-A363-A1C1BD25D5FA}"/>
              </a:ext>
            </a:extLst>
          </p:cNvPr>
          <p:cNvSpPr>
            <a:spLocks noChangeArrowheads="1"/>
          </p:cNvSpPr>
          <p:nvPr/>
        </p:nvSpPr>
        <p:spPr bwMode="auto">
          <a:xfrm>
            <a:off x="9828770" y="6550740"/>
            <a:ext cx="1379230" cy="22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defRPr kumimoji="1" sz="4600">
                <a:solidFill>
                  <a:srgbClr val="FF3300"/>
                </a:solidFill>
                <a:latin typeface="Arial" pitchFamily="34" charset="0"/>
                <a:ea typeface="ＤＦＰ超極太明朝体" pitchFamily="18" charset="-128"/>
              </a:defRPr>
            </a:lvl1pPr>
            <a:lvl2pPr marL="742950" indent="-285750" eaLnBrk="0" hangingPunct="0">
              <a:defRPr kumimoji="1" sz="4600">
                <a:solidFill>
                  <a:srgbClr val="FF3300"/>
                </a:solidFill>
                <a:latin typeface="Arial" pitchFamily="34" charset="0"/>
                <a:ea typeface="ＤＦＰ超極太明朝体" pitchFamily="18" charset="-128"/>
              </a:defRPr>
            </a:lvl2pPr>
            <a:lvl3pPr marL="1143000" indent="-228600" eaLnBrk="0" hangingPunct="0">
              <a:defRPr kumimoji="1" sz="4600">
                <a:solidFill>
                  <a:srgbClr val="FF3300"/>
                </a:solidFill>
                <a:latin typeface="Arial" pitchFamily="34" charset="0"/>
                <a:ea typeface="ＤＦＰ超極太明朝体" pitchFamily="18" charset="-128"/>
              </a:defRPr>
            </a:lvl3pPr>
            <a:lvl4pPr marL="1600200" indent="-228600" eaLnBrk="0" hangingPunct="0">
              <a:defRPr kumimoji="1" sz="4600">
                <a:solidFill>
                  <a:srgbClr val="FF3300"/>
                </a:solidFill>
                <a:latin typeface="Arial" pitchFamily="34" charset="0"/>
                <a:ea typeface="ＤＦＰ超極太明朝体" pitchFamily="18" charset="-128"/>
              </a:defRPr>
            </a:lvl4pPr>
            <a:lvl5pPr marL="2057400" indent="-228600" eaLnBrk="0" hangingPunct="0">
              <a:defRPr kumimoji="1" sz="4600">
                <a:solidFill>
                  <a:srgbClr val="FF3300"/>
                </a:solidFill>
                <a:latin typeface="Arial" pitchFamily="34" charset="0"/>
                <a:ea typeface="ＤＦＰ超極太明朝体" pitchFamily="18" charset="-128"/>
              </a:defRPr>
            </a:lvl5pPr>
            <a:lvl6pPr marL="25146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6pPr>
            <a:lvl7pPr marL="29718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7pPr>
            <a:lvl8pPr marL="34290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8pPr>
            <a:lvl9pPr marL="38862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9pPr>
          </a:lstStyle>
          <a:p>
            <a:pPr algn="r" eaLnBrk="1" fontAlgn="base" hangingPunct="1">
              <a:spcBef>
                <a:spcPct val="0"/>
              </a:spcBef>
              <a:spcAft>
                <a:spcPct val="0"/>
              </a:spcAft>
            </a:pPr>
            <a:r>
              <a:rPr lang="ja-JP" altLang="en-US" sz="1400" dirty="0">
                <a:solidFill>
                  <a:schemeClr val="tx1"/>
                </a:solidFill>
                <a:latin typeface="+mn-ea"/>
                <a:ea typeface="+mn-ea"/>
              </a:rPr>
              <a:t>写真：厚生労働省</a:t>
            </a:r>
          </a:p>
        </p:txBody>
      </p:sp>
      <p:cxnSp>
        <p:nvCxnSpPr>
          <p:cNvPr id="10" name="直線コネクタ 9">
            <a:extLst>
              <a:ext uri="{FF2B5EF4-FFF2-40B4-BE49-F238E27FC236}">
                <a16:creationId xmlns:a16="http://schemas.microsoft.com/office/drawing/2014/main" id="{265A2519-1047-4CBF-15D6-B9112D6E99CA}"/>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15E84B2A-D49C-930F-BC33-E2AFBAFA218A}"/>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Rectangle 2055">
            <a:extLst>
              <a:ext uri="{FF2B5EF4-FFF2-40B4-BE49-F238E27FC236}">
                <a16:creationId xmlns:a16="http://schemas.microsoft.com/office/drawing/2014/main" id="{4A226555-11D5-1E36-41E1-D9E4C5AD9317}"/>
              </a:ext>
            </a:extLst>
          </p:cNvPr>
          <p:cNvSpPr>
            <a:spLocks noChangeArrowheads="1"/>
          </p:cNvSpPr>
          <p:nvPr/>
        </p:nvSpPr>
        <p:spPr bwMode="auto">
          <a:xfrm>
            <a:off x="1271464" y="1355425"/>
            <a:ext cx="6336705"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違法な薬物②</a:t>
            </a:r>
          </a:p>
        </p:txBody>
      </p:sp>
    </p:spTree>
    <p:extLst>
      <p:ext uri="{BB962C8B-B14F-4D97-AF65-F5344CB8AC3E}">
        <p14:creationId xmlns:p14="http://schemas.microsoft.com/office/powerpoint/2010/main" val="9161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59CF1AD-018E-BE34-F3CD-BE85B1D2AE0A}"/>
              </a:ext>
            </a:extLst>
          </p:cNvPr>
          <p:cNvSpPr>
            <a:spLocks noGrp="1"/>
          </p:cNvSpPr>
          <p:nvPr>
            <p:ph type="sldNum" sz="quarter" idx="12"/>
          </p:nvPr>
        </p:nvSpPr>
        <p:spPr/>
        <p:txBody>
          <a:bodyPr/>
          <a:lstStyle/>
          <a:p>
            <a:fld id="{31A8A2BA-48A9-43F4-852E-BCA3C59F90C5}" type="slidenum">
              <a:rPr lang="ja-JP" altLang="en-US" smtClean="0"/>
              <a:pPr/>
              <a:t>20</a:t>
            </a:fld>
            <a:endParaRPr lang="ja-JP" altLang="en-US" dirty="0"/>
          </a:p>
        </p:txBody>
      </p:sp>
      <p:sp>
        <p:nvSpPr>
          <p:cNvPr id="5" name="テキスト プレースホルダー 4">
            <a:extLst>
              <a:ext uri="{FF2B5EF4-FFF2-40B4-BE49-F238E27FC236}">
                <a16:creationId xmlns:a16="http://schemas.microsoft.com/office/drawing/2014/main" id="{8FD0EF23-F8D9-2E9D-58D3-C7BC9A710FC4}"/>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10" name="テキスト プレースホルダー 9">
            <a:extLst>
              <a:ext uri="{FF2B5EF4-FFF2-40B4-BE49-F238E27FC236}">
                <a16:creationId xmlns:a16="http://schemas.microsoft.com/office/drawing/2014/main" id="{3DA57D0C-0865-2612-0E91-4126F015203D}"/>
              </a:ext>
            </a:extLst>
          </p:cNvPr>
          <p:cNvSpPr>
            <a:spLocks noGrp="1"/>
          </p:cNvSpPr>
          <p:nvPr>
            <p:ph type="body" sz="quarter" idx="14"/>
          </p:nvPr>
        </p:nvSpPr>
        <p:spPr/>
        <p:txBody>
          <a:bodyPr/>
          <a:lstStyle/>
          <a:p>
            <a:r>
              <a:rPr lang="en-US" altLang="ja-JP" dirty="0"/>
              <a:t>1</a:t>
            </a:r>
            <a:endParaRPr lang="ja-JP" altLang="en-US" dirty="0"/>
          </a:p>
        </p:txBody>
      </p:sp>
      <p:sp>
        <p:nvSpPr>
          <p:cNvPr id="2" name="Rectangle 2055">
            <a:extLst>
              <a:ext uri="{FF2B5EF4-FFF2-40B4-BE49-F238E27FC236}">
                <a16:creationId xmlns:a16="http://schemas.microsoft.com/office/drawing/2014/main" id="{AB410DDD-6896-C467-25DC-B892A2A817FE}"/>
              </a:ext>
            </a:extLst>
          </p:cNvPr>
          <p:cNvSpPr>
            <a:spLocks noChangeArrowheads="1"/>
          </p:cNvSpPr>
          <p:nvPr/>
        </p:nvSpPr>
        <p:spPr bwMode="auto">
          <a:xfrm>
            <a:off x="1271464" y="1357200"/>
            <a:ext cx="6336705"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大麻は安全？①</a:t>
            </a:r>
          </a:p>
        </p:txBody>
      </p:sp>
      <p:sp>
        <p:nvSpPr>
          <p:cNvPr id="22" name="Rectangle 2055">
            <a:extLst>
              <a:ext uri="{FF2B5EF4-FFF2-40B4-BE49-F238E27FC236}">
                <a16:creationId xmlns:a16="http://schemas.microsoft.com/office/drawing/2014/main" id="{5906BA58-4CC1-1E54-6C33-3BCCC40C074D}"/>
              </a:ext>
            </a:extLst>
          </p:cNvPr>
          <p:cNvSpPr>
            <a:spLocks noChangeArrowheads="1"/>
          </p:cNvSpPr>
          <p:nvPr/>
        </p:nvSpPr>
        <p:spPr bwMode="auto">
          <a:xfrm>
            <a:off x="1083264" y="2301768"/>
            <a:ext cx="9611956" cy="3023905"/>
          </a:xfrm>
          <a:prstGeom prst="rect">
            <a:avLst/>
          </a:prstGeom>
          <a:noFill/>
          <a:ln w="9525">
            <a:noFill/>
            <a:miter lim="800000"/>
            <a:headEnd/>
            <a:tailEnd/>
          </a:ln>
        </p:spPr>
        <p:txBody>
          <a:bodyPr wrap="square" lIns="0" tIns="0" rIns="0" bIns="0">
            <a:spAutoFit/>
          </a:bodyPr>
          <a:lstStyle/>
          <a:p>
            <a:pPr>
              <a:lnSpc>
                <a:spcPts val="6000"/>
              </a:lnSpc>
            </a:pPr>
            <a:r>
              <a:rPr lang="ja-JP" altLang="en-US" sz="3600" b="1" dirty="0">
                <a:latin typeface="+mj-ea"/>
                <a:ea typeface="+mj-ea"/>
              </a:rPr>
              <a:t>大麻を何度も使用していると、</a:t>
            </a:r>
            <a:endParaRPr lang="en-US" altLang="ja-JP" sz="3600" b="1" dirty="0">
              <a:latin typeface="+mj-ea"/>
              <a:ea typeface="+mj-ea"/>
            </a:endParaRPr>
          </a:p>
          <a:p>
            <a:pPr>
              <a:lnSpc>
                <a:spcPts val="6000"/>
              </a:lnSpc>
            </a:pPr>
            <a:r>
              <a:rPr lang="ja-JP" altLang="en-US" sz="3600" b="1" dirty="0">
                <a:latin typeface="+mj-ea"/>
                <a:ea typeface="+mj-ea"/>
              </a:rPr>
              <a:t>大麻を使用していない時に、</a:t>
            </a:r>
            <a:endParaRPr lang="en-US" altLang="ja-JP" sz="3600" b="1" dirty="0">
              <a:latin typeface="+mj-ea"/>
              <a:ea typeface="+mj-ea"/>
            </a:endParaRPr>
          </a:p>
          <a:p>
            <a:pPr>
              <a:lnSpc>
                <a:spcPts val="6000"/>
              </a:lnSpc>
            </a:pPr>
            <a:r>
              <a:rPr lang="ja-JP" altLang="en-US" sz="3600" b="1" dirty="0">
                <a:latin typeface="+mj-ea"/>
                <a:ea typeface="+mj-ea"/>
              </a:rPr>
              <a:t>イライラしたり、落ち着きがなくなったり、</a:t>
            </a:r>
            <a:endParaRPr lang="en-US" altLang="ja-JP" sz="3600" b="1" dirty="0">
              <a:latin typeface="+mj-ea"/>
              <a:ea typeface="+mj-ea"/>
            </a:endParaRPr>
          </a:p>
          <a:p>
            <a:pPr>
              <a:lnSpc>
                <a:spcPts val="6000"/>
              </a:lnSpc>
            </a:pPr>
            <a:r>
              <a:rPr lang="ja-JP" altLang="en-US" sz="3600" b="1" dirty="0">
                <a:latin typeface="+mj-ea"/>
                <a:ea typeface="+mj-ea"/>
              </a:rPr>
              <a:t>眠れなくなるなどの不快な症状が現れます。</a:t>
            </a:r>
            <a:endParaRPr lang="en-US" altLang="ja-JP" sz="3600" b="1" dirty="0">
              <a:latin typeface="+mj-ea"/>
              <a:ea typeface="+mj-ea"/>
            </a:endParaRPr>
          </a:p>
        </p:txBody>
      </p:sp>
      <p:cxnSp>
        <p:nvCxnSpPr>
          <p:cNvPr id="12" name="直線コネクタ 11">
            <a:extLst>
              <a:ext uri="{FF2B5EF4-FFF2-40B4-BE49-F238E27FC236}">
                <a16:creationId xmlns:a16="http://schemas.microsoft.com/office/drawing/2014/main" id="{99021CC2-9489-CB4E-A0E1-EA39DEC2F987}"/>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0DA0014B-B93B-490E-F878-A2F2761EFE64}"/>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73670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59CF1AD-018E-BE34-F3CD-BE85B1D2AE0A}"/>
              </a:ext>
            </a:extLst>
          </p:cNvPr>
          <p:cNvSpPr>
            <a:spLocks noGrp="1"/>
          </p:cNvSpPr>
          <p:nvPr>
            <p:ph type="sldNum" sz="quarter" idx="12"/>
          </p:nvPr>
        </p:nvSpPr>
        <p:spPr/>
        <p:txBody>
          <a:bodyPr/>
          <a:lstStyle/>
          <a:p>
            <a:fld id="{31A8A2BA-48A9-43F4-852E-BCA3C59F90C5}" type="slidenum">
              <a:rPr lang="ja-JP" altLang="en-US" smtClean="0"/>
              <a:pPr/>
              <a:t>21</a:t>
            </a:fld>
            <a:endParaRPr lang="ja-JP" altLang="en-US" dirty="0"/>
          </a:p>
        </p:txBody>
      </p:sp>
      <p:sp>
        <p:nvSpPr>
          <p:cNvPr id="5" name="テキスト プレースホルダー 4">
            <a:extLst>
              <a:ext uri="{FF2B5EF4-FFF2-40B4-BE49-F238E27FC236}">
                <a16:creationId xmlns:a16="http://schemas.microsoft.com/office/drawing/2014/main" id="{8FD0EF23-F8D9-2E9D-58D3-C7BC9A710FC4}"/>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10" name="テキスト プレースホルダー 9">
            <a:extLst>
              <a:ext uri="{FF2B5EF4-FFF2-40B4-BE49-F238E27FC236}">
                <a16:creationId xmlns:a16="http://schemas.microsoft.com/office/drawing/2014/main" id="{3DA57D0C-0865-2612-0E91-4126F015203D}"/>
              </a:ext>
            </a:extLst>
          </p:cNvPr>
          <p:cNvSpPr>
            <a:spLocks noGrp="1"/>
          </p:cNvSpPr>
          <p:nvPr>
            <p:ph type="body" sz="quarter" idx="14"/>
          </p:nvPr>
        </p:nvSpPr>
        <p:spPr/>
        <p:txBody>
          <a:bodyPr/>
          <a:lstStyle/>
          <a:p>
            <a:r>
              <a:rPr lang="en-US" altLang="ja-JP" dirty="0"/>
              <a:t>1</a:t>
            </a:r>
            <a:endParaRPr lang="ja-JP" altLang="en-US" dirty="0"/>
          </a:p>
        </p:txBody>
      </p:sp>
      <p:sp>
        <p:nvSpPr>
          <p:cNvPr id="2" name="Rectangle 2055">
            <a:extLst>
              <a:ext uri="{FF2B5EF4-FFF2-40B4-BE49-F238E27FC236}">
                <a16:creationId xmlns:a16="http://schemas.microsoft.com/office/drawing/2014/main" id="{AB410DDD-6896-C467-25DC-B892A2A817FE}"/>
              </a:ext>
            </a:extLst>
          </p:cNvPr>
          <p:cNvSpPr>
            <a:spLocks noChangeArrowheads="1"/>
          </p:cNvSpPr>
          <p:nvPr/>
        </p:nvSpPr>
        <p:spPr bwMode="auto">
          <a:xfrm>
            <a:off x="1271464" y="1357200"/>
            <a:ext cx="6336705"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大麻は安全？②</a:t>
            </a:r>
          </a:p>
        </p:txBody>
      </p:sp>
      <p:sp>
        <p:nvSpPr>
          <p:cNvPr id="22" name="Rectangle 2055">
            <a:extLst>
              <a:ext uri="{FF2B5EF4-FFF2-40B4-BE49-F238E27FC236}">
                <a16:creationId xmlns:a16="http://schemas.microsoft.com/office/drawing/2014/main" id="{5906BA58-4CC1-1E54-6C33-3BCCC40C074D}"/>
              </a:ext>
            </a:extLst>
          </p:cNvPr>
          <p:cNvSpPr>
            <a:spLocks noChangeArrowheads="1"/>
          </p:cNvSpPr>
          <p:nvPr/>
        </p:nvSpPr>
        <p:spPr bwMode="auto">
          <a:xfrm>
            <a:off x="984001" y="2279720"/>
            <a:ext cx="10501831" cy="2246769"/>
          </a:xfrm>
          <a:prstGeom prst="rect">
            <a:avLst/>
          </a:prstGeom>
          <a:noFill/>
          <a:ln w="9525">
            <a:noFill/>
            <a:miter lim="800000"/>
            <a:headEnd/>
            <a:tailEnd/>
          </a:ln>
        </p:spPr>
        <p:txBody>
          <a:bodyPr wrap="square" lIns="0" tIns="0" rIns="0" bIns="0">
            <a:spAutoFit/>
          </a:bodyPr>
          <a:lstStyle/>
          <a:p>
            <a:pPr>
              <a:lnSpc>
                <a:spcPts val="6000"/>
              </a:lnSpc>
            </a:pPr>
            <a:r>
              <a:rPr lang="ja-JP" altLang="en-US" sz="3400" b="1" dirty="0">
                <a:latin typeface="+mj-ea"/>
                <a:ea typeface="+mj-ea"/>
              </a:rPr>
              <a:t>大麻を使用する回数が増えるほど、</a:t>
            </a:r>
            <a:endParaRPr lang="en-US" altLang="ja-JP" sz="3400" b="1" dirty="0">
              <a:latin typeface="+mj-ea"/>
              <a:ea typeface="+mj-ea"/>
            </a:endParaRPr>
          </a:p>
          <a:p>
            <a:pPr>
              <a:lnSpc>
                <a:spcPts val="6000"/>
              </a:lnSpc>
            </a:pPr>
            <a:r>
              <a:rPr lang="ja-JP" altLang="en-US" sz="3400" b="1" dirty="0">
                <a:latin typeface="+mj-ea"/>
                <a:ea typeface="+mj-ea"/>
              </a:rPr>
              <a:t>薬物依存になる可能性や</a:t>
            </a:r>
            <a:endParaRPr lang="en-US" altLang="ja-JP" sz="3400" b="1" dirty="0">
              <a:latin typeface="+mj-ea"/>
              <a:ea typeface="+mj-ea"/>
            </a:endParaRPr>
          </a:p>
          <a:p>
            <a:pPr>
              <a:lnSpc>
                <a:spcPts val="6000"/>
              </a:lnSpc>
            </a:pPr>
            <a:r>
              <a:rPr lang="ja-JP" altLang="en-US" sz="3400" b="1" dirty="0">
                <a:latin typeface="+mj-ea"/>
                <a:ea typeface="+mj-ea"/>
              </a:rPr>
              <a:t>他の違法薬物の使用、自殺企図のリスクが高まります。</a:t>
            </a:r>
            <a:endParaRPr lang="en-US" altLang="ja-JP" sz="3400" b="1" dirty="0">
              <a:latin typeface="+mj-ea"/>
              <a:ea typeface="+mj-ea"/>
            </a:endParaRPr>
          </a:p>
        </p:txBody>
      </p:sp>
      <p:cxnSp>
        <p:nvCxnSpPr>
          <p:cNvPr id="12" name="直線コネクタ 11">
            <a:extLst>
              <a:ext uri="{FF2B5EF4-FFF2-40B4-BE49-F238E27FC236}">
                <a16:creationId xmlns:a16="http://schemas.microsoft.com/office/drawing/2014/main" id="{99021CC2-9489-CB4E-A0E1-EA39DEC2F987}"/>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0DA0014B-B93B-490E-F878-A2F2761EFE64}"/>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a:extLst>
              <a:ext uri="{FF2B5EF4-FFF2-40B4-BE49-F238E27FC236}">
                <a16:creationId xmlns:a16="http://schemas.microsoft.com/office/drawing/2014/main" id="{14EF90EA-F51D-3AB2-AB6B-C82AD536A816}"/>
              </a:ext>
            </a:extLst>
          </p:cNvPr>
          <p:cNvSpPr txBox="1"/>
          <p:nvPr/>
        </p:nvSpPr>
        <p:spPr>
          <a:xfrm>
            <a:off x="1379761" y="5912920"/>
            <a:ext cx="9432478"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SMARPP-24 </a:t>
            </a:r>
            <a:r>
              <a:rPr kumimoji="1" lang="ja-JP" altLang="en-US" dirty="0">
                <a:latin typeface="Meiryo UI" panose="020B0604030504040204" pitchFamily="50" charset="-128"/>
                <a:ea typeface="Meiryo UI" panose="020B0604030504040204" pitchFamily="50" charset="-128"/>
              </a:rPr>
              <a:t>物質使用障害治療プログラム（改訂版）」金剛出版</a:t>
            </a:r>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回「マリファナの真実」より</a:t>
            </a:r>
          </a:p>
        </p:txBody>
      </p:sp>
      <p:grpSp>
        <p:nvGrpSpPr>
          <p:cNvPr id="17" name="グループ化 16">
            <a:extLst>
              <a:ext uri="{FF2B5EF4-FFF2-40B4-BE49-F238E27FC236}">
                <a16:creationId xmlns:a16="http://schemas.microsoft.com/office/drawing/2014/main" id="{F117F6C2-FD30-4748-99FD-95A345E6F1E2}"/>
              </a:ext>
            </a:extLst>
          </p:cNvPr>
          <p:cNvGrpSpPr/>
          <p:nvPr/>
        </p:nvGrpSpPr>
        <p:grpSpPr>
          <a:xfrm>
            <a:off x="3269686" y="4714815"/>
            <a:ext cx="5652628" cy="946433"/>
            <a:chOff x="-1126189" y="4194658"/>
            <a:chExt cx="12078066" cy="946433"/>
          </a:xfrm>
        </p:grpSpPr>
        <p:sp>
          <p:nvSpPr>
            <p:cNvPr id="18" name="四角形: 角を丸くする 17">
              <a:extLst>
                <a:ext uri="{FF2B5EF4-FFF2-40B4-BE49-F238E27FC236}">
                  <a16:creationId xmlns:a16="http://schemas.microsoft.com/office/drawing/2014/main" id="{C7128DE3-A3E5-44CB-B8C8-F9D950A927F7}"/>
                </a:ext>
              </a:extLst>
            </p:cNvPr>
            <p:cNvSpPr/>
            <p:nvPr/>
          </p:nvSpPr>
          <p:spPr>
            <a:xfrm>
              <a:off x="-1126189" y="4194658"/>
              <a:ext cx="12078066" cy="946433"/>
            </a:xfrm>
            <a:prstGeom prst="roundRect">
              <a:avLst>
                <a:gd name="adj" fmla="val 8409"/>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Rectangle 2055">
              <a:extLst>
                <a:ext uri="{FF2B5EF4-FFF2-40B4-BE49-F238E27FC236}">
                  <a16:creationId xmlns:a16="http://schemas.microsoft.com/office/drawing/2014/main" id="{5C04D188-268A-49F3-8966-784513257366}"/>
                </a:ext>
              </a:extLst>
            </p:cNvPr>
            <p:cNvSpPr>
              <a:spLocks noChangeArrowheads="1"/>
            </p:cNvSpPr>
            <p:nvPr/>
          </p:nvSpPr>
          <p:spPr bwMode="auto">
            <a:xfrm>
              <a:off x="-725875" y="4468997"/>
              <a:ext cx="11377862" cy="488595"/>
            </a:xfrm>
            <a:prstGeom prst="rect">
              <a:avLst/>
            </a:prstGeom>
            <a:noFill/>
            <a:ln w="9525">
              <a:noFill/>
              <a:miter lim="800000"/>
              <a:headEnd/>
              <a:tailEnd/>
            </a:ln>
          </p:spPr>
          <p:txBody>
            <a:bodyPr wrap="square" lIns="0" tIns="0" rIns="0" bIns="0">
              <a:spAutoFit/>
            </a:bodyPr>
            <a:lstStyle/>
            <a:p>
              <a:pPr>
                <a:lnSpc>
                  <a:spcPts val="3800"/>
                </a:lnSpc>
              </a:pPr>
              <a:r>
                <a:rPr lang="ja-JP" altLang="en-US" sz="3200" b="1" dirty="0">
                  <a:latin typeface="+mj-ea"/>
                  <a:ea typeface="+mj-ea"/>
                </a:rPr>
                <a:t>大麻は安全ではありません。</a:t>
              </a:r>
            </a:p>
          </p:txBody>
        </p:sp>
      </p:grpSp>
    </p:spTree>
    <p:extLst>
      <p:ext uri="{BB962C8B-B14F-4D97-AF65-F5344CB8AC3E}">
        <p14:creationId xmlns:p14="http://schemas.microsoft.com/office/powerpoint/2010/main" val="400867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59CF1AD-018E-BE34-F3CD-BE85B1D2AE0A}"/>
              </a:ext>
            </a:extLst>
          </p:cNvPr>
          <p:cNvSpPr>
            <a:spLocks noGrp="1"/>
          </p:cNvSpPr>
          <p:nvPr>
            <p:ph type="sldNum" sz="quarter" idx="12"/>
          </p:nvPr>
        </p:nvSpPr>
        <p:spPr/>
        <p:txBody>
          <a:bodyPr/>
          <a:lstStyle/>
          <a:p>
            <a:fld id="{31A8A2BA-48A9-43F4-852E-BCA3C59F90C5}" type="slidenum">
              <a:rPr lang="ja-JP" altLang="en-US" smtClean="0"/>
              <a:pPr/>
              <a:t>22</a:t>
            </a:fld>
            <a:endParaRPr lang="ja-JP" altLang="en-US" dirty="0"/>
          </a:p>
        </p:txBody>
      </p:sp>
      <p:sp>
        <p:nvSpPr>
          <p:cNvPr id="5" name="テキスト プレースホルダー 4">
            <a:extLst>
              <a:ext uri="{FF2B5EF4-FFF2-40B4-BE49-F238E27FC236}">
                <a16:creationId xmlns:a16="http://schemas.microsoft.com/office/drawing/2014/main" id="{8FD0EF23-F8D9-2E9D-58D3-C7BC9A710FC4}"/>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10" name="テキスト プレースホルダー 9">
            <a:extLst>
              <a:ext uri="{FF2B5EF4-FFF2-40B4-BE49-F238E27FC236}">
                <a16:creationId xmlns:a16="http://schemas.microsoft.com/office/drawing/2014/main" id="{3DA57D0C-0865-2612-0E91-4126F015203D}"/>
              </a:ext>
            </a:extLst>
          </p:cNvPr>
          <p:cNvSpPr>
            <a:spLocks noGrp="1"/>
          </p:cNvSpPr>
          <p:nvPr>
            <p:ph type="body" sz="quarter" idx="14"/>
          </p:nvPr>
        </p:nvSpPr>
        <p:spPr/>
        <p:txBody>
          <a:bodyPr/>
          <a:lstStyle/>
          <a:p>
            <a:r>
              <a:rPr lang="en-US" altLang="ja-JP" dirty="0"/>
              <a:t>1</a:t>
            </a:r>
            <a:endParaRPr lang="ja-JP" altLang="en-US" dirty="0"/>
          </a:p>
        </p:txBody>
      </p:sp>
      <p:sp>
        <p:nvSpPr>
          <p:cNvPr id="22" name="Rectangle 2055">
            <a:extLst>
              <a:ext uri="{FF2B5EF4-FFF2-40B4-BE49-F238E27FC236}">
                <a16:creationId xmlns:a16="http://schemas.microsoft.com/office/drawing/2014/main" id="{5906BA58-4CC1-1E54-6C33-3BCCC40C074D}"/>
              </a:ext>
            </a:extLst>
          </p:cNvPr>
          <p:cNvSpPr>
            <a:spLocks noChangeArrowheads="1"/>
          </p:cNvSpPr>
          <p:nvPr/>
        </p:nvSpPr>
        <p:spPr bwMode="auto">
          <a:xfrm>
            <a:off x="984001" y="2279720"/>
            <a:ext cx="10501831" cy="2246769"/>
          </a:xfrm>
          <a:prstGeom prst="rect">
            <a:avLst/>
          </a:prstGeom>
          <a:noFill/>
          <a:ln w="9525">
            <a:noFill/>
            <a:miter lim="800000"/>
            <a:headEnd/>
            <a:tailEnd/>
          </a:ln>
        </p:spPr>
        <p:txBody>
          <a:bodyPr wrap="square" lIns="0" tIns="0" rIns="0" bIns="0">
            <a:spAutoFit/>
          </a:bodyPr>
          <a:lstStyle/>
          <a:p>
            <a:pPr>
              <a:lnSpc>
                <a:spcPts val="6000"/>
              </a:lnSpc>
            </a:pPr>
            <a:r>
              <a:rPr lang="ja-JP" altLang="en-US" sz="3400" b="1" dirty="0">
                <a:latin typeface="+mj-ea"/>
                <a:ea typeface="+mj-ea"/>
              </a:rPr>
              <a:t>大麻を使用している約６％の人が、</a:t>
            </a:r>
            <a:endParaRPr lang="en-US" altLang="ja-JP" sz="3400" b="1" dirty="0">
              <a:latin typeface="+mj-ea"/>
              <a:ea typeface="+mj-ea"/>
            </a:endParaRPr>
          </a:p>
          <a:p>
            <a:pPr>
              <a:lnSpc>
                <a:spcPts val="6000"/>
              </a:lnSpc>
            </a:pPr>
            <a:r>
              <a:rPr lang="ja-JP" altLang="en-US" sz="3400" b="1" dirty="0">
                <a:latin typeface="+mj-ea"/>
                <a:ea typeface="+mj-ea"/>
              </a:rPr>
              <a:t>大麻を使用してから</a:t>
            </a:r>
            <a:r>
              <a:rPr lang="en-US" altLang="ja-JP" sz="3400" b="1" dirty="0">
                <a:latin typeface="+mj-ea"/>
                <a:ea typeface="+mj-ea"/>
              </a:rPr>
              <a:t>10</a:t>
            </a:r>
            <a:r>
              <a:rPr lang="ja-JP" altLang="en-US" sz="3400" b="1" dirty="0">
                <a:latin typeface="+mj-ea"/>
                <a:ea typeface="+mj-ea"/>
              </a:rPr>
              <a:t>年後に依存症になり、</a:t>
            </a:r>
            <a:endParaRPr lang="en-US" altLang="ja-JP" sz="3400" b="1" dirty="0">
              <a:latin typeface="+mj-ea"/>
              <a:ea typeface="+mj-ea"/>
            </a:endParaRPr>
          </a:p>
          <a:p>
            <a:pPr>
              <a:lnSpc>
                <a:spcPts val="6000"/>
              </a:lnSpc>
            </a:pPr>
            <a:r>
              <a:rPr lang="ja-JP" altLang="en-US" sz="3400" b="1" dirty="0">
                <a:latin typeface="+mj-ea"/>
                <a:ea typeface="+mj-ea"/>
              </a:rPr>
              <a:t>約９％の人が生涯において依存症になっています。</a:t>
            </a:r>
            <a:endParaRPr lang="en-US" altLang="ja-JP" sz="3400" b="1" dirty="0">
              <a:latin typeface="+mj-ea"/>
              <a:ea typeface="+mj-ea"/>
            </a:endParaRPr>
          </a:p>
        </p:txBody>
      </p:sp>
      <p:cxnSp>
        <p:nvCxnSpPr>
          <p:cNvPr id="12" name="直線コネクタ 11">
            <a:extLst>
              <a:ext uri="{FF2B5EF4-FFF2-40B4-BE49-F238E27FC236}">
                <a16:creationId xmlns:a16="http://schemas.microsoft.com/office/drawing/2014/main" id="{99021CC2-9489-CB4E-A0E1-EA39DEC2F987}"/>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0DA0014B-B93B-490E-F878-A2F2761EFE64}"/>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 name="グループ化 13">
            <a:extLst>
              <a:ext uri="{FF2B5EF4-FFF2-40B4-BE49-F238E27FC236}">
                <a16:creationId xmlns:a16="http://schemas.microsoft.com/office/drawing/2014/main" id="{51550AD0-B7E3-41FA-B0D4-4098163F01DF}"/>
              </a:ext>
            </a:extLst>
          </p:cNvPr>
          <p:cNvGrpSpPr/>
          <p:nvPr/>
        </p:nvGrpSpPr>
        <p:grpSpPr>
          <a:xfrm>
            <a:off x="3269686" y="4714815"/>
            <a:ext cx="5652628" cy="946433"/>
            <a:chOff x="-1126189" y="4194658"/>
            <a:chExt cx="12078066" cy="946433"/>
          </a:xfrm>
        </p:grpSpPr>
        <p:sp>
          <p:nvSpPr>
            <p:cNvPr id="15" name="四角形: 角を丸くする 14">
              <a:extLst>
                <a:ext uri="{FF2B5EF4-FFF2-40B4-BE49-F238E27FC236}">
                  <a16:creationId xmlns:a16="http://schemas.microsoft.com/office/drawing/2014/main" id="{D91A21F4-1E36-4F3F-A290-C8A23FE1C936}"/>
                </a:ext>
              </a:extLst>
            </p:cNvPr>
            <p:cNvSpPr/>
            <p:nvPr/>
          </p:nvSpPr>
          <p:spPr>
            <a:xfrm>
              <a:off x="-1126189" y="4194658"/>
              <a:ext cx="12078066" cy="946433"/>
            </a:xfrm>
            <a:prstGeom prst="roundRect">
              <a:avLst>
                <a:gd name="adj" fmla="val 8409"/>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Rectangle 2055">
              <a:extLst>
                <a:ext uri="{FF2B5EF4-FFF2-40B4-BE49-F238E27FC236}">
                  <a16:creationId xmlns:a16="http://schemas.microsoft.com/office/drawing/2014/main" id="{91046294-CB75-47EA-B4B8-D20E33A13016}"/>
                </a:ext>
              </a:extLst>
            </p:cNvPr>
            <p:cNvSpPr>
              <a:spLocks noChangeArrowheads="1"/>
            </p:cNvSpPr>
            <p:nvPr/>
          </p:nvSpPr>
          <p:spPr bwMode="auto">
            <a:xfrm>
              <a:off x="-725875" y="4468997"/>
              <a:ext cx="11377862" cy="488595"/>
            </a:xfrm>
            <a:prstGeom prst="rect">
              <a:avLst/>
            </a:prstGeom>
            <a:noFill/>
            <a:ln w="9525">
              <a:noFill/>
              <a:miter lim="800000"/>
              <a:headEnd/>
              <a:tailEnd/>
            </a:ln>
          </p:spPr>
          <p:txBody>
            <a:bodyPr wrap="square" lIns="0" tIns="0" rIns="0" bIns="0">
              <a:spAutoFit/>
            </a:bodyPr>
            <a:lstStyle/>
            <a:p>
              <a:pPr>
                <a:lnSpc>
                  <a:spcPts val="3800"/>
                </a:lnSpc>
              </a:pPr>
              <a:r>
                <a:rPr lang="ja-JP" altLang="en-US" sz="3200" b="1" dirty="0">
                  <a:latin typeface="+mj-ea"/>
                  <a:ea typeface="+mj-ea"/>
                </a:rPr>
                <a:t>大麻にも依存性はあります。</a:t>
              </a:r>
            </a:p>
          </p:txBody>
        </p:sp>
      </p:grpSp>
      <p:sp>
        <p:nvSpPr>
          <p:cNvPr id="3" name="テキスト ボックス 2">
            <a:extLst>
              <a:ext uri="{FF2B5EF4-FFF2-40B4-BE49-F238E27FC236}">
                <a16:creationId xmlns:a16="http://schemas.microsoft.com/office/drawing/2014/main" id="{7335EAC3-AEB7-35C0-D0F5-C150BA1E070A}"/>
              </a:ext>
            </a:extLst>
          </p:cNvPr>
          <p:cNvSpPr txBox="1"/>
          <p:nvPr/>
        </p:nvSpPr>
        <p:spPr>
          <a:xfrm>
            <a:off x="1379761" y="5912920"/>
            <a:ext cx="9432478"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SMARPP-24 </a:t>
            </a:r>
            <a:r>
              <a:rPr kumimoji="1" lang="ja-JP" altLang="en-US" dirty="0">
                <a:latin typeface="Meiryo UI" panose="020B0604030504040204" pitchFamily="50" charset="-128"/>
                <a:ea typeface="Meiryo UI" panose="020B0604030504040204" pitchFamily="50" charset="-128"/>
              </a:rPr>
              <a:t>物質使用障害治療プログラム（改訂版）」金剛出版</a:t>
            </a:r>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回「マリファナの真実」より</a:t>
            </a:r>
          </a:p>
        </p:txBody>
      </p:sp>
      <p:sp>
        <p:nvSpPr>
          <p:cNvPr id="17" name="Rectangle 2055">
            <a:extLst>
              <a:ext uri="{FF2B5EF4-FFF2-40B4-BE49-F238E27FC236}">
                <a16:creationId xmlns:a16="http://schemas.microsoft.com/office/drawing/2014/main" id="{5B09AB51-7D3C-449F-8630-7F035539324B}"/>
              </a:ext>
            </a:extLst>
          </p:cNvPr>
          <p:cNvSpPr>
            <a:spLocks noChangeArrowheads="1"/>
          </p:cNvSpPr>
          <p:nvPr/>
        </p:nvSpPr>
        <p:spPr bwMode="auto">
          <a:xfrm>
            <a:off x="1271464" y="1357200"/>
            <a:ext cx="6336705"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大麻には依存性がない？</a:t>
            </a:r>
          </a:p>
        </p:txBody>
      </p:sp>
    </p:spTree>
    <p:extLst>
      <p:ext uri="{BB962C8B-B14F-4D97-AF65-F5344CB8AC3E}">
        <p14:creationId xmlns:p14="http://schemas.microsoft.com/office/powerpoint/2010/main" val="31228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FCB9B7D-E78C-83FC-BC1D-E8B48AA672CD}"/>
              </a:ext>
            </a:extLst>
          </p:cNvPr>
          <p:cNvSpPr>
            <a:spLocks noGrp="1"/>
          </p:cNvSpPr>
          <p:nvPr>
            <p:ph type="sldNum" sz="quarter" idx="12"/>
          </p:nvPr>
        </p:nvSpPr>
        <p:spPr/>
        <p:txBody>
          <a:bodyPr/>
          <a:lstStyle/>
          <a:p>
            <a:fld id="{31A8A2BA-48A9-43F4-852E-BCA3C59F90C5}" type="slidenum">
              <a:rPr lang="ja-JP" altLang="en-US" smtClean="0"/>
              <a:pPr/>
              <a:t>23</a:t>
            </a:fld>
            <a:endParaRPr lang="ja-JP" altLang="en-US" dirty="0"/>
          </a:p>
        </p:txBody>
      </p:sp>
      <p:sp>
        <p:nvSpPr>
          <p:cNvPr id="7" name="テキスト プレースホルダー 6">
            <a:extLst>
              <a:ext uri="{FF2B5EF4-FFF2-40B4-BE49-F238E27FC236}">
                <a16:creationId xmlns:a16="http://schemas.microsoft.com/office/drawing/2014/main" id="{20734441-ACB7-2959-6818-0A1AC63F4F3E}"/>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9" name="テキスト プレースホルダー 8">
            <a:extLst>
              <a:ext uri="{FF2B5EF4-FFF2-40B4-BE49-F238E27FC236}">
                <a16:creationId xmlns:a16="http://schemas.microsoft.com/office/drawing/2014/main" id="{98B747D5-8ED7-EBB8-721A-0A4B46238DAC}"/>
              </a:ext>
            </a:extLst>
          </p:cNvPr>
          <p:cNvSpPr>
            <a:spLocks noGrp="1"/>
          </p:cNvSpPr>
          <p:nvPr>
            <p:ph type="body" sz="quarter" idx="14"/>
          </p:nvPr>
        </p:nvSpPr>
        <p:spPr/>
        <p:txBody>
          <a:bodyPr/>
          <a:lstStyle/>
          <a:p>
            <a:r>
              <a:rPr lang="en-US" altLang="ja-JP" dirty="0"/>
              <a:t>1</a:t>
            </a:r>
            <a:endParaRPr lang="ja-JP" altLang="en-US" dirty="0"/>
          </a:p>
        </p:txBody>
      </p:sp>
      <p:sp>
        <p:nvSpPr>
          <p:cNvPr id="14" name="Rectangle 2055">
            <a:extLst>
              <a:ext uri="{FF2B5EF4-FFF2-40B4-BE49-F238E27FC236}">
                <a16:creationId xmlns:a16="http://schemas.microsoft.com/office/drawing/2014/main" id="{7EE15240-8230-8094-81DD-EA51C88227F1}"/>
              </a:ext>
            </a:extLst>
          </p:cNvPr>
          <p:cNvSpPr>
            <a:spLocks noChangeArrowheads="1"/>
          </p:cNvSpPr>
          <p:nvPr/>
        </p:nvSpPr>
        <p:spPr bwMode="auto">
          <a:xfrm>
            <a:off x="1271463" y="1355425"/>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病気を治すための薬（医薬品）</a:t>
            </a:r>
          </a:p>
        </p:txBody>
      </p:sp>
      <p:grpSp>
        <p:nvGrpSpPr>
          <p:cNvPr id="30" name="グループ化 29">
            <a:extLst>
              <a:ext uri="{FF2B5EF4-FFF2-40B4-BE49-F238E27FC236}">
                <a16:creationId xmlns:a16="http://schemas.microsoft.com/office/drawing/2014/main" id="{9582BC1E-15E3-635A-5C37-028147C3BAAA}"/>
              </a:ext>
            </a:extLst>
          </p:cNvPr>
          <p:cNvGrpSpPr/>
          <p:nvPr/>
        </p:nvGrpSpPr>
        <p:grpSpPr>
          <a:xfrm>
            <a:off x="821563" y="2348882"/>
            <a:ext cx="10531590" cy="1514475"/>
            <a:chOff x="1377956" y="2575118"/>
            <a:chExt cx="10547651" cy="1514475"/>
          </a:xfrm>
        </p:grpSpPr>
        <p:sp>
          <p:nvSpPr>
            <p:cNvPr id="2" name="四角形: 角を丸くする 1">
              <a:extLst>
                <a:ext uri="{FF2B5EF4-FFF2-40B4-BE49-F238E27FC236}">
                  <a16:creationId xmlns:a16="http://schemas.microsoft.com/office/drawing/2014/main" id="{63950B44-638B-0711-3D38-45A61FEEBF08}"/>
                </a:ext>
              </a:extLst>
            </p:cNvPr>
            <p:cNvSpPr/>
            <p:nvPr/>
          </p:nvSpPr>
          <p:spPr>
            <a:xfrm rot="5400000">
              <a:off x="5894544" y="-1941470"/>
              <a:ext cx="1514475" cy="10547651"/>
            </a:xfrm>
            <a:prstGeom prst="roundRect">
              <a:avLst>
                <a:gd name="adj" fmla="val 7095"/>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テキスト ボックス 2">
              <a:extLst>
                <a:ext uri="{FF2B5EF4-FFF2-40B4-BE49-F238E27FC236}">
                  <a16:creationId xmlns:a16="http://schemas.microsoft.com/office/drawing/2014/main" id="{96876AF3-6351-6AA5-FA11-A74189CA60EE}"/>
                </a:ext>
              </a:extLst>
            </p:cNvPr>
            <p:cNvSpPr txBox="1"/>
            <p:nvPr/>
          </p:nvSpPr>
          <p:spPr>
            <a:xfrm>
              <a:off x="1540642" y="2708602"/>
              <a:ext cx="10207895" cy="1245213"/>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nSpc>
                  <a:spcPts val="5000"/>
                </a:lnSpc>
              </a:pPr>
              <a:r>
                <a:rPr lang="ja-JP" altLang="en-US" sz="3200" dirty="0"/>
                <a:t>法律で禁止されていなくても、間違った使い方をすると</a:t>
              </a:r>
              <a:endParaRPr lang="en-US" altLang="ja-JP" sz="3200" dirty="0"/>
            </a:p>
            <a:p>
              <a:pPr>
                <a:lnSpc>
                  <a:spcPts val="5000"/>
                </a:lnSpc>
              </a:pPr>
              <a:r>
                <a:rPr lang="ja-JP" altLang="en-US" sz="3200" dirty="0"/>
                <a:t>病気になったり、いろいろな問題が起こります</a:t>
              </a:r>
            </a:p>
          </p:txBody>
        </p:sp>
      </p:grpSp>
      <p:cxnSp>
        <p:nvCxnSpPr>
          <p:cNvPr id="6" name="直線コネクタ 5">
            <a:extLst>
              <a:ext uri="{FF2B5EF4-FFF2-40B4-BE49-F238E27FC236}">
                <a16:creationId xmlns:a16="http://schemas.microsoft.com/office/drawing/2014/main" id="{B74D6C17-6D18-A0C1-9E82-FD09DFF514FB}"/>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9BFCC7D1-F351-8C02-7F45-278D9E862762}"/>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6" name="グループ化 15">
            <a:extLst>
              <a:ext uri="{FF2B5EF4-FFF2-40B4-BE49-F238E27FC236}">
                <a16:creationId xmlns:a16="http://schemas.microsoft.com/office/drawing/2014/main" id="{4C1068E2-CEA2-21A8-2195-98A6A1209F35}"/>
              </a:ext>
            </a:extLst>
          </p:cNvPr>
          <p:cNvGrpSpPr/>
          <p:nvPr/>
        </p:nvGrpSpPr>
        <p:grpSpPr>
          <a:xfrm>
            <a:off x="1556856" y="4100619"/>
            <a:ext cx="8846482" cy="1961366"/>
            <a:chOff x="1228630" y="4149080"/>
            <a:chExt cx="8846482" cy="1961366"/>
          </a:xfrm>
        </p:grpSpPr>
        <p:sp>
          <p:nvSpPr>
            <p:cNvPr id="33" name="テキスト ボックス 32">
              <a:extLst>
                <a:ext uri="{FF2B5EF4-FFF2-40B4-BE49-F238E27FC236}">
                  <a16:creationId xmlns:a16="http://schemas.microsoft.com/office/drawing/2014/main" id="{A9DDBB0D-217D-32C4-F58E-848650BB3B1A}"/>
                </a:ext>
              </a:extLst>
            </p:cNvPr>
            <p:cNvSpPr txBox="1"/>
            <p:nvPr/>
          </p:nvSpPr>
          <p:spPr>
            <a:xfrm>
              <a:off x="1228630" y="4149080"/>
              <a:ext cx="2288587" cy="1885131"/>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marL="288028" indent="-288028">
                <a:lnSpc>
                  <a:spcPct val="150000"/>
                </a:lnSpc>
                <a:buClr>
                  <a:schemeClr val="accent1"/>
                </a:buClr>
                <a:buFont typeface="Wingdings" panose="05000000000000000000" pitchFamily="2" charset="2"/>
                <a:buChar char="l"/>
              </a:pPr>
              <a:r>
                <a:rPr lang="ja-JP" altLang="en-US" dirty="0"/>
                <a:t>咳止め</a:t>
              </a:r>
            </a:p>
            <a:p>
              <a:pPr marL="288028" indent="-288028">
                <a:lnSpc>
                  <a:spcPct val="150000"/>
                </a:lnSpc>
                <a:buClr>
                  <a:schemeClr val="accent1"/>
                </a:buClr>
                <a:buFont typeface="Wingdings" panose="05000000000000000000" pitchFamily="2" charset="2"/>
                <a:buChar char="l"/>
              </a:pPr>
              <a:r>
                <a:rPr lang="ja-JP" altLang="en-US" dirty="0"/>
                <a:t>かぜ薬</a:t>
              </a:r>
            </a:p>
            <a:p>
              <a:pPr marL="288028" indent="-288028">
                <a:lnSpc>
                  <a:spcPct val="150000"/>
                </a:lnSpc>
                <a:buClr>
                  <a:schemeClr val="accent1"/>
                </a:buClr>
                <a:buFont typeface="Wingdings" panose="05000000000000000000" pitchFamily="2" charset="2"/>
                <a:buChar char="l"/>
              </a:pPr>
              <a:r>
                <a:rPr lang="ja-JP" altLang="en-US" dirty="0"/>
                <a:t>痛み止め</a:t>
              </a:r>
            </a:p>
          </p:txBody>
        </p:sp>
        <p:pic>
          <p:nvPicPr>
            <p:cNvPr id="12" name="グラフィックス 11">
              <a:extLst>
                <a:ext uri="{FF2B5EF4-FFF2-40B4-BE49-F238E27FC236}">
                  <a16:creationId xmlns:a16="http://schemas.microsoft.com/office/drawing/2014/main" id="{7D0AD0CB-A4CA-6E00-462F-5FE324BD40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8333" y="4163852"/>
              <a:ext cx="2056779" cy="1946594"/>
            </a:xfrm>
            <a:prstGeom prst="rect">
              <a:avLst/>
            </a:prstGeom>
          </p:spPr>
        </p:pic>
        <p:sp>
          <p:nvSpPr>
            <p:cNvPr id="13" name="テキスト ボックス 12">
              <a:extLst>
                <a:ext uri="{FF2B5EF4-FFF2-40B4-BE49-F238E27FC236}">
                  <a16:creationId xmlns:a16="http://schemas.microsoft.com/office/drawing/2014/main" id="{4B7F9978-106B-149C-2844-F4B1AD3A5FF3}"/>
                </a:ext>
              </a:extLst>
            </p:cNvPr>
            <p:cNvSpPr txBox="1"/>
            <p:nvPr/>
          </p:nvSpPr>
          <p:spPr>
            <a:xfrm>
              <a:off x="3446234" y="4149080"/>
              <a:ext cx="3501342" cy="1238801"/>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marL="288028" indent="-288028">
                <a:lnSpc>
                  <a:spcPct val="150000"/>
                </a:lnSpc>
                <a:buClr>
                  <a:schemeClr val="accent1"/>
                </a:buClr>
                <a:buFont typeface="Wingdings" panose="05000000000000000000" pitchFamily="2" charset="2"/>
                <a:buChar char="l"/>
              </a:pPr>
              <a:r>
                <a:rPr lang="ja-JP" altLang="en-US" dirty="0"/>
                <a:t>睡眠薬</a:t>
              </a:r>
            </a:p>
            <a:p>
              <a:pPr marL="288028" indent="-288028">
                <a:lnSpc>
                  <a:spcPct val="150000"/>
                </a:lnSpc>
                <a:buClr>
                  <a:schemeClr val="accent1"/>
                </a:buClr>
                <a:buFont typeface="Wingdings" panose="05000000000000000000" pitchFamily="2" charset="2"/>
                <a:buChar char="l"/>
              </a:pPr>
              <a:r>
                <a:rPr lang="ja-JP" altLang="en-US" dirty="0"/>
                <a:t>抗不安薬（安定剤）</a:t>
              </a:r>
            </a:p>
          </p:txBody>
        </p:sp>
      </p:grpSp>
    </p:spTree>
    <p:extLst>
      <p:ext uri="{BB962C8B-B14F-4D97-AF65-F5344CB8AC3E}">
        <p14:creationId xmlns:p14="http://schemas.microsoft.com/office/powerpoint/2010/main" val="429134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18">
            <a:extLst>
              <a:ext uri="{FF2B5EF4-FFF2-40B4-BE49-F238E27FC236}">
                <a16:creationId xmlns:a16="http://schemas.microsoft.com/office/drawing/2014/main" id="{55A044D3-119D-10DA-6262-018F56639E32}"/>
              </a:ext>
            </a:extLst>
          </p:cNvPr>
          <p:cNvSpPr>
            <a:spLocks noGrp="1"/>
          </p:cNvSpPr>
          <p:nvPr>
            <p:ph type="sldNum" sz="quarter" idx="12"/>
          </p:nvPr>
        </p:nvSpPr>
        <p:spPr/>
        <p:txBody>
          <a:bodyPr/>
          <a:lstStyle/>
          <a:p>
            <a:fld id="{31A8A2BA-48A9-43F4-852E-BCA3C59F90C5}" type="slidenum">
              <a:rPr lang="ja-JP" altLang="en-US" smtClean="0"/>
              <a:pPr/>
              <a:t>24</a:t>
            </a:fld>
            <a:endParaRPr lang="ja-JP" altLang="en-US" dirty="0"/>
          </a:p>
        </p:txBody>
      </p:sp>
      <p:sp>
        <p:nvSpPr>
          <p:cNvPr id="20" name="テキスト プレースホルダー 19">
            <a:extLst>
              <a:ext uri="{FF2B5EF4-FFF2-40B4-BE49-F238E27FC236}">
                <a16:creationId xmlns:a16="http://schemas.microsoft.com/office/drawing/2014/main" id="{364D3612-6321-8E78-9F1F-F95D12545B94}"/>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21" name="テキスト プレースホルダー 20">
            <a:extLst>
              <a:ext uri="{FF2B5EF4-FFF2-40B4-BE49-F238E27FC236}">
                <a16:creationId xmlns:a16="http://schemas.microsoft.com/office/drawing/2014/main" id="{4E52E5EE-2E89-E14F-3F35-6BFDFBB03759}"/>
              </a:ext>
            </a:extLst>
          </p:cNvPr>
          <p:cNvSpPr>
            <a:spLocks noGrp="1"/>
          </p:cNvSpPr>
          <p:nvPr>
            <p:ph type="body" sz="quarter" idx="14"/>
          </p:nvPr>
        </p:nvSpPr>
        <p:spPr/>
        <p:txBody>
          <a:bodyPr/>
          <a:lstStyle/>
          <a:p>
            <a:r>
              <a:rPr lang="en-US" altLang="ja-JP" dirty="0"/>
              <a:t>1</a:t>
            </a:r>
            <a:endParaRPr lang="ja-JP" altLang="en-US" dirty="0"/>
          </a:p>
        </p:txBody>
      </p:sp>
      <p:sp>
        <p:nvSpPr>
          <p:cNvPr id="3" name="Rectangle 2055">
            <a:extLst>
              <a:ext uri="{FF2B5EF4-FFF2-40B4-BE49-F238E27FC236}">
                <a16:creationId xmlns:a16="http://schemas.microsoft.com/office/drawing/2014/main" id="{D7029B51-6DFD-C05E-2F5C-8138C2BA87CF}"/>
              </a:ext>
            </a:extLst>
          </p:cNvPr>
          <p:cNvSpPr>
            <a:spLocks noChangeArrowheads="1"/>
          </p:cNvSpPr>
          <p:nvPr/>
        </p:nvSpPr>
        <p:spPr bwMode="auto">
          <a:xfrm>
            <a:off x="1271463" y="1355425"/>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その他</a:t>
            </a:r>
          </a:p>
        </p:txBody>
      </p:sp>
      <p:grpSp>
        <p:nvGrpSpPr>
          <p:cNvPr id="4" name="グループ化 3">
            <a:extLst>
              <a:ext uri="{FF2B5EF4-FFF2-40B4-BE49-F238E27FC236}">
                <a16:creationId xmlns:a16="http://schemas.microsoft.com/office/drawing/2014/main" id="{54AAF1B0-7046-AA47-D23E-E4636767FAFD}"/>
              </a:ext>
            </a:extLst>
          </p:cNvPr>
          <p:cNvGrpSpPr/>
          <p:nvPr/>
        </p:nvGrpSpPr>
        <p:grpSpPr>
          <a:xfrm>
            <a:off x="982664" y="2418728"/>
            <a:ext cx="3274127" cy="3458659"/>
            <a:chOff x="982663" y="2418727"/>
            <a:chExt cx="3274126" cy="3458660"/>
          </a:xfrm>
        </p:grpSpPr>
        <p:sp>
          <p:nvSpPr>
            <p:cNvPr id="52" name="四角形: 角を丸くする 51">
              <a:extLst>
                <a:ext uri="{FF2B5EF4-FFF2-40B4-BE49-F238E27FC236}">
                  <a16:creationId xmlns:a16="http://schemas.microsoft.com/office/drawing/2014/main" id="{E1E4F93E-1615-6D1F-9B4C-B3E6D7556A56}"/>
                </a:ext>
              </a:extLst>
            </p:cNvPr>
            <p:cNvSpPr/>
            <p:nvPr/>
          </p:nvSpPr>
          <p:spPr>
            <a:xfrm>
              <a:off x="982663" y="2418727"/>
              <a:ext cx="3274126" cy="634727"/>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3924AD13-EA9A-CF7F-A721-8B503EF0557B}"/>
                </a:ext>
              </a:extLst>
            </p:cNvPr>
            <p:cNvSpPr txBox="1"/>
            <p:nvPr/>
          </p:nvSpPr>
          <p:spPr>
            <a:xfrm>
              <a:off x="1012038" y="2444256"/>
              <a:ext cx="3244751" cy="540533"/>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r>
                <a:rPr lang="ja-JP" altLang="en-US" dirty="0"/>
                <a:t>たばこ</a:t>
              </a:r>
              <a:r>
                <a:rPr lang="en-US" altLang="ja-JP" dirty="0"/>
                <a:t>(</a:t>
              </a:r>
              <a:r>
                <a:rPr lang="ja-JP" altLang="en-US" dirty="0"/>
                <a:t>ニコチン</a:t>
              </a:r>
              <a:r>
                <a:rPr lang="en-US" altLang="ja-JP" dirty="0"/>
                <a:t>)</a:t>
              </a:r>
              <a:endParaRPr lang="ja-JP" altLang="en-US" dirty="0"/>
            </a:p>
          </p:txBody>
        </p:sp>
        <p:pic>
          <p:nvPicPr>
            <p:cNvPr id="47" name="図 46">
              <a:extLst>
                <a:ext uri="{FF2B5EF4-FFF2-40B4-BE49-F238E27FC236}">
                  <a16:creationId xmlns:a16="http://schemas.microsoft.com/office/drawing/2014/main" id="{5B481558-7638-F5DF-77EC-BA3463167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873" y="3621728"/>
              <a:ext cx="2103934" cy="2255659"/>
            </a:xfrm>
            <a:prstGeom prst="rect">
              <a:avLst/>
            </a:prstGeom>
          </p:spPr>
        </p:pic>
      </p:grpSp>
      <p:grpSp>
        <p:nvGrpSpPr>
          <p:cNvPr id="6" name="グループ化 5">
            <a:extLst>
              <a:ext uri="{FF2B5EF4-FFF2-40B4-BE49-F238E27FC236}">
                <a16:creationId xmlns:a16="http://schemas.microsoft.com/office/drawing/2014/main" id="{9287D9A5-4F9A-224C-93FD-82A440D264BF}"/>
              </a:ext>
            </a:extLst>
          </p:cNvPr>
          <p:cNvGrpSpPr/>
          <p:nvPr/>
        </p:nvGrpSpPr>
        <p:grpSpPr>
          <a:xfrm>
            <a:off x="4691064" y="2418728"/>
            <a:ext cx="6619159" cy="3363990"/>
            <a:chOff x="4691062" y="2418727"/>
            <a:chExt cx="6619160" cy="3363989"/>
          </a:xfrm>
        </p:grpSpPr>
        <p:sp>
          <p:nvSpPr>
            <p:cNvPr id="53" name="四角形: 角を丸くする 52">
              <a:extLst>
                <a:ext uri="{FF2B5EF4-FFF2-40B4-BE49-F238E27FC236}">
                  <a16:creationId xmlns:a16="http://schemas.microsoft.com/office/drawing/2014/main" id="{1BE2873A-D330-97CE-352E-7168208C750A}"/>
                </a:ext>
              </a:extLst>
            </p:cNvPr>
            <p:cNvSpPr/>
            <p:nvPr/>
          </p:nvSpPr>
          <p:spPr>
            <a:xfrm>
              <a:off x="4691062" y="2418727"/>
              <a:ext cx="6516937" cy="634727"/>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a:extLst>
                <a:ext uri="{FF2B5EF4-FFF2-40B4-BE49-F238E27FC236}">
                  <a16:creationId xmlns:a16="http://schemas.microsoft.com/office/drawing/2014/main" id="{0FCFCD93-E98D-C3C9-1218-9BD02929A901}"/>
                </a:ext>
              </a:extLst>
            </p:cNvPr>
            <p:cNvSpPr txBox="1"/>
            <p:nvPr/>
          </p:nvSpPr>
          <p:spPr>
            <a:xfrm>
              <a:off x="4727848" y="2444255"/>
              <a:ext cx="6452113" cy="540533"/>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r>
                <a:rPr lang="ja-JP" altLang="en-US" dirty="0"/>
                <a:t>カフェイン</a:t>
              </a:r>
            </a:p>
          </p:txBody>
        </p:sp>
        <p:sp>
          <p:nvSpPr>
            <p:cNvPr id="35" name="テキスト ボックス 34">
              <a:extLst>
                <a:ext uri="{FF2B5EF4-FFF2-40B4-BE49-F238E27FC236}">
                  <a16:creationId xmlns:a16="http://schemas.microsoft.com/office/drawing/2014/main" id="{9B8C5A71-ABD0-924E-81B7-D528F6850456}"/>
                </a:ext>
              </a:extLst>
            </p:cNvPr>
            <p:cNvSpPr txBox="1"/>
            <p:nvPr/>
          </p:nvSpPr>
          <p:spPr>
            <a:xfrm>
              <a:off x="7968207" y="3251255"/>
              <a:ext cx="3342015" cy="2531461"/>
            </a:xfrm>
            <a:prstGeom prst="rect">
              <a:avLst/>
            </a:prstGeom>
            <a:noFill/>
            <a:ln w="9525">
              <a:noFill/>
              <a:miter lim="800000"/>
              <a:headEnd/>
              <a:tailEnd/>
            </a:ln>
          </p:spPr>
          <p:txBody>
            <a:bodyPr wrap="square" lIns="0" tIns="0" rIns="0" bIns="0">
              <a:spAutoFit/>
            </a:bodyPr>
            <a:lstStyle>
              <a:defPPr>
                <a:defRPr lang="ja-JP"/>
              </a:defPPr>
              <a:lvl1pPr marL="288028" indent="-288028">
                <a:lnSpc>
                  <a:spcPts val="5500"/>
                </a:lnSpc>
                <a:buClr>
                  <a:schemeClr val="accent1"/>
                </a:buClr>
                <a:buFont typeface="Wingdings" panose="05000000000000000000" pitchFamily="2" charset="2"/>
                <a:buChar char="l"/>
                <a:defRPr sz="2800" b="0">
                  <a:latin typeface="+mj-ea"/>
                  <a:ea typeface="+mj-ea"/>
                  <a:cs typeface="メイリオ" pitchFamily="50" charset="-128"/>
                </a:defRPr>
              </a:lvl1pPr>
            </a:lstStyle>
            <a:p>
              <a:pPr>
                <a:lnSpc>
                  <a:spcPct val="150000"/>
                </a:lnSpc>
              </a:pPr>
              <a:r>
                <a:rPr lang="ja-JP" altLang="en-US" b="1" dirty="0"/>
                <a:t>コーヒー</a:t>
              </a:r>
            </a:p>
            <a:p>
              <a:pPr>
                <a:lnSpc>
                  <a:spcPct val="150000"/>
                </a:lnSpc>
              </a:pPr>
              <a:r>
                <a:rPr lang="ja-JP" altLang="en-US" b="1" dirty="0"/>
                <a:t>お茶</a:t>
              </a:r>
            </a:p>
            <a:p>
              <a:pPr>
                <a:lnSpc>
                  <a:spcPct val="150000"/>
                </a:lnSpc>
              </a:pPr>
              <a:r>
                <a:rPr lang="ja-JP" altLang="en-US" b="1" dirty="0"/>
                <a:t>エナジードリンク</a:t>
              </a:r>
            </a:p>
            <a:p>
              <a:pPr>
                <a:lnSpc>
                  <a:spcPct val="150000"/>
                </a:lnSpc>
              </a:pPr>
              <a:r>
                <a:rPr lang="ja-JP" altLang="en-US" b="1" dirty="0"/>
                <a:t>錠剤、かぜ薬</a:t>
              </a:r>
            </a:p>
          </p:txBody>
        </p:sp>
        <p:pic>
          <p:nvPicPr>
            <p:cNvPr id="49" name="図 48">
              <a:extLst>
                <a:ext uri="{FF2B5EF4-FFF2-40B4-BE49-F238E27FC236}">
                  <a16:creationId xmlns:a16="http://schemas.microsoft.com/office/drawing/2014/main" id="{0D8E1CFE-E9B6-D24D-B6B5-A301B7F6A4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863" y="3678428"/>
              <a:ext cx="2608170" cy="2054827"/>
            </a:xfrm>
            <a:prstGeom prst="rect">
              <a:avLst/>
            </a:prstGeom>
          </p:spPr>
        </p:pic>
      </p:grpSp>
      <p:cxnSp>
        <p:nvCxnSpPr>
          <p:cNvPr id="7" name="直線コネクタ 6">
            <a:extLst>
              <a:ext uri="{FF2B5EF4-FFF2-40B4-BE49-F238E27FC236}">
                <a16:creationId xmlns:a16="http://schemas.microsoft.com/office/drawing/2014/main" id="{7C36F290-7377-DBF1-76F5-9F48365B4902}"/>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CA004B77-3CF9-3554-B118-CB0BB9940500}"/>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55092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57B5A4CF-27F6-4A4C-B32A-A0FABEE90FEC}"/>
              </a:ext>
            </a:extLst>
          </p:cNvPr>
          <p:cNvSpPr/>
          <p:nvPr/>
        </p:nvSpPr>
        <p:spPr>
          <a:xfrm rot="5400000">
            <a:off x="5375258" y="-2151044"/>
            <a:ext cx="1442058" cy="10294102"/>
          </a:xfrm>
          <a:prstGeom prst="roundRect">
            <a:avLst>
              <a:gd name="adj" fmla="val 7095"/>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AutoShape 2" descr="栄養ドリンク・エナジードリンクのイラスト">
            <a:hlinkClick r:id="rId3"/>
            <a:extLst>
              <a:ext uri="{FF2B5EF4-FFF2-40B4-BE49-F238E27FC236}">
                <a16:creationId xmlns:a16="http://schemas.microsoft.com/office/drawing/2014/main" id="{6AA0630E-D957-36D9-B1A1-3D3C5AA5652D}"/>
              </a:ext>
            </a:extLst>
          </p:cNvPr>
          <p:cNvSpPr>
            <a:spLocks noChangeAspect="1" noChangeArrowheads="1"/>
          </p:cNvSpPr>
          <p:nvPr/>
        </p:nvSpPr>
        <p:spPr bwMode="auto">
          <a:xfrm>
            <a:off x="5921800" y="554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1" tIns="45720" rIns="91441" bIns="45720" numCol="1" anchor="t" anchorCtr="0" compatLnSpc="1">
            <a:prstTxWarp prst="textNoShape">
              <a:avLst/>
            </a:prstTxWarp>
          </a:bodyPr>
          <a:lstStyle/>
          <a:p>
            <a:endParaRPr lang="ja-JP" altLang="en-US"/>
          </a:p>
        </p:txBody>
      </p:sp>
      <p:sp>
        <p:nvSpPr>
          <p:cNvPr id="10" name="スライド番号プレースホルダー 9">
            <a:extLst>
              <a:ext uri="{FF2B5EF4-FFF2-40B4-BE49-F238E27FC236}">
                <a16:creationId xmlns:a16="http://schemas.microsoft.com/office/drawing/2014/main" id="{1E911624-0208-B3AB-0FD6-91A8E0BFE8D5}"/>
              </a:ext>
            </a:extLst>
          </p:cNvPr>
          <p:cNvSpPr>
            <a:spLocks noGrp="1"/>
          </p:cNvSpPr>
          <p:nvPr>
            <p:ph type="sldNum" sz="quarter" idx="12"/>
          </p:nvPr>
        </p:nvSpPr>
        <p:spPr/>
        <p:txBody>
          <a:bodyPr/>
          <a:lstStyle/>
          <a:p>
            <a:fld id="{31A8A2BA-48A9-43F4-852E-BCA3C59F90C5}" type="slidenum">
              <a:rPr lang="ja-JP" altLang="en-US" smtClean="0"/>
              <a:pPr/>
              <a:t>25</a:t>
            </a:fld>
            <a:endParaRPr lang="ja-JP" altLang="en-US" dirty="0"/>
          </a:p>
        </p:txBody>
      </p:sp>
      <p:sp>
        <p:nvSpPr>
          <p:cNvPr id="11" name="テキスト プレースホルダー 10">
            <a:extLst>
              <a:ext uri="{FF2B5EF4-FFF2-40B4-BE49-F238E27FC236}">
                <a16:creationId xmlns:a16="http://schemas.microsoft.com/office/drawing/2014/main" id="{02170080-5592-D793-0CC0-D8024CD6AB02}"/>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12" name="テキスト プレースホルダー 11">
            <a:extLst>
              <a:ext uri="{FF2B5EF4-FFF2-40B4-BE49-F238E27FC236}">
                <a16:creationId xmlns:a16="http://schemas.microsoft.com/office/drawing/2014/main" id="{91B67949-82A9-19AD-F4A1-03960A2B963A}"/>
              </a:ext>
            </a:extLst>
          </p:cNvPr>
          <p:cNvSpPr>
            <a:spLocks noGrp="1"/>
          </p:cNvSpPr>
          <p:nvPr>
            <p:ph type="body" sz="quarter" idx="14"/>
          </p:nvPr>
        </p:nvSpPr>
        <p:spPr/>
        <p:txBody>
          <a:bodyPr/>
          <a:lstStyle/>
          <a:p>
            <a:r>
              <a:rPr lang="en-US" altLang="ja-JP" dirty="0"/>
              <a:t>1</a:t>
            </a:r>
            <a:endParaRPr lang="ja-JP" altLang="en-US" dirty="0"/>
          </a:p>
        </p:txBody>
      </p:sp>
      <p:sp>
        <p:nvSpPr>
          <p:cNvPr id="3" name="Rectangle 2055">
            <a:extLst>
              <a:ext uri="{FF2B5EF4-FFF2-40B4-BE49-F238E27FC236}">
                <a16:creationId xmlns:a16="http://schemas.microsoft.com/office/drawing/2014/main" id="{F01FD699-A676-77ED-169D-630756889D5C}"/>
              </a:ext>
            </a:extLst>
          </p:cNvPr>
          <p:cNvSpPr>
            <a:spLocks noChangeArrowheads="1"/>
          </p:cNvSpPr>
          <p:nvPr/>
        </p:nvSpPr>
        <p:spPr bwMode="auto">
          <a:xfrm>
            <a:off x="1271463" y="1355425"/>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ギャンブル等</a:t>
            </a:r>
          </a:p>
        </p:txBody>
      </p:sp>
      <p:sp>
        <p:nvSpPr>
          <p:cNvPr id="9" name="Rectangle 2055">
            <a:extLst>
              <a:ext uri="{FF2B5EF4-FFF2-40B4-BE49-F238E27FC236}">
                <a16:creationId xmlns:a16="http://schemas.microsoft.com/office/drawing/2014/main" id="{FC55AC12-09C2-B141-48CD-11DFD29DE15F}"/>
              </a:ext>
            </a:extLst>
          </p:cNvPr>
          <p:cNvSpPr>
            <a:spLocks noChangeArrowheads="1"/>
          </p:cNvSpPr>
          <p:nvPr/>
        </p:nvSpPr>
        <p:spPr bwMode="auto">
          <a:xfrm>
            <a:off x="1156692" y="2388227"/>
            <a:ext cx="9878615" cy="1245213"/>
          </a:xfrm>
          <a:prstGeom prst="rect">
            <a:avLst/>
          </a:prstGeom>
          <a:noFill/>
          <a:ln w="9525">
            <a:noFill/>
            <a:miter lim="800000"/>
            <a:headEnd/>
            <a:tailEnd/>
          </a:ln>
        </p:spPr>
        <p:txBody>
          <a:bodyPr wrap="square" lIns="0" tIns="0" rIns="0" bIns="0">
            <a:spAutoFit/>
          </a:bodyPr>
          <a:lstStyle/>
          <a:p>
            <a:pPr>
              <a:lnSpc>
                <a:spcPts val="5000"/>
              </a:lnSpc>
            </a:pPr>
            <a:r>
              <a:rPr lang="ja-JP" altLang="en-US" sz="3200" b="1" dirty="0">
                <a:latin typeface="+mj-ea"/>
                <a:ea typeface="+mj-ea"/>
                <a:cs typeface="メイリオ" pitchFamily="50" charset="-128"/>
              </a:rPr>
              <a:t>ギャンブル等とは、偶然によって結果が決まるような</a:t>
            </a:r>
          </a:p>
          <a:p>
            <a:pPr>
              <a:lnSpc>
                <a:spcPts val="5000"/>
              </a:lnSpc>
            </a:pPr>
            <a:r>
              <a:rPr lang="ja-JP" altLang="en-US" sz="3200" b="1" dirty="0">
                <a:latin typeface="+mj-ea"/>
                <a:ea typeface="+mj-ea"/>
                <a:cs typeface="メイリオ" pitchFamily="50" charset="-128"/>
              </a:rPr>
              <a:t>ゲームや競技にお金をかけること</a:t>
            </a:r>
          </a:p>
        </p:txBody>
      </p:sp>
      <p:cxnSp>
        <p:nvCxnSpPr>
          <p:cNvPr id="18" name="直線コネクタ 17">
            <a:extLst>
              <a:ext uri="{FF2B5EF4-FFF2-40B4-BE49-F238E27FC236}">
                <a16:creationId xmlns:a16="http://schemas.microsoft.com/office/drawing/2014/main" id="{ED34025E-FD38-028E-98AF-EA2BD43E9424}"/>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71F81F3F-4C4C-3125-B9FA-17A2CBA53C88}"/>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213D6920-35B3-6861-4A16-8D9C19BDBC68}"/>
              </a:ext>
            </a:extLst>
          </p:cNvPr>
          <p:cNvGrpSpPr/>
          <p:nvPr/>
        </p:nvGrpSpPr>
        <p:grpSpPr>
          <a:xfrm>
            <a:off x="1402755" y="3765739"/>
            <a:ext cx="9466790" cy="2459221"/>
            <a:chOff x="1402755" y="3765739"/>
            <a:chExt cx="9466790" cy="2459221"/>
          </a:xfrm>
        </p:grpSpPr>
        <p:pic>
          <p:nvPicPr>
            <p:cNvPr id="17" name="グラフィックス 16">
              <a:extLst>
                <a:ext uri="{FF2B5EF4-FFF2-40B4-BE49-F238E27FC236}">
                  <a16:creationId xmlns:a16="http://schemas.microsoft.com/office/drawing/2014/main" id="{B0757361-1AAF-0197-0164-ED1AFB9A3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29769" y="3765739"/>
              <a:ext cx="8839776" cy="2044032"/>
            </a:xfrm>
            <a:prstGeom prst="rect">
              <a:avLst/>
            </a:prstGeom>
          </p:spPr>
        </p:pic>
        <p:sp>
          <p:nvSpPr>
            <p:cNvPr id="2" name="テキスト ボックス 1">
              <a:extLst>
                <a:ext uri="{FF2B5EF4-FFF2-40B4-BE49-F238E27FC236}">
                  <a16:creationId xmlns:a16="http://schemas.microsoft.com/office/drawing/2014/main" id="{40A3BFAF-8B63-E10A-6142-91A49072D663}"/>
                </a:ext>
              </a:extLst>
            </p:cNvPr>
            <p:cNvSpPr txBox="1"/>
            <p:nvPr/>
          </p:nvSpPr>
          <p:spPr>
            <a:xfrm>
              <a:off x="1402755" y="5869851"/>
              <a:ext cx="2308324" cy="307777"/>
            </a:xfrm>
            <a:prstGeom prst="rect">
              <a:avLst/>
            </a:prstGeom>
            <a:noFill/>
          </p:spPr>
          <p:txBody>
            <a:bodyPr wrap="none" lIns="0" tIns="0" rIns="0" bIns="0" rtlCol="0">
              <a:spAutoFit/>
            </a:bodyPr>
            <a:lstStyle/>
            <a:p>
              <a:pPr algn="l"/>
              <a:r>
                <a:rPr kumimoji="1" lang="ja-JP" altLang="en-US" sz="2000" b="1" dirty="0">
                  <a:latin typeface="+mj-ea"/>
                  <a:ea typeface="+mj-ea"/>
                </a:rPr>
                <a:t>パチンコ・パチスロ</a:t>
              </a:r>
            </a:p>
          </p:txBody>
        </p:sp>
        <p:sp>
          <p:nvSpPr>
            <p:cNvPr id="4" name="テキスト ボックス 3">
              <a:extLst>
                <a:ext uri="{FF2B5EF4-FFF2-40B4-BE49-F238E27FC236}">
                  <a16:creationId xmlns:a16="http://schemas.microsoft.com/office/drawing/2014/main" id="{B5926542-26EB-68A6-B3F3-51E1553B43C1}"/>
                </a:ext>
              </a:extLst>
            </p:cNvPr>
            <p:cNvSpPr txBox="1"/>
            <p:nvPr/>
          </p:nvSpPr>
          <p:spPr>
            <a:xfrm>
              <a:off x="3800472" y="4768321"/>
              <a:ext cx="512961" cy="307777"/>
            </a:xfrm>
            <a:prstGeom prst="rect">
              <a:avLst/>
            </a:prstGeom>
            <a:noFill/>
          </p:spPr>
          <p:txBody>
            <a:bodyPr wrap="none" lIns="0" tIns="0" rIns="0" bIns="0" rtlCol="0">
              <a:spAutoFit/>
            </a:bodyPr>
            <a:lstStyle/>
            <a:p>
              <a:pPr algn="l"/>
              <a:r>
                <a:rPr kumimoji="1" lang="ja-JP" altLang="en-US" sz="2000" b="1" dirty="0">
                  <a:latin typeface="+mj-ea"/>
                  <a:ea typeface="+mj-ea"/>
                </a:rPr>
                <a:t>競馬</a:t>
              </a:r>
            </a:p>
          </p:txBody>
        </p:sp>
        <p:sp>
          <p:nvSpPr>
            <p:cNvPr id="6" name="テキスト ボックス 5">
              <a:extLst>
                <a:ext uri="{FF2B5EF4-FFF2-40B4-BE49-F238E27FC236}">
                  <a16:creationId xmlns:a16="http://schemas.microsoft.com/office/drawing/2014/main" id="{FC6B77C0-4D1B-6BA4-DD4A-530B8459B771}"/>
                </a:ext>
              </a:extLst>
            </p:cNvPr>
            <p:cNvSpPr txBox="1"/>
            <p:nvPr/>
          </p:nvSpPr>
          <p:spPr>
            <a:xfrm>
              <a:off x="6285765" y="4768321"/>
              <a:ext cx="512961" cy="307777"/>
            </a:xfrm>
            <a:prstGeom prst="rect">
              <a:avLst/>
            </a:prstGeom>
            <a:noFill/>
          </p:spPr>
          <p:txBody>
            <a:bodyPr wrap="none" lIns="0" tIns="0" rIns="0" bIns="0" rtlCol="0">
              <a:spAutoFit/>
            </a:bodyPr>
            <a:lstStyle/>
            <a:p>
              <a:pPr algn="l"/>
              <a:r>
                <a:rPr kumimoji="1" lang="ja-JP" altLang="en-US" sz="2000" b="1" dirty="0">
                  <a:latin typeface="+mj-ea"/>
                  <a:ea typeface="+mj-ea"/>
                </a:rPr>
                <a:t>競輪</a:t>
              </a:r>
            </a:p>
          </p:txBody>
        </p:sp>
        <p:sp>
          <p:nvSpPr>
            <p:cNvPr id="7" name="テキスト ボックス 6">
              <a:extLst>
                <a:ext uri="{FF2B5EF4-FFF2-40B4-BE49-F238E27FC236}">
                  <a16:creationId xmlns:a16="http://schemas.microsoft.com/office/drawing/2014/main" id="{A64975ED-C46F-846A-67A5-CCC9DA05653A}"/>
                </a:ext>
              </a:extLst>
            </p:cNvPr>
            <p:cNvSpPr txBox="1"/>
            <p:nvPr/>
          </p:nvSpPr>
          <p:spPr>
            <a:xfrm>
              <a:off x="4116996" y="5917183"/>
              <a:ext cx="2308324" cy="307777"/>
            </a:xfrm>
            <a:prstGeom prst="rect">
              <a:avLst/>
            </a:prstGeom>
            <a:noFill/>
          </p:spPr>
          <p:txBody>
            <a:bodyPr wrap="none" lIns="0" tIns="0" rIns="0" bIns="0" rtlCol="0">
              <a:spAutoFit/>
            </a:bodyPr>
            <a:lstStyle/>
            <a:p>
              <a:pPr algn="l"/>
              <a:r>
                <a:rPr kumimoji="1" lang="ja-JP" altLang="en-US" sz="2000" b="1" dirty="0">
                  <a:latin typeface="+mj-ea"/>
                  <a:ea typeface="+mj-ea"/>
                </a:rPr>
                <a:t>モーターボート競走</a:t>
              </a:r>
            </a:p>
          </p:txBody>
        </p:sp>
        <p:sp>
          <p:nvSpPr>
            <p:cNvPr id="14" name="テキスト ボックス 13">
              <a:extLst>
                <a:ext uri="{FF2B5EF4-FFF2-40B4-BE49-F238E27FC236}">
                  <a16:creationId xmlns:a16="http://schemas.microsoft.com/office/drawing/2014/main" id="{5599EF71-74CF-B3B4-A5A2-A2BD42565177}"/>
                </a:ext>
              </a:extLst>
            </p:cNvPr>
            <p:cNvSpPr txBox="1"/>
            <p:nvPr/>
          </p:nvSpPr>
          <p:spPr>
            <a:xfrm>
              <a:off x="6965704" y="5917183"/>
              <a:ext cx="1538883" cy="307777"/>
            </a:xfrm>
            <a:prstGeom prst="rect">
              <a:avLst/>
            </a:prstGeom>
            <a:noFill/>
          </p:spPr>
          <p:txBody>
            <a:bodyPr wrap="none" lIns="0" tIns="0" rIns="0" bIns="0" rtlCol="0">
              <a:spAutoFit/>
            </a:bodyPr>
            <a:lstStyle/>
            <a:p>
              <a:pPr algn="l"/>
              <a:r>
                <a:rPr kumimoji="1" lang="ja-JP" altLang="en-US" sz="2000" b="1" dirty="0">
                  <a:latin typeface="+mj-ea"/>
                  <a:ea typeface="+mj-ea"/>
                </a:rPr>
                <a:t>オートレース</a:t>
              </a:r>
            </a:p>
          </p:txBody>
        </p:sp>
        <p:sp>
          <p:nvSpPr>
            <p:cNvPr id="15" name="テキスト ボックス 14">
              <a:extLst>
                <a:ext uri="{FF2B5EF4-FFF2-40B4-BE49-F238E27FC236}">
                  <a16:creationId xmlns:a16="http://schemas.microsoft.com/office/drawing/2014/main" id="{C00F3979-BFA1-9F68-BA77-4A9EFF1A0EF0}"/>
                </a:ext>
              </a:extLst>
            </p:cNvPr>
            <p:cNvSpPr txBox="1"/>
            <p:nvPr/>
          </p:nvSpPr>
          <p:spPr>
            <a:xfrm>
              <a:off x="9205760" y="5501163"/>
              <a:ext cx="1282402" cy="723275"/>
            </a:xfrm>
            <a:prstGeom prst="rect">
              <a:avLst/>
            </a:prstGeom>
            <a:noFill/>
          </p:spPr>
          <p:txBody>
            <a:bodyPr wrap="none" lIns="0" tIns="0" rIns="0" bIns="0" rtlCol="0">
              <a:spAutoFit/>
            </a:bodyPr>
            <a:lstStyle/>
            <a:p>
              <a:pPr algn="l">
                <a:lnSpc>
                  <a:spcPct val="120000"/>
                </a:lnSpc>
              </a:pPr>
              <a:r>
                <a:rPr kumimoji="1" lang="ja-JP" altLang="en-US" sz="2000" b="1" dirty="0">
                  <a:latin typeface="+mj-ea"/>
                  <a:ea typeface="+mj-ea"/>
                </a:rPr>
                <a:t>宝くじ・</a:t>
              </a:r>
              <a:endParaRPr kumimoji="1" lang="en-US" altLang="ja-JP" sz="2000" b="1" dirty="0">
                <a:latin typeface="+mj-ea"/>
                <a:ea typeface="+mj-ea"/>
              </a:endParaRPr>
            </a:p>
            <a:p>
              <a:pPr algn="l">
                <a:lnSpc>
                  <a:spcPct val="120000"/>
                </a:lnSpc>
              </a:pPr>
              <a:r>
                <a:rPr kumimoji="1" lang="ja-JP" altLang="en-US" sz="2000" b="1" dirty="0">
                  <a:latin typeface="+mj-ea"/>
                  <a:ea typeface="+mj-ea"/>
                </a:rPr>
                <a:t>ナンバーズ</a:t>
              </a:r>
            </a:p>
          </p:txBody>
        </p:sp>
      </p:grpSp>
    </p:spTree>
    <p:extLst>
      <p:ext uri="{BB962C8B-B14F-4D97-AF65-F5344CB8AC3E}">
        <p14:creationId xmlns:p14="http://schemas.microsoft.com/office/powerpoint/2010/main" val="124114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59CF1AD-018E-BE34-F3CD-BE85B1D2AE0A}"/>
              </a:ext>
            </a:extLst>
          </p:cNvPr>
          <p:cNvSpPr>
            <a:spLocks noGrp="1"/>
          </p:cNvSpPr>
          <p:nvPr>
            <p:ph type="sldNum" sz="quarter" idx="12"/>
          </p:nvPr>
        </p:nvSpPr>
        <p:spPr/>
        <p:txBody>
          <a:bodyPr/>
          <a:lstStyle/>
          <a:p>
            <a:fld id="{31A8A2BA-48A9-43F4-852E-BCA3C59F90C5}" type="slidenum">
              <a:rPr lang="ja-JP" altLang="en-US" smtClean="0"/>
              <a:pPr/>
              <a:t>26</a:t>
            </a:fld>
            <a:endParaRPr lang="ja-JP" altLang="en-US" dirty="0"/>
          </a:p>
        </p:txBody>
      </p:sp>
      <p:sp>
        <p:nvSpPr>
          <p:cNvPr id="5" name="テキスト プレースホルダー 4">
            <a:extLst>
              <a:ext uri="{FF2B5EF4-FFF2-40B4-BE49-F238E27FC236}">
                <a16:creationId xmlns:a16="http://schemas.microsoft.com/office/drawing/2014/main" id="{8FD0EF23-F8D9-2E9D-58D3-C7BC9A710FC4}"/>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10" name="テキスト プレースホルダー 9">
            <a:extLst>
              <a:ext uri="{FF2B5EF4-FFF2-40B4-BE49-F238E27FC236}">
                <a16:creationId xmlns:a16="http://schemas.microsoft.com/office/drawing/2014/main" id="{3DA57D0C-0865-2612-0E91-4126F015203D}"/>
              </a:ext>
            </a:extLst>
          </p:cNvPr>
          <p:cNvSpPr>
            <a:spLocks noGrp="1"/>
          </p:cNvSpPr>
          <p:nvPr>
            <p:ph type="body" sz="quarter" idx="14"/>
          </p:nvPr>
        </p:nvSpPr>
        <p:spPr/>
        <p:txBody>
          <a:bodyPr/>
          <a:lstStyle/>
          <a:p>
            <a:r>
              <a:rPr lang="en-US" altLang="ja-JP" dirty="0"/>
              <a:t>1</a:t>
            </a:r>
            <a:endParaRPr lang="ja-JP" altLang="en-US" dirty="0"/>
          </a:p>
        </p:txBody>
      </p:sp>
      <p:sp>
        <p:nvSpPr>
          <p:cNvPr id="2" name="Rectangle 2055">
            <a:extLst>
              <a:ext uri="{FF2B5EF4-FFF2-40B4-BE49-F238E27FC236}">
                <a16:creationId xmlns:a16="http://schemas.microsoft.com/office/drawing/2014/main" id="{AB410DDD-6896-C467-25DC-B892A2A817FE}"/>
              </a:ext>
            </a:extLst>
          </p:cNvPr>
          <p:cNvSpPr>
            <a:spLocks noChangeArrowheads="1"/>
          </p:cNvSpPr>
          <p:nvPr/>
        </p:nvSpPr>
        <p:spPr bwMode="auto">
          <a:xfrm>
            <a:off x="1271464" y="1357200"/>
            <a:ext cx="6336705"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インターネット投票</a:t>
            </a:r>
          </a:p>
        </p:txBody>
      </p:sp>
      <p:sp>
        <p:nvSpPr>
          <p:cNvPr id="22" name="Rectangle 2055">
            <a:extLst>
              <a:ext uri="{FF2B5EF4-FFF2-40B4-BE49-F238E27FC236}">
                <a16:creationId xmlns:a16="http://schemas.microsoft.com/office/drawing/2014/main" id="{5906BA58-4CC1-1E54-6C33-3BCCC40C074D}"/>
              </a:ext>
            </a:extLst>
          </p:cNvPr>
          <p:cNvSpPr>
            <a:spLocks noChangeArrowheads="1"/>
          </p:cNvSpPr>
          <p:nvPr/>
        </p:nvSpPr>
        <p:spPr bwMode="auto">
          <a:xfrm>
            <a:off x="984001" y="2305615"/>
            <a:ext cx="10367695" cy="2269852"/>
          </a:xfrm>
          <a:prstGeom prst="rect">
            <a:avLst/>
          </a:prstGeom>
          <a:noFill/>
          <a:ln w="9525">
            <a:noFill/>
            <a:miter lim="800000"/>
            <a:headEnd/>
            <a:tailEnd/>
          </a:ln>
        </p:spPr>
        <p:txBody>
          <a:bodyPr wrap="square" lIns="0" tIns="0" rIns="0" bIns="0">
            <a:spAutoFit/>
          </a:bodyPr>
          <a:lstStyle/>
          <a:p>
            <a:pPr>
              <a:lnSpc>
                <a:spcPts val="6000"/>
              </a:lnSpc>
            </a:pPr>
            <a:r>
              <a:rPr lang="ja-JP" altLang="en-US" sz="3600" b="1" dirty="0">
                <a:latin typeface="+mj-ea"/>
                <a:ea typeface="+mj-ea"/>
              </a:rPr>
              <a:t>公営競技の投票券は、</a:t>
            </a:r>
            <a:endParaRPr lang="en-US" altLang="ja-JP" sz="3600" b="1" dirty="0">
              <a:latin typeface="+mj-ea"/>
              <a:ea typeface="+mj-ea"/>
            </a:endParaRPr>
          </a:p>
          <a:p>
            <a:pPr>
              <a:lnSpc>
                <a:spcPts val="6000"/>
              </a:lnSpc>
            </a:pPr>
            <a:r>
              <a:rPr lang="ja-JP" altLang="en-US" sz="3600" b="1" dirty="0">
                <a:latin typeface="+mj-ea"/>
                <a:ea typeface="+mj-ea"/>
              </a:rPr>
              <a:t>インターネットで購入することもできますが、</a:t>
            </a:r>
            <a:endParaRPr lang="en-US" altLang="ja-JP" sz="3600" b="1" dirty="0">
              <a:latin typeface="+mj-ea"/>
              <a:ea typeface="+mj-ea"/>
            </a:endParaRPr>
          </a:p>
          <a:p>
            <a:pPr>
              <a:lnSpc>
                <a:spcPts val="6000"/>
              </a:lnSpc>
            </a:pPr>
            <a:r>
              <a:rPr lang="ja-JP" altLang="en-US" sz="3600" b="1" dirty="0">
                <a:latin typeface="+mj-ea"/>
                <a:ea typeface="+mj-ea"/>
              </a:rPr>
              <a:t>はまりやすいので注意しましょう。</a:t>
            </a:r>
            <a:endParaRPr lang="en-US" altLang="ja-JP" sz="3600" b="1" dirty="0">
              <a:latin typeface="+mj-ea"/>
              <a:ea typeface="+mj-ea"/>
            </a:endParaRPr>
          </a:p>
        </p:txBody>
      </p:sp>
      <p:cxnSp>
        <p:nvCxnSpPr>
          <p:cNvPr id="12" name="直線コネクタ 11">
            <a:extLst>
              <a:ext uri="{FF2B5EF4-FFF2-40B4-BE49-F238E27FC236}">
                <a16:creationId xmlns:a16="http://schemas.microsoft.com/office/drawing/2014/main" id="{99021CC2-9489-CB4E-A0E1-EA39DEC2F987}"/>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0DA0014B-B93B-490E-F878-A2F2761EFE64}"/>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 name="図 2">
            <a:extLst>
              <a:ext uri="{FF2B5EF4-FFF2-40B4-BE49-F238E27FC236}">
                <a16:creationId xmlns:a16="http://schemas.microsoft.com/office/drawing/2014/main" id="{D9D4CAD7-61D0-8F8A-3D53-3FD50FED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309" y="4028991"/>
            <a:ext cx="3790299" cy="2351287"/>
          </a:xfrm>
          <a:prstGeom prst="rect">
            <a:avLst/>
          </a:prstGeom>
        </p:spPr>
      </p:pic>
    </p:spTree>
    <p:extLst>
      <p:ext uri="{BB962C8B-B14F-4D97-AF65-F5344CB8AC3E}">
        <p14:creationId xmlns:p14="http://schemas.microsoft.com/office/powerpoint/2010/main" val="125034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栄養ドリンク・エナジードリンクのイラスト">
            <a:hlinkClick r:id="rId3"/>
            <a:extLst>
              <a:ext uri="{FF2B5EF4-FFF2-40B4-BE49-F238E27FC236}">
                <a16:creationId xmlns:a16="http://schemas.microsoft.com/office/drawing/2014/main" id="{6AA0630E-D957-36D9-B1A1-3D3C5AA5652D}"/>
              </a:ext>
            </a:extLst>
          </p:cNvPr>
          <p:cNvSpPr>
            <a:spLocks noChangeAspect="1" noChangeArrowheads="1"/>
          </p:cNvSpPr>
          <p:nvPr/>
        </p:nvSpPr>
        <p:spPr bwMode="auto">
          <a:xfrm>
            <a:off x="5921800" y="554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1" tIns="45720" rIns="91441" bIns="45720" numCol="1" anchor="t" anchorCtr="0" compatLnSpc="1">
            <a:prstTxWarp prst="textNoShape">
              <a:avLst/>
            </a:prstTxWarp>
          </a:bodyPr>
          <a:lstStyle/>
          <a:p>
            <a:endParaRPr lang="ja-JP" altLang="en-US"/>
          </a:p>
        </p:txBody>
      </p:sp>
      <p:sp>
        <p:nvSpPr>
          <p:cNvPr id="7" name="AutoShape 2" descr="栄養ドリンク・エナジードリンクのイラスト">
            <a:hlinkClick r:id="rId3"/>
            <a:extLst>
              <a:ext uri="{FF2B5EF4-FFF2-40B4-BE49-F238E27FC236}">
                <a16:creationId xmlns:a16="http://schemas.microsoft.com/office/drawing/2014/main" id="{5EB7CDB1-C2A2-16A3-269E-65857C9CAB2B}"/>
              </a:ext>
            </a:extLst>
          </p:cNvPr>
          <p:cNvSpPr>
            <a:spLocks noChangeAspect="1" noChangeArrowheads="1"/>
          </p:cNvSpPr>
          <p:nvPr/>
        </p:nvSpPr>
        <p:spPr bwMode="auto">
          <a:xfrm>
            <a:off x="5963119" y="66145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1" tIns="45720" rIns="91441" bIns="45720"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94592E77-D0C2-A68E-D360-D7138C5A28C5}"/>
              </a:ext>
            </a:extLst>
          </p:cNvPr>
          <p:cNvSpPr>
            <a:spLocks noGrp="1"/>
          </p:cNvSpPr>
          <p:nvPr>
            <p:ph type="sldNum" sz="quarter" idx="12"/>
          </p:nvPr>
        </p:nvSpPr>
        <p:spPr/>
        <p:txBody>
          <a:bodyPr/>
          <a:lstStyle/>
          <a:p>
            <a:fld id="{31A8A2BA-48A9-43F4-852E-BCA3C59F90C5}" type="slidenum">
              <a:rPr lang="ja-JP" altLang="en-US" smtClean="0"/>
              <a:pPr/>
              <a:t>27</a:t>
            </a:fld>
            <a:endParaRPr lang="ja-JP" altLang="en-US" dirty="0"/>
          </a:p>
        </p:txBody>
      </p:sp>
      <p:sp>
        <p:nvSpPr>
          <p:cNvPr id="6" name="テキスト プレースホルダー 5">
            <a:extLst>
              <a:ext uri="{FF2B5EF4-FFF2-40B4-BE49-F238E27FC236}">
                <a16:creationId xmlns:a16="http://schemas.microsoft.com/office/drawing/2014/main" id="{790E7626-189A-8A34-BEB7-E9E7162DEF2F}"/>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8" name="テキスト プレースホルダー 7">
            <a:extLst>
              <a:ext uri="{FF2B5EF4-FFF2-40B4-BE49-F238E27FC236}">
                <a16:creationId xmlns:a16="http://schemas.microsoft.com/office/drawing/2014/main" id="{49CE272B-3949-07CB-A96C-8B5C43538838}"/>
              </a:ext>
            </a:extLst>
          </p:cNvPr>
          <p:cNvSpPr>
            <a:spLocks noGrp="1"/>
          </p:cNvSpPr>
          <p:nvPr>
            <p:ph type="body" sz="quarter" idx="14"/>
          </p:nvPr>
        </p:nvSpPr>
        <p:spPr/>
        <p:txBody>
          <a:bodyPr/>
          <a:lstStyle/>
          <a:p>
            <a:r>
              <a:rPr lang="en-US" altLang="ja-JP" dirty="0"/>
              <a:t>1</a:t>
            </a:r>
            <a:endParaRPr lang="ja-JP" altLang="en-US" dirty="0"/>
          </a:p>
        </p:txBody>
      </p:sp>
      <p:sp>
        <p:nvSpPr>
          <p:cNvPr id="3" name="Rectangle 2055">
            <a:extLst>
              <a:ext uri="{FF2B5EF4-FFF2-40B4-BE49-F238E27FC236}">
                <a16:creationId xmlns:a16="http://schemas.microsoft.com/office/drawing/2014/main" id="{4ECA8493-9A6F-8785-E474-4AD022B0A3FD}"/>
              </a:ext>
            </a:extLst>
          </p:cNvPr>
          <p:cNvSpPr>
            <a:spLocks noChangeArrowheads="1"/>
          </p:cNvSpPr>
          <p:nvPr/>
        </p:nvSpPr>
        <p:spPr bwMode="auto">
          <a:xfrm>
            <a:off x="1271463" y="1357200"/>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cs typeface="メイリオ" pitchFamily="50" charset="-128"/>
              </a:rPr>
              <a:t>年齢で制限されているギャンブル等</a:t>
            </a:r>
          </a:p>
        </p:txBody>
      </p:sp>
      <p:cxnSp>
        <p:nvCxnSpPr>
          <p:cNvPr id="14" name="直線コネクタ 13">
            <a:extLst>
              <a:ext uri="{FF2B5EF4-FFF2-40B4-BE49-F238E27FC236}">
                <a16:creationId xmlns:a16="http://schemas.microsoft.com/office/drawing/2014/main" id="{A01B56FF-5F1C-7886-251E-44BC173FB945}"/>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2F966BE3-B58C-41CC-D9C5-AD7197D6FA82}"/>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a:extLst>
              <a:ext uri="{FF2B5EF4-FFF2-40B4-BE49-F238E27FC236}">
                <a16:creationId xmlns:a16="http://schemas.microsoft.com/office/drawing/2014/main" id="{CB7E4CFA-7C2C-E869-0943-65572C6C4CF6}"/>
              </a:ext>
            </a:extLst>
          </p:cNvPr>
          <p:cNvSpPr txBox="1"/>
          <p:nvPr/>
        </p:nvSpPr>
        <p:spPr>
          <a:xfrm>
            <a:off x="1268106" y="2234017"/>
            <a:ext cx="6984776" cy="1592744"/>
          </a:xfrm>
          <a:prstGeom prst="rect">
            <a:avLst/>
          </a:prstGeom>
          <a:noFill/>
          <a:ln w="9525">
            <a:noFill/>
            <a:miter lim="800000"/>
            <a:headEnd/>
            <a:tailEnd/>
          </a:ln>
        </p:spPr>
        <p:txBody>
          <a:bodyPr wrap="square" lIns="0" tIns="0" rIns="0" bIns="0">
            <a:spAutoFit/>
          </a:bodyPr>
          <a:lstStyle>
            <a:defPPr>
              <a:defRPr lang="ja-JP"/>
            </a:defPPr>
            <a:lvl1pPr marL="288000" indent="-288000">
              <a:lnSpc>
                <a:spcPts val="4500"/>
              </a:lnSpc>
              <a:buClr>
                <a:schemeClr val="accent1"/>
              </a:buClr>
              <a:buFont typeface="Wingdings" panose="05000000000000000000" pitchFamily="2" charset="2"/>
              <a:buChar char="l"/>
              <a:defRPr sz="2400" b="0">
                <a:latin typeface="+mj-ea"/>
                <a:ea typeface="+mj-ea"/>
                <a:cs typeface="メイリオ" pitchFamily="50" charset="-128"/>
              </a:defRPr>
            </a:lvl1pPr>
          </a:lstStyle>
          <a:p>
            <a:pPr>
              <a:lnSpc>
                <a:spcPct val="150000"/>
              </a:lnSpc>
            </a:pPr>
            <a:r>
              <a:rPr lang="en-US" altLang="ja-JP" sz="3600" b="1" dirty="0"/>
              <a:t>18</a:t>
            </a:r>
            <a:r>
              <a:rPr lang="ja-JP" altLang="en-US" sz="3600" b="1" dirty="0"/>
              <a:t>歳未満のパチンコ・パチスロ</a:t>
            </a:r>
            <a:endParaRPr lang="en-US" altLang="ja-JP" sz="3600" b="1" dirty="0"/>
          </a:p>
          <a:p>
            <a:pPr>
              <a:lnSpc>
                <a:spcPct val="150000"/>
              </a:lnSpc>
            </a:pPr>
            <a:r>
              <a:rPr lang="en-US" altLang="ja-JP" sz="3600" b="1" dirty="0"/>
              <a:t>20</a:t>
            </a:r>
            <a:r>
              <a:rPr lang="ja-JP" altLang="en-US" sz="3600" b="1" dirty="0"/>
              <a:t>歳未満の公営競技</a:t>
            </a:r>
          </a:p>
        </p:txBody>
      </p:sp>
      <p:grpSp>
        <p:nvGrpSpPr>
          <p:cNvPr id="18" name="グループ化 17">
            <a:extLst>
              <a:ext uri="{FF2B5EF4-FFF2-40B4-BE49-F238E27FC236}">
                <a16:creationId xmlns:a16="http://schemas.microsoft.com/office/drawing/2014/main" id="{5F14756D-D777-CD2E-BD1F-2140231C596F}"/>
              </a:ext>
            </a:extLst>
          </p:cNvPr>
          <p:cNvGrpSpPr/>
          <p:nvPr/>
        </p:nvGrpSpPr>
        <p:grpSpPr>
          <a:xfrm>
            <a:off x="1407799" y="4221088"/>
            <a:ext cx="9347796" cy="1418375"/>
            <a:chOff x="1407799" y="4345217"/>
            <a:chExt cx="9347796" cy="1418375"/>
          </a:xfrm>
        </p:grpSpPr>
        <p:pic>
          <p:nvPicPr>
            <p:cNvPr id="9" name="グラフィックス 8">
              <a:extLst>
                <a:ext uri="{FF2B5EF4-FFF2-40B4-BE49-F238E27FC236}">
                  <a16:creationId xmlns:a16="http://schemas.microsoft.com/office/drawing/2014/main" id="{5DEC4E3C-BD09-284F-2602-773DA1DB58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3176" y="4345217"/>
              <a:ext cx="9152419" cy="1205923"/>
            </a:xfrm>
            <a:prstGeom prst="rect">
              <a:avLst/>
            </a:prstGeom>
          </p:spPr>
        </p:pic>
        <p:sp>
          <p:nvSpPr>
            <p:cNvPr id="10" name="テキスト ボックス 9">
              <a:extLst>
                <a:ext uri="{FF2B5EF4-FFF2-40B4-BE49-F238E27FC236}">
                  <a16:creationId xmlns:a16="http://schemas.microsoft.com/office/drawing/2014/main" id="{CBD077AD-BC82-C0CF-88E2-A2D8D6AD5638}"/>
                </a:ext>
              </a:extLst>
            </p:cNvPr>
            <p:cNvSpPr txBox="1"/>
            <p:nvPr/>
          </p:nvSpPr>
          <p:spPr>
            <a:xfrm>
              <a:off x="1407799" y="5455815"/>
              <a:ext cx="512961" cy="307777"/>
            </a:xfrm>
            <a:prstGeom prst="rect">
              <a:avLst/>
            </a:prstGeom>
            <a:noFill/>
          </p:spPr>
          <p:txBody>
            <a:bodyPr wrap="none" lIns="0" tIns="0" rIns="0" bIns="0" rtlCol="0">
              <a:spAutoFit/>
            </a:bodyPr>
            <a:lstStyle/>
            <a:p>
              <a:pPr algn="l"/>
              <a:r>
                <a:rPr kumimoji="1" lang="ja-JP" altLang="en-US" sz="2000" b="1" dirty="0">
                  <a:latin typeface="+mj-ea"/>
                  <a:ea typeface="+mj-ea"/>
                </a:rPr>
                <a:t>競馬</a:t>
              </a:r>
            </a:p>
          </p:txBody>
        </p:sp>
        <p:sp>
          <p:nvSpPr>
            <p:cNvPr id="13" name="テキスト ボックス 12">
              <a:extLst>
                <a:ext uri="{FF2B5EF4-FFF2-40B4-BE49-F238E27FC236}">
                  <a16:creationId xmlns:a16="http://schemas.microsoft.com/office/drawing/2014/main" id="{7C9CD3E1-BE78-4690-52B8-848ECEE287F3}"/>
                </a:ext>
              </a:extLst>
            </p:cNvPr>
            <p:cNvSpPr txBox="1"/>
            <p:nvPr/>
          </p:nvSpPr>
          <p:spPr>
            <a:xfrm>
              <a:off x="3893092" y="5455815"/>
              <a:ext cx="512961" cy="307777"/>
            </a:xfrm>
            <a:prstGeom prst="rect">
              <a:avLst/>
            </a:prstGeom>
            <a:noFill/>
          </p:spPr>
          <p:txBody>
            <a:bodyPr wrap="none" lIns="0" tIns="0" rIns="0" bIns="0" rtlCol="0">
              <a:spAutoFit/>
            </a:bodyPr>
            <a:lstStyle/>
            <a:p>
              <a:pPr algn="l"/>
              <a:r>
                <a:rPr kumimoji="1" lang="ja-JP" altLang="en-US" sz="2000" b="1" dirty="0">
                  <a:latin typeface="+mj-ea"/>
                  <a:ea typeface="+mj-ea"/>
                </a:rPr>
                <a:t>競輪</a:t>
              </a:r>
            </a:p>
          </p:txBody>
        </p:sp>
        <p:sp>
          <p:nvSpPr>
            <p:cNvPr id="15" name="テキスト ボックス 14">
              <a:extLst>
                <a:ext uri="{FF2B5EF4-FFF2-40B4-BE49-F238E27FC236}">
                  <a16:creationId xmlns:a16="http://schemas.microsoft.com/office/drawing/2014/main" id="{2923F401-D130-960A-2FAD-E5D656819C20}"/>
                </a:ext>
              </a:extLst>
            </p:cNvPr>
            <p:cNvSpPr txBox="1"/>
            <p:nvPr/>
          </p:nvSpPr>
          <p:spPr>
            <a:xfrm>
              <a:off x="5972644" y="5455815"/>
              <a:ext cx="2308324" cy="307777"/>
            </a:xfrm>
            <a:prstGeom prst="rect">
              <a:avLst/>
            </a:prstGeom>
            <a:noFill/>
          </p:spPr>
          <p:txBody>
            <a:bodyPr wrap="none" lIns="0" tIns="0" rIns="0" bIns="0" rtlCol="0">
              <a:spAutoFit/>
            </a:bodyPr>
            <a:lstStyle/>
            <a:p>
              <a:pPr algn="l"/>
              <a:r>
                <a:rPr kumimoji="1" lang="ja-JP" altLang="en-US" sz="2000" b="1" dirty="0">
                  <a:latin typeface="+mj-ea"/>
                  <a:ea typeface="+mj-ea"/>
                </a:rPr>
                <a:t>モーターボート競走</a:t>
              </a:r>
            </a:p>
          </p:txBody>
        </p:sp>
        <p:sp>
          <p:nvSpPr>
            <p:cNvPr id="17" name="テキスト ボックス 16">
              <a:extLst>
                <a:ext uri="{FF2B5EF4-FFF2-40B4-BE49-F238E27FC236}">
                  <a16:creationId xmlns:a16="http://schemas.microsoft.com/office/drawing/2014/main" id="{6BC1893E-C534-23D2-0C96-75420EDA6437}"/>
                </a:ext>
              </a:extLst>
            </p:cNvPr>
            <p:cNvSpPr txBox="1"/>
            <p:nvPr/>
          </p:nvSpPr>
          <p:spPr>
            <a:xfrm>
              <a:off x="9022482" y="5455815"/>
              <a:ext cx="1538883" cy="307777"/>
            </a:xfrm>
            <a:prstGeom prst="rect">
              <a:avLst/>
            </a:prstGeom>
            <a:noFill/>
          </p:spPr>
          <p:txBody>
            <a:bodyPr wrap="none" lIns="0" tIns="0" rIns="0" bIns="0" rtlCol="0">
              <a:spAutoFit/>
            </a:bodyPr>
            <a:lstStyle/>
            <a:p>
              <a:pPr algn="l"/>
              <a:r>
                <a:rPr kumimoji="1" lang="ja-JP" altLang="en-US" sz="2000" b="1" dirty="0">
                  <a:latin typeface="+mj-ea"/>
                  <a:ea typeface="+mj-ea"/>
                </a:rPr>
                <a:t>オートレース</a:t>
              </a:r>
            </a:p>
          </p:txBody>
        </p:sp>
      </p:grpSp>
    </p:spTree>
    <p:extLst>
      <p:ext uri="{BB962C8B-B14F-4D97-AF65-F5344CB8AC3E}">
        <p14:creationId xmlns:p14="http://schemas.microsoft.com/office/powerpoint/2010/main" val="5714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F150493-8D50-4476-F493-05BDAACFF45B}"/>
              </a:ext>
            </a:extLst>
          </p:cNvPr>
          <p:cNvSpPr>
            <a:spLocks noGrp="1"/>
          </p:cNvSpPr>
          <p:nvPr>
            <p:ph type="sldNum" sz="quarter" idx="12"/>
          </p:nvPr>
        </p:nvSpPr>
        <p:spPr/>
        <p:txBody>
          <a:bodyPr/>
          <a:lstStyle/>
          <a:p>
            <a:fld id="{31A8A2BA-48A9-43F4-852E-BCA3C59F90C5}" type="slidenum">
              <a:rPr lang="ja-JP" altLang="en-US" smtClean="0"/>
              <a:pPr/>
              <a:t>28</a:t>
            </a:fld>
            <a:endParaRPr lang="ja-JP" altLang="en-US" dirty="0"/>
          </a:p>
        </p:txBody>
      </p:sp>
      <p:sp>
        <p:nvSpPr>
          <p:cNvPr id="3" name="テキスト プレースホルダー 2">
            <a:extLst>
              <a:ext uri="{FF2B5EF4-FFF2-40B4-BE49-F238E27FC236}">
                <a16:creationId xmlns:a16="http://schemas.microsoft.com/office/drawing/2014/main" id="{8B4FE588-E18E-F797-B3FD-689D11ADF1DA}"/>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lang="ja-JP" altLang="en-US" dirty="0"/>
              <a:t>とは</a:t>
            </a:r>
          </a:p>
        </p:txBody>
      </p:sp>
      <p:sp>
        <p:nvSpPr>
          <p:cNvPr id="4" name="テキスト プレースホルダー 3">
            <a:extLst>
              <a:ext uri="{FF2B5EF4-FFF2-40B4-BE49-F238E27FC236}">
                <a16:creationId xmlns:a16="http://schemas.microsoft.com/office/drawing/2014/main" id="{4B2475B2-D9C6-F859-180A-81F3CB9B9977}"/>
              </a:ext>
            </a:extLst>
          </p:cNvPr>
          <p:cNvSpPr>
            <a:spLocks noGrp="1"/>
          </p:cNvSpPr>
          <p:nvPr>
            <p:ph type="body" sz="quarter" idx="14"/>
          </p:nvPr>
        </p:nvSpPr>
        <p:spPr/>
        <p:txBody>
          <a:bodyPr/>
          <a:lstStyle/>
          <a:p>
            <a:r>
              <a:rPr kumimoji="1" lang="en-US" altLang="ja-JP" dirty="0"/>
              <a:t>1</a:t>
            </a:r>
            <a:endParaRPr kumimoji="1" lang="ja-JP" altLang="en-US" dirty="0"/>
          </a:p>
        </p:txBody>
      </p:sp>
      <p:sp>
        <p:nvSpPr>
          <p:cNvPr id="5" name="Rectangle 2055">
            <a:extLst>
              <a:ext uri="{FF2B5EF4-FFF2-40B4-BE49-F238E27FC236}">
                <a16:creationId xmlns:a16="http://schemas.microsoft.com/office/drawing/2014/main" id="{6DA243E3-AA43-3324-9605-17BAA6512906}"/>
              </a:ext>
            </a:extLst>
          </p:cNvPr>
          <p:cNvSpPr>
            <a:spLocks noChangeArrowheads="1"/>
          </p:cNvSpPr>
          <p:nvPr/>
        </p:nvSpPr>
        <p:spPr bwMode="auto">
          <a:xfrm>
            <a:off x="1271463" y="1357200"/>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cs typeface="メイリオ" pitchFamily="50" charset="-128"/>
              </a:rPr>
              <a:t>法律で禁止されているギャンブル等</a:t>
            </a:r>
          </a:p>
        </p:txBody>
      </p:sp>
      <p:cxnSp>
        <p:nvCxnSpPr>
          <p:cNvPr id="6" name="直線コネクタ 5">
            <a:extLst>
              <a:ext uri="{FF2B5EF4-FFF2-40B4-BE49-F238E27FC236}">
                <a16:creationId xmlns:a16="http://schemas.microsoft.com/office/drawing/2014/main" id="{CEE02EFD-B3D9-66F0-906F-2249652AD05B}"/>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2C88B062-9EA6-301B-FE8C-868C225865F0}"/>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 name="グループ化 8">
            <a:extLst>
              <a:ext uri="{FF2B5EF4-FFF2-40B4-BE49-F238E27FC236}">
                <a16:creationId xmlns:a16="http://schemas.microsoft.com/office/drawing/2014/main" id="{478F3CAB-EC6C-5177-5A5E-8E8D18F4318A}"/>
              </a:ext>
            </a:extLst>
          </p:cNvPr>
          <p:cNvGrpSpPr/>
          <p:nvPr/>
        </p:nvGrpSpPr>
        <p:grpSpPr>
          <a:xfrm>
            <a:off x="1921181" y="4952073"/>
            <a:ext cx="5472610" cy="1097454"/>
            <a:chOff x="1921181" y="4952073"/>
            <a:chExt cx="5472610" cy="1097454"/>
          </a:xfrm>
        </p:grpSpPr>
        <p:sp>
          <p:nvSpPr>
            <p:cNvPr id="14" name="四角形: 角を丸くする 13">
              <a:extLst>
                <a:ext uri="{FF2B5EF4-FFF2-40B4-BE49-F238E27FC236}">
                  <a16:creationId xmlns:a16="http://schemas.microsoft.com/office/drawing/2014/main" id="{133D30D9-D27A-A838-49BA-6D975B2CC379}"/>
                </a:ext>
              </a:extLst>
            </p:cNvPr>
            <p:cNvSpPr/>
            <p:nvPr/>
          </p:nvSpPr>
          <p:spPr>
            <a:xfrm>
              <a:off x="1921181" y="4952073"/>
              <a:ext cx="5472610" cy="1097454"/>
            </a:xfrm>
            <a:prstGeom prst="roundRect">
              <a:avLst>
                <a:gd name="adj" fmla="val 4219"/>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4EB4142-CA9D-D2AB-214F-9978017D825E}"/>
                </a:ext>
              </a:extLst>
            </p:cNvPr>
            <p:cNvSpPr txBox="1"/>
            <p:nvPr/>
          </p:nvSpPr>
          <p:spPr>
            <a:xfrm>
              <a:off x="2227358" y="5039456"/>
              <a:ext cx="4860255" cy="922688"/>
            </a:xfrm>
            <a:prstGeom prst="rect">
              <a:avLst/>
            </a:prstGeom>
            <a:noFill/>
            <a:ln w="9525">
              <a:noFill/>
              <a:miter lim="800000"/>
              <a:headEnd/>
              <a:tailEnd/>
            </a:ln>
          </p:spPr>
          <p:txBody>
            <a:bodyPr wrap="square" lIns="0" tIns="0" rIns="0" bIns="0">
              <a:spAutoFit/>
            </a:bodyPr>
            <a:lstStyle>
              <a:defPPr>
                <a:defRPr lang="ja-JP"/>
              </a:defPPr>
              <a:lvl1pPr marL="288000" indent="-288000">
                <a:lnSpc>
                  <a:spcPts val="2800"/>
                </a:lnSpc>
                <a:buClr>
                  <a:schemeClr val="accent1"/>
                </a:buClr>
                <a:buFont typeface="Wingdings" panose="05000000000000000000" pitchFamily="2" charset="2"/>
                <a:buChar char="l"/>
                <a:defRPr sz="2000" b="1">
                  <a:latin typeface="+mj-ea"/>
                  <a:ea typeface="+mj-ea"/>
                  <a:cs typeface="メイリオ" pitchFamily="50" charset="-128"/>
                </a:defRPr>
              </a:lvl1pPr>
            </a:lstStyle>
            <a:p>
              <a:pPr marL="0" indent="0">
                <a:lnSpc>
                  <a:spcPts val="3700"/>
                </a:lnSpc>
                <a:buNone/>
              </a:pPr>
              <a:r>
                <a:rPr lang="ja-JP" altLang="en-US" sz="2400" dirty="0"/>
                <a:t>年齢にかかわらず、日本国内での</a:t>
              </a:r>
              <a:endParaRPr lang="en-US" altLang="ja-JP" sz="2400" dirty="0"/>
            </a:p>
            <a:p>
              <a:pPr marL="0" indent="0">
                <a:lnSpc>
                  <a:spcPts val="3700"/>
                </a:lnSpc>
                <a:buNone/>
              </a:pPr>
              <a:r>
                <a:rPr lang="ja-JP" altLang="en-US" sz="2400" dirty="0"/>
                <a:t>オンラインカジノは違法です。</a:t>
              </a:r>
              <a:endParaRPr lang="en-US" altLang="ja-JP" sz="2400" dirty="0"/>
            </a:p>
          </p:txBody>
        </p:sp>
      </p:grpSp>
      <p:grpSp>
        <p:nvGrpSpPr>
          <p:cNvPr id="8" name="グループ化 7">
            <a:extLst>
              <a:ext uri="{FF2B5EF4-FFF2-40B4-BE49-F238E27FC236}">
                <a16:creationId xmlns:a16="http://schemas.microsoft.com/office/drawing/2014/main" id="{77A0E823-41F3-4BDB-CB99-AA218219E014}"/>
              </a:ext>
            </a:extLst>
          </p:cNvPr>
          <p:cNvGrpSpPr/>
          <p:nvPr/>
        </p:nvGrpSpPr>
        <p:grpSpPr>
          <a:xfrm>
            <a:off x="1271463" y="2317481"/>
            <a:ext cx="9639728" cy="3886744"/>
            <a:chOff x="1271463" y="2317481"/>
            <a:chExt cx="9639728" cy="3886744"/>
          </a:xfrm>
        </p:grpSpPr>
        <p:sp>
          <p:nvSpPr>
            <p:cNvPr id="10" name="テキスト ボックス 9">
              <a:extLst>
                <a:ext uri="{FF2B5EF4-FFF2-40B4-BE49-F238E27FC236}">
                  <a16:creationId xmlns:a16="http://schemas.microsoft.com/office/drawing/2014/main" id="{2926D15E-7DDA-C6CE-A83D-1E7DA02E7029}"/>
                </a:ext>
              </a:extLst>
            </p:cNvPr>
            <p:cNvSpPr txBox="1"/>
            <p:nvPr/>
          </p:nvSpPr>
          <p:spPr>
            <a:xfrm>
              <a:off x="1271463" y="2317481"/>
              <a:ext cx="5472609" cy="2423740"/>
            </a:xfrm>
            <a:prstGeom prst="rect">
              <a:avLst/>
            </a:prstGeom>
            <a:noFill/>
            <a:ln w="9525">
              <a:noFill/>
              <a:miter lim="800000"/>
              <a:headEnd/>
              <a:tailEnd/>
            </a:ln>
          </p:spPr>
          <p:txBody>
            <a:bodyPr wrap="square" lIns="0" tIns="0" rIns="0" bIns="0">
              <a:spAutoFit/>
            </a:bodyPr>
            <a:lstStyle>
              <a:defPPr>
                <a:defRPr lang="ja-JP"/>
              </a:defPPr>
              <a:lvl1pPr marL="288000" indent="-288000">
                <a:lnSpc>
                  <a:spcPts val="4500"/>
                </a:lnSpc>
                <a:buClr>
                  <a:schemeClr val="accent1"/>
                </a:buClr>
                <a:buFont typeface="Wingdings" panose="05000000000000000000" pitchFamily="2" charset="2"/>
                <a:buChar char="l"/>
                <a:defRPr sz="2400" b="0">
                  <a:latin typeface="+mj-ea"/>
                  <a:ea typeface="+mj-ea"/>
                  <a:cs typeface="メイリオ" pitchFamily="50" charset="-128"/>
                </a:defRPr>
              </a:lvl1pPr>
            </a:lstStyle>
            <a:p>
              <a:pPr>
                <a:lnSpc>
                  <a:spcPct val="150000"/>
                </a:lnSpc>
              </a:pPr>
              <a:r>
                <a:rPr lang="ja-JP" altLang="en-US" sz="3600" b="1" dirty="0"/>
                <a:t>スポーツ賭博</a:t>
              </a:r>
              <a:endParaRPr lang="en-US" altLang="ja-JP" sz="3600" b="1" dirty="0"/>
            </a:p>
            <a:p>
              <a:pPr>
                <a:lnSpc>
                  <a:spcPct val="150000"/>
                </a:lnSpc>
              </a:pPr>
              <a:r>
                <a:rPr lang="ja-JP" altLang="en-US" sz="3600" b="1" dirty="0"/>
                <a:t>賭け麻雀、賭け将棋</a:t>
              </a:r>
              <a:endParaRPr lang="en-US" altLang="ja-JP" sz="3600" b="1" dirty="0"/>
            </a:p>
            <a:p>
              <a:pPr>
                <a:lnSpc>
                  <a:spcPct val="150000"/>
                </a:lnSpc>
              </a:pPr>
              <a:r>
                <a:rPr lang="ja-JP" altLang="en-US" sz="3600" b="1" dirty="0"/>
                <a:t>オンラインカジノ</a:t>
              </a:r>
            </a:p>
          </p:txBody>
        </p:sp>
        <p:pic>
          <p:nvPicPr>
            <p:cNvPr id="16" name="図 15">
              <a:extLst>
                <a:ext uri="{FF2B5EF4-FFF2-40B4-BE49-F238E27FC236}">
                  <a16:creationId xmlns:a16="http://schemas.microsoft.com/office/drawing/2014/main" id="{FA81D8CD-96D5-4400-12AF-75D6A986FB03}"/>
                </a:ext>
              </a:extLst>
            </p:cNvPr>
            <p:cNvPicPr>
              <a:picLocks noChangeAspect="1"/>
            </p:cNvPicPr>
            <p:nvPr/>
          </p:nvPicPr>
          <p:blipFill>
            <a:blip r:embed="rId3"/>
            <a:stretch>
              <a:fillRect/>
            </a:stretch>
          </p:blipFill>
          <p:spPr>
            <a:xfrm>
              <a:off x="8246895" y="2420888"/>
              <a:ext cx="2664296" cy="3783337"/>
            </a:xfrm>
            <a:prstGeom prst="rect">
              <a:avLst/>
            </a:prstGeom>
          </p:spPr>
        </p:pic>
      </p:grpSp>
    </p:spTree>
    <p:extLst>
      <p:ext uri="{BB962C8B-B14F-4D97-AF65-F5344CB8AC3E}">
        <p14:creationId xmlns:p14="http://schemas.microsoft.com/office/powerpoint/2010/main" val="40991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2</a:t>
            </a:fld>
            <a:endParaRPr lang="ja-JP" altLang="en-US" dirty="0"/>
          </a:p>
        </p:txBody>
      </p:sp>
      <p:sp>
        <p:nvSpPr>
          <p:cNvPr id="42" name="矢印: 山形 41">
            <a:extLst>
              <a:ext uri="{FF2B5EF4-FFF2-40B4-BE49-F238E27FC236}">
                <a16:creationId xmlns:a16="http://schemas.microsoft.com/office/drawing/2014/main" id="{2AAED0FA-3E23-2A8D-B579-BF8D3179615A}"/>
              </a:ext>
            </a:extLst>
          </p:cNvPr>
          <p:cNvSpPr/>
          <p:nvPr/>
        </p:nvSpPr>
        <p:spPr>
          <a:xfrm rot="5400000">
            <a:off x="669600" y="2179064"/>
            <a:ext cx="1779792" cy="576064"/>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216000" tIns="46800" bIns="46800" rtlCol="0" anchor="ctr"/>
          <a:lstStyle/>
          <a:p>
            <a:pPr algn="ctr"/>
            <a:r>
              <a:rPr lang="ja-JP" altLang="en-US" sz="3200" b="1" kern="1200" dirty="0"/>
              <a:t>高校</a:t>
            </a:r>
          </a:p>
        </p:txBody>
      </p:sp>
      <p:sp>
        <p:nvSpPr>
          <p:cNvPr id="3" name="テキスト ボックス 2">
            <a:extLst>
              <a:ext uri="{FF2B5EF4-FFF2-40B4-BE49-F238E27FC236}">
                <a16:creationId xmlns:a16="http://schemas.microsoft.com/office/drawing/2014/main" id="{7B5EFBDF-E0CA-801F-6600-75AC72F9EDAB}"/>
              </a:ext>
            </a:extLst>
          </p:cNvPr>
          <p:cNvSpPr txBox="1"/>
          <p:nvPr/>
        </p:nvSpPr>
        <p:spPr>
          <a:xfrm>
            <a:off x="2154226" y="1687416"/>
            <a:ext cx="8910326" cy="1245213"/>
          </a:xfrm>
          <a:prstGeom prst="rect">
            <a:avLst/>
          </a:prstGeom>
          <a:noFill/>
          <a:ln w="9525">
            <a:noFill/>
            <a:miter lim="800000"/>
            <a:headEnd/>
            <a:tailEnd/>
          </a:ln>
        </p:spPr>
        <p:txBody>
          <a:bodyPr wrap="square" lIns="0" tIns="0" rIns="0" bIns="0">
            <a:spAutoFit/>
          </a:bodyPr>
          <a:lstStyle>
            <a:defPPr>
              <a:defRPr lang="ja-JP"/>
            </a:defPPr>
            <a:lvl1pPr marL="288000" indent="-288000">
              <a:lnSpc>
                <a:spcPts val="4500"/>
              </a:lnSpc>
              <a:buClr>
                <a:schemeClr val="accent1"/>
              </a:buClr>
              <a:buFont typeface="Wingdings" panose="05000000000000000000" pitchFamily="2" charset="2"/>
              <a:buChar char="l"/>
              <a:defRPr sz="2400" b="0">
                <a:latin typeface="+mj-ea"/>
                <a:ea typeface="+mj-ea"/>
                <a:cs typeface="メイリオ" pitchFamily="50" charset="-128"/>
              </a:defRPr>
            </a:lvl1pPr>
          </a:lstStyle>
          <a:p>
            <a:pPr marL="360000" indent="-360000">
              <a:lnSpc>
                <a:spcPts val="4800"/>
              </a:lnSpc>
              <a:buClr>
                <a:schemeClr val="tx2"/>
              </a:buClr>
            </a:pPr>
            <a:r>
              <a:rPr lang="ja-JP" altLang="en-US" sz="3200" b="1" dirty="0"/>
              <a:t>高校時代は、部活に励み、引退後は受験勉強を頑張り、志望の大学に入学しました。</a:t>
            </a:r>
          </a:p>
        </p:txBody>
      </p:sp>
      <p:sp>
        <p:nvSpPr>
          <p:cNvPr id="4" name="矢印: 山形 3">
            <a:extLst>
              <a:ext uri="{FF2B5EF4-FFF2-40B4-BE49-F238E27FC236}">
                <a16:creationId xmlns:a16="http://schemas.microsoft.com/office/drawing/2014/main" id="{0CDE75FE-B16E-2013-70C9-124DA2749CD8}"/>
              </a:ext>
            </a:extLst>
          </p:cNvPr>
          <p:cNvSpPr/>
          <p:nvPr/>
        </p:nvSpPr>
        <p:spPr>
          <a:xfrm rot="5400000">
            <a:off x="115195" y="4375311"/>
            <a:ext cx="2900729" cy="576064"/>
          </a:xfrm>
          <a:prstGeom prst="chevron">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3200" b="1" kern="1200" dirty="0"/>
              <a:t>大学</a:t>
            </a:r>
          </a:p>
        </p:txBody>
      </p:sp>
      <p:sp>
        <p:nvSpPr>
          <p:cNvPr id="6" name="テキスト ボックス 5">
            <a:extLst>
              <a:ext uri="{FF2B5EF4-FFF2-40B4-BE49-F238E27FC236}">
                <a16:creationId xmlns:a16="http://schemas.microsoft.com/office/drawing/2014/main" id="{BD7B046C-0817-516D-D950-96E319F07308}"/>
              </a:ext>
            </a:extLst>
          </p:cNvPr>
          <p:cNvSpPr txBox="1"/>
          <p:nvPr/>
        </p:nvSpPr>
        <p:spPr>
          <a:xfrm>
            <a:off x="2154226" y="3483940"/>
            <a:ext cx="7902214" cy="1200329"/>
          </a:xfrm>
          <a:prstGeom prst="rect">
            <a:avLst/>
          </a:prstGeom>
          <a:noFill/>
          <a:ln w="9525">
            <a:noFill/>
            <a:miter lim="800000"/>
            <a:headEnd/>
            <a:tailEnd/>
          </a:ln>
        </p:spPr>
        <p:txBody>
          <a:bodyPr wrap="square" lIns="0" tIns="0" rIns="0" bIns="0">
            <a:sp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大学生になり、奨学金をもらいながら、</a:t>
            </a:r>
            <a:r>
              <a:rPr lang="en-US" altLang="ja-JP" dirty="0"/>
              <a:t>1</a:t>
            </a:r>
            <a:r>
              <a:rPr lang="ja-JP" altLang="en-US" dirty="0"/>
              <a:t>人暮らしを始めました。</a:t>
            </a:r>
          </a:p>
        </p:txBody>
      </p:sp>
      <p:sp>
        <p:nvSpPr>
          <p:cNvPr id="7" name="テキスト ボックス 6">
            <a:extLst>
              <a:ext uri="{FF2B5EF4-FFF2-40B4-BE49-F238E27FC236}">
                <a16:creationId xmlns:a16="http://schemas.microsoft.com/office/drawing/2014/main" id="{3BA2050C-0AE1-1F16-795B-B66A409D051A}"/>
              </a:ext>
            </a:extLst>
          </p:cNvPr>
          <p:cNvSpPr txBox="1"/>
          <p:nvPr/>
        </p:nvSpPr>
        <p:spPr>
          <a:xfrm>
            <a:off x="2154226" y="4821831"/>
            <a:ext cx="9126350" cy="1245213"/>
          </a:xfrm>
          <a:prstGeom prst="rect">
            <a:avLst/>
          </a:prstGeom>
          <a:noFill/>
          <a:ln w="9525">
            <a:noFill/>
            <a:miter lim="800000"/>
            <a:headEnd/>
            <a:tailEnd/>
          </a:ln>
        </p:spPr>
        <p:txBody>
          <a:bodyPr wrap="square" lIns="0" tIns="0" rIns="0" bIns="0">
            <a:sp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授業の空き時間に、友人に誘われ、パチンコに行きました。</a:t>
            </a:r>
          </a:p>
        </p:txBody>
      </p:sp>
    </p:spTree>
    <p:extLst>
      <p:ext uri="{BB962C8B-B14F-4D97-AF65-F5344CB8AC3E}">
        <p14:creationId xmlns:p14="http://schemas.microsoft.com/office/powerpoint/2010/main" val="123664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up)">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 grpId="0"/>
      <p:bldP spid="4"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19DE0DBD-EDB1-DD6F-E083-1CBEF5F93A4D}"/>
              </a:ext>
            </a:extLst>
          </p:cNvPr>
          <p:cNvSpPr txBox="1"/>
          <p:nvPr/>
        </p:nvSpPr>
        <p:spPr>
          <a:xfrm>
            <a:off x="1218123" y="2323603"/>
            <a:ext cx="3941774" cy="2423740"/>
          </a:xfrm>
          <a:prstGeom prst="rect">
            <a:avLst/>
          </a:prstGeom>
          <a:noFill/>
          <a:ln w="9525">
            <a:noFill/>
            <a:miter lim="800000"/>
            <a:headEnd/>
            <a:tailEnd/>
          </a:ln>
        </p:spPr>
        <p:txBody>
          <a:bodyPr wrap="square" lIns="0" tIns="0" rIns="0" bIns="0">
            <a:spAutoFit/>
          </a:bodyPr>
          <a:lstStyle>
            <a:defPPr>
              <a:defRPr lang="ja-JP"/>
            </a:defPPr>
            <a:lvl1pPr marL="288000" indent="-288000">
              <a:lnSpc>
                <a:spcPts val="4000"/>
              </a:lnSpc>
              <a:buClr>
                <a:schemeClr val="accent1"/>
              </a:buClr>
              <a:buFont typeface="Wingdings" panose="05000000000000000000" pitchFamily="2" charset="2"/>
              <a:buChar char="l"/>
              <a:defRPr sz="2400" b="1">
                <a:latin typeface="+mj-ea"/>
                <a:ea typeface="+mj-ea"/>
                <a:cs typeface="メイリオ" pitchFamily="50" charset="-128"/>
              </a:defRPr>
            </a:lvl1pPr>
          </a:lstStyle>
          <a:p>
            <a:pPr>
              <a:lnSpc>
                <a:spcPct val="150000"/>
              </a:lnSpc>
            </a:pPr>
            <a:r>
              <a:rPr lang="ja-JP" altLang="en-US" sz="3600" dirty="0"/>
              <a:t>インターネット</a:t>
            </a:r>
          </a:p>
          <a:p>
            <a:pPr>
              <a:lnSpc>
                <a:spcPct val="150000"/>
              </a:lnSpc>
            </a:pPr>
            <a:r>
              <a:rPr lang="ja-JP" altLang="en-US" sz="3600" dirty="0"/>
              <a:t>スマホ</a:t>
            </a:r>
          </a:p>
          <a:p>
            <a:pPr>
              <a:lnSpc>
                <a:spcPct val="150000"/>
              </a:lnSpc>
            </a:pPr>
            <a:r>
              <a:rPr lang="ja-JP" altLang="en-US" sz="3600" dirty="0"/>
              <a:t>ゲーム</a:t>
            </a:r>
          </a:p>
        </p:txBody>
      </p:sp>
      <p:sp>
        <p:nvSpPr>
          <p:cNvPr id="5" name="AutoShape 2" descr="栄養ドリンク・エナジードリンクのイラスト">
            <a:hlinkClick r:id="rId3"/>
            <a:extLst>
              <a:ext uri="{FF2B5EF4-FFF2-40B4-BE49-F238E27FC236}">
                <a16:creationId xmlns:a16="http://schemas.microsoft.com/office/drawing/2014/main" id="{6AA0630E-D957-36D9-B1A1-3D3C5AA5652D}"/>
              </a:ext>
            </a:extLst>
          </p:cNvPr>
          <p:cNvSpPr>
            <a:spLocks noChangeAspect="1" noChangeArrowheads="1"/>
          </p:cNvSpPr>
          <p:nvPr/>
        </p:nvSpPr>
        <p:spPr bwMode="auto">
          <a:xfrm>
            <a:off x="5921800" y="554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1" tIns="45720" rIns="91441" bIns="45720" numCol="1" anchor="t" anchorCtr="0" compatLnSpc="1">
            <a:prstTxWarp prst="textNoShape">
              <a:avLst/>
            </a:prstTxWarp>
          </a:bodyPr>
          <a:lstStyle/>
          <a:p>
            <a:endParaRPr lang="ja-JP" altLang="en-US"/>
          </a:p>
        </p:txBody>
      </p:sp>
      <p:sp>
        <p:nvSpPr>
          <p:cNvPr id="7" name="AutoShape 2" descr="栄養ドリンク・エナジードリンクのイラスト">
            <a:hlinkClick r:id="rId3"/>
            <a:extLst>
              <a:ext uri="{FF2B5EF4-FFF2-40B4-BE49-F238E27FC236}">
                <a16:creationId xmlns:a16="http://schemas.microsoft.com/office/drawing/2014/main" id="{5EB7CDB1-C2A2-16A3-269E-65857C9CAB2B}"/>
              </a:ext>
            </a:extLst>
          </p:cNvPr>
          <p:cNvSpPr>
            <a:spLocks noChangeAspect="1" noChangeArrowheads="1"/>
          </p:cNvSpPr>
          <p:nvPr/>
        </p:nvSpPr>
        <p:spPr bwMode="auto">
          <a:xfrm>
            <a:off x="5963119" y="66145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1" tIns="45720" rIns="91441" bIns="45720" numCol="1" anchor="t" anchorCtr="0" compatLnSpc="1">
            <a:prstTxWarp prst="textNoShape">
              <a:avLst/>
            </a:prstTxWarp>
          </a:bodyPr>
          <a:lstStyle/>
          <a:p>
            <a:endParaRPr lang="ja-JP" altLang="en-US"/>
          </a:p>
        </p:txBody>
      </p:sp>
      <p:sp>
        <p:nvSpPr>
          <p:cNvPr id="8" name="AutoShape 2" descr="栄養ドリンク・エナジードリンクのイラスト">
            <a:hlinkClick r:id="rId3"/>
            <a:extLst>
              <a:ext uri="{FF2B5EF4-FFF2-40B4-BE49-F238E27FC236}">
                <a16:creationId xmlns:a16="http://schemas.microsoft.com/office/drawing/2014/main" id="{20545200-F5D2-F03C-AC74-11FFEC55538E}"/>
              </a:ext>
            </a:extLst>
          </p:cNvPr>
          <p:cNvSpPr>
            <a:spLocks noChangeAspect="1" noChangeArrowheads="1"/>
          </p:cNvSpPr>
          <p:nvPr/>
        </p:nvSpPr>
        <p:spPr bwMode="auto">
          <a:xfrm>
            <a:off x="5963119" y="6502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1" tIns="45720" rIns="91441" bIns="45720" numCol="1" anchor="t" anchorCtr="0" compatLnSpc="1">
            <a:prstTxWarp prst="textNoShape">
              <a:avLst/>
            </a:prstTxWarp>
          </a:bodyPr>
          <a:lstStyle/>
          <a:p>
            <a:endParaRPr lang="ja-JP" altLang="en-US"/>
          </a:p>
        </p:txBody>
      </p:sp>
      <p:sp>
        <p:nvSpPr>
          <p:cNvPr id="9" name="スライド番号プレースホルダー 8">
            <a:extLst>
              <a:ext uri="{FF2B5EF4-FFF2-40B4-BE49-F238E27FC236}">
                <a16:creationId xmlns:a16="http://schemas.microsoft.com/office/drawing/2014/main" id="{B33D0D31-846C-C911-24AC-544434E35B24}"/>
              </a:ext>
            </a:extLst>
          </p:cNvPr>
          <p:cNvSpPr>
            <a:spLocks noGrp="1"/>
          </p:cNvSpPr>
          <p:nvPr>
            <p:ph type="sldNum" sz="quarter" idx="12"/>
          </p:nvPr>
        </p:nvSpPr>
        <p:spPr/>
        <p:txBody>
          <a:bodyPr/>
          <a:lstStyle/>
          <a:p>
            <a:fld id="{31A8A2BA-48A9-43F4-852E-BCA3C59F90C5}" type="slidenum">
              <a:rPr lang="ja-JP" altLang="en-US" smtClean="0"/>
              <a:pPr/>
              <a:t>29</a:t>
            </a:fld>
            <a:endParaRPr lang="ja-JP" altLang="en-US" dirty="0"/>
          </a:p>
        </p:txBody>
      </p:sp>
      <p:sp>
        <p:nvSpPr>
          <p:cNvPr id="10" name="テキスト プレースホルダー 9">
            <a:extLst>
              <a:ext uri="{FF2B5EF4-FFF2-40B4-BE49-F238E27FC236}">
                <a16:creationId xmlns:a16="http://schemas.microsoft.com/office/drawing/2014/main" id="{88108BC4-4A02-BFD9-2743-B801B83F021A}"/>
              </a:ext>
            </a:extLst>
          </p:cNvPr>
          <p:cNvSpPr>
            <a:spLocks noGrp="1"/>
          </p:cNvSpPr>
          <p:nvPr>
            <p:ph type="body" sz="quarter" idx="13"/>
          </p:nvPr>
        </p:nvSpPr>
        <p:spPr>
          <a:xfrm>
            <a:off x="4480973" y="298749"/>
            <a:ext cx="6799603" cy="338554"/>
          </a:xfrm>
        </p:spPr>
        <p:txBody>
          <a:bodyPr/>
          <a:lstStyle/>
          <a:p>
            <a:r>
              <a:rPr lang="en-US" altLang="ja-JP" dirty="0"/>
              <a:t>｢</a:t>
            </a:r>
            <a:r>
              <a:rPr lang="ja-JP" altLang="en-US" dirty="0"/>
              <a:t>依存症</a:t>
            </a:r>
            <a:r>
              <a:rPr lang="en-US" altLang="ja-JP" dirty="0"/>
              <a:t>｣</a:t>
            </a:r>
            <a:r>
              <a:rPr lang="ja-JP" altLang="en-US" dirty="0"/>
              <a:t>とは</a:t>
            </a:r>
          </a:p>
        </p:txBody>
      </p:sp>
      <p:sp>
        <p:nvSpPr>
          <p:cNvPr id="11" name="テキスト プレースホルダー 10">
            <a:extLst>
              <a:ext uri="{FF2B5EF4-FFF2-40B4-BE49-F238E27FC236}">
                <a16:creationId xmlns:a16="http://schemas.microsoft.com/office/drawing/2014/main" id="{DD2AF6EB-3343-4129-23EA-9F1FA5526299}"/>
              </a:ext>
            </a:extLst>
          </p:cNvPr>
          <p:cNvSpPr>
            <a:spLocks noGrp="1"/>
          </p:cNvSpPr>
          <p:nvPr>
            <p:ph type="body" sz="quarter" idx="14"/>
          </p:nvPr>
        </p:nvSpPr>
        <p:spPr/>
        <p:txBody>
          <a:bodyPr/>
          <a:lstStyle/>
          <a:p>
            <a:r>
              <a:rPr lang="en-US" altLang="ja-JP" dirty="0"/>
              <a:t>1</a:t>
            </a:r>
            <a:endParaRPr lang="ja-JP" altLang="en-US" dirty="0"/>
          </a:p>
        </p:txBody>
      </p:sp>
      <p:sp>
        <p:nvSpPr>
          <p:cNvPr id="3" name="Rectangle 2055">
            <a:extLst>
              <a:ext uri="{FF2B5EF4-FFF2-40B4-BE49-F238E27FC236}">
                <a16:creationId xmlns:a16="http://schemas.microsoft.com/office/drawing/2014/main" id="{7272C60A-66EB-DF86-527D-23829986A752}"/>
              </a:ext>
            </a:extLst>
          </p:cNvPr>
          <p:cNvSpPr>
            <a:spLocks noChangeArrowheads="1"/>
          </p:cNvSpPr>
          <p:nvPr/>
        </p:nvSpPr>
        <p:spPr bwMode="auto">
          <a:xfrm>
            <a:off x="1271463" y="1355425"/>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その他</a:t>
            </a:r>
          </a:p>
        </p:txBody>
      </p:sp>
      <p:grpSp>
        <p:nvGrpSpPr>
          <p:cNvPr id="36" name="グループ化 35">
            <a:extLst>
              <a:ext uri="{FF2B5EF4-FFF2-40B4-BE49-F238E27FC236}">
                <a16:creationId xmlns:a16="http://schemas.microsoft.com/office/drawing/2014/main" id="{752D4932-B6EF-C293-81F5-08A801864D86}"/>
              </a:ext>
            </a:extLst>
          </p:cNvPr>
          <p:cNvGrpSpPr/>
          <p:nvPr/>
        </p:nvGrpSpPr>
        <p:grpSpPr>
          <a:xfrm>
            <a:off x="5735960" y="2319177"/>
            <a:ext cx="5216866" cy="3704067"/>
            <a:chOff x="5962606" y="2393510"/>
            <a:chExt cx="5216866" cy="3704067"/>
          </a:xfrm>
        </p:grpSpPr>
        <p:pic>
          <p:nvPicPr>
            <p:cNvPr id="28" name="図 27">
              <a:extLst>
                <a:ext uri="{FF2B5EF4-FFF2-40B4-BE49-F238E27FC236}">
                  <a16:creationId xmlns:a16="http://schemas.microsoft.com/office/drawing/2014/main" id="{9842EF54-24D4-7C8F-CC9F-90446F45B7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962606" y="3754616"/>
              <a:ext cx="2585834" cy="2342961"/>
            </a:xfrm>
            <a:prstGeom prst="rect">
              <a:avLst/>
            </a:prstGeom>
          </p:spPr>
        </p:pic>
        <p:pic>
          <p:nvPicPr>
            <p:cNvPr id="30" name="図 29">
              <a:extLst>
                <a:ext uri="{FF2B5EF4-FFF2-40B4-BE49-F238E27FC236}">
                  <a16:creationId xmlns:a16="http://schemas.microsoft.com/office/drawing/2014/main" id="{49D5777D-EC88-B128-1C29-38711EDA59E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67733" y="2393510"/>
              <a:ext cx="2911739" cy="2160172"/>
            </a:xfrm>
            <a:prstGeom prst="rect">
              <a:avLst/>
            </a:prstGeom>
          </p:spPr>
        </p:pic>
      </p:grpSp>
      <p:cxnSp>
        <p:nvCxnSpPr>
          <p:cNvPr id="6" name="直線コネクタ 5">
            <a:extLst>
              <a:ext uri="{FF2B5EF4-FFF2-40B4-BE49-F238E27FC236}">
                <a16:creationId xmlns:a16="http://schemas.microsoft.com/office/drawing/2014/main" id="{323D577D-3048-1595-9FDE-C722FA8FCD4B}"/>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E8B14983-98A3-8161-72CC-4580F093B2FE}"/>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5107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0FDFA4F1-F685-15CD-8695-E778DA5CC69A}"/>
              </a:ext>
            </a:extLst>
          </p:cNvPr>
          <p:cNvSpPr>
            <a:spLocks noGrp="1"/>
          </p:cNvSpPr>
          <p:nvPr>
            <p:ph type="sldNum" sz="quarter" idx="12"/>
          </p:nvPr>
        </p:nvSpPr>
        <p:spPr/>
        <p:txBody>
          <a:bodyPr/>
          <a:lstStyle/>
          <a:p>
            <a:fld id="{31A8A2BA-48A9-43F4-852E-BCA3C59F90C5}" type="slidenum">
              <a:rPr lang="ja-JP" altLang="en-US" smtClean="0"/>
              <a:pPr/>
              <a:t>30</a:t>
            </a:fld>
            <a:endParaRPr lang="ja-JP" altLang="en-US" dirty="0"/>
          </a:p>
        </p:txBody>
      </p:sp>
      <p:sp>
        <p:nvSpPr>
          <p:cNvPr id="10" name="テキスト プレースホルダー 9">
            <a:extLst>
              <a:ext uri="{FF2B5EF4-FFF2-40B4-BE49-F238E27FC236}">
                <a16:creationId xmlns:a16="http://schemas.microsoft.com/office/drawing/2014/main" id="{7D588DBA-C1DD-39FF-35DA-F1C5E634324E}"/>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lang="ja-JP" altLang="en-US" dirty="0"/>
              <a:t>のメカニズム</a:t>
            </a:r>
          </a:p>
        </p:txBody>
      </p:sp>
      <p:sp>
        <p:nvSpPr>
          <p:cNvPr id="12" name="テキスト プレースホルダー 11">
            <a:extLst>
              <a:ext uri="{FF2B5EF4-FFF2-40B4-BE49-F238E27FC236}">
                <a16:creationId xmlns:a16="http://schemas.microsoft.com/office/drawing/2014/main" id="{E22578CA-CEC2-D139-B13F-B611014CC62A}"/>
              </a:ext>
            </a:extLst>
          </p:cNvPr>
          <p:cNvSpPr>
            <a:spLocks noGrp="1"/>
          </p:cNvSpPr>
          <p:nvPr>
            <p:ph type="body" sz="quarter" idx="14"/>
          </p:nvPr>
        </p:nvSpPr>
        <p:spPr/>
        <p:txBody>
          <a:bodyPr/>
          <a:lstStyle/>
          <a:p>
            <a:r>
              <a:rPr lang="en-US" altLang="ja-JP" dirty="0"/>
              <a:t>2</a:t>
            </a:r>
            <a:endParaRPr lang="ja-JP" altLang="en-US" dirty="0"/>
          </a:p>
        </p:txBody>
      </p:sp>
      <p:grpSp>
        <p:nvGrpSpPr>
          <p:cNvPr id="2" name="グループ化 1">
            <a:extLst>
              <a:ext uri="{FF2B5EF4-FFF2-40B4-BE49-F238E27FC236}">
                <a16:creationId xmlns:a16="http://schemas.microsoft.com/office/drawing/2014/main" id="{52D9E60F-0B03-2C3A-0E45-A2B2FCA9A98F}"/>
              </a:ext>
            </a:extLst>
          </p:cNvPr>
          <p:cNvGrpSpPr/>
          <p:nvPr/>
        </p:nvGrpSpPr>
        <p:grpSpPr>
          <a:xfrm>
            <a:off x="1155110" y="2227740"/>
            <a:ext cx="9702414" cy="2737207"/>
            <a:chOff x="1218122" y="2381497"/>
            <a:chExt cx="5903753" cy="2737207"/>
          </a:xfrm>
        </p:grpSpPr>
        <p:sp>
          <p:nvSpPr>
            <p:cNvPr id="3" name="テキスト ボックス 2">
              <a:extLst>
                <a:ext uri="{FF2B5EF4-FFF2-40B4-BE49-F238E27FC236}">
                  <a16:creationId xmlns:a16="http://schemas.microsoft.com/office/drawing/2014/main" id="{B8F76C28-49FD-D743-E56C-7DE14A77F19B}"/>
                </a:ext>
              </a:extLst>
            </p:cNvPr>
            <p:cNvSpPr txBox="1"/>
            <p:nvPr/>
          </p:nvSpPr>
          <p:spPr>
            <a:xfrm>
              <a:off x="1218123" y="2381497"/>
              <a:ext cx="5903752" cy="1282402"/>
            </a:xfrm>
            <a:prstGeom prst="rect">
              <a:avLst/>
            </a:prstGeom>
            <a:noFill/>
            <a:ln w="9525">
              <a:noFill/>
              <a:miter lim="800000"/>
              <a:headEnd/>
              <a:tailEnd/>
            </a:ln>
          </p:spPr>
          <p:txBody>
            <a:bodyPr wrap="square" lIns="0" tIns="0" rIns="0" bIns="0">
              <a:spAutoFit/>
            </a:bodyPr>
            <a:lstStyle>
              <a:defPPr>
                <a:defRPr lang="ja-JP"/>
              </a:defPPr>
              <a:lvl1pPr marL="288000" indent="-288000">
                <a:lnSpc>
                  <a:spcPts val="4500"/>
                </a:lnSpc>
                <a:buClr>
                  <a:schemeClr val="accent1"/>
                </a:buClr>
                <a:buFont typeface="Wingdings" panose="05000000000000000000" pitchFamily="2" charset="2"/>
                <a:buChar char="l"/>
                <a:defRPr sz="2400" b="0">
                  <a:latin typeface="+mj-ea"/>
                  <a:ea typeface="+mj-ea"/>
                  <a:cs typeface="メイリオ" pitchFamily="50" charset="-128"/>
                </a:defRPr>
              </a:lvl1pPr>
            </a:lstStyle>
            <a:p>
              <a:pPr>
                <a:lnSpc>
                  <a:spcPts val="5000"/>
                </a:lnSpc>
              </a:pPr>
              <a:r>
                <a:rPr lang="ja-JP" altLang="en-US" sz="3400" b="1" dirty="0"/>
                <a:t>使用や行動を続けると、誰でも依存症になる　可能性がある。</a:t>
              </a:r>
            </a:p>
          </p:txBody>
        </p:sp>
        <p:sp>
          <p:nvSpPr>
            <p:cNvPr id="23" name="テキスト ボックス 22">
              <a:extLst>
                <a:ext uri="{FF2B5EF4-FFF2-40B4-BE49-F238E27FC236}">
                  <a16:creationId xmlns:a16="http://schemas.microsoft.com/office/drawing/2014/main" id="{BC00E8D8-AF44-EEC0-593C-E157147DAD4D}"/>
                </a:ext>
              </a:extLst>
            </p:cNvPr>
            <p:cNvSpPr txBox="1"/>
            <p:nvPr/>
          </p:nvSpPr>
          <p:spPr>
            <a:xfrm>
              <a:off x="1218122" y="3836302"/>
              <a:ext cx="5816122" cy="1282402"/>
            </a:xfrm>
            <a:prstGeom prst="rect">
              <a:avLst/>
            </a:prstGeom>
            <a:noFill/>
            <a:ln w="9525">
              <a:noFill/>
              <a:miter lim="800000"/>
              <a:headEnd/>
              <a:tailEnd/>
            </a:ln>
          </p:spPr>
          <p:txBody>
            <a:bodyPr wrap="square" lIns="0" tIns="0" rIns="0" bIns="0">
              <a:spAutoFit/>
            </a:bodyPr>
            <a:lstStyle>
              <a:defPPr>
                <a:defRPr lang="ja-JP"/>
              </a:defPPr>
              <a:lvl1pPr marL="288000" indent="-288000">
                <a:lnSpc>
                  <a:spcPts val="4500"/>
                </a:lnSpc>
                <a:buClr>
                  <a:schemeClr val="accent1"/>
                </a:buClr>
                <a:buFont typeface="Wingdings" panose="05000000000000000000" pitchFamily="2" charset="2"/>
                <a:buChar char="l"/>
                <a:defRPr sz="2400" b="0">
                  <a:latin typeface="+mj-ea"/>
                  <a:ea typeface="+mj-ea"/>
                  <a:cs typeface="メイリオ" pitchFamily="50" charset="-128"/>
                </a:defRPr>
              </a:lvl1pPr>
            </a:lstStyle>
            <a:p>
              <a:pPr>
                <a:lnSpc>
                  <a:spcPts val="5000"/>
                </a:lnSpc>
              </a:pPr>
              <a:r>
                <a:rPr lang="ja-JP" altLang="en-US" sz="3400" b="1" dirty="0"/>
                <a:t>繰り返すことで、脳やこころ、からだの機能が変わってしまう。</a:t>
              </a:r>
            </a:p>
          </p:txBody>
        </p:sp>
      </p:grpSp>
      <p:grpSp>
        <p:nvGrpSpPr>
          <p:cNvPr id="11" name="グループ化 10">
            <a:extLst>
              <a:ext uri="{FF2B5EF4-FFF2-40B4-BE49-F238E27FC236}">
                <a16:creationId xmlns:a16="http://schemas.microsoft.com/office/drawing/2014/main" id="{A4B0C46C-A2DF-054C-66D9-B1AE7786FEB7}"/>
              </a:ext>
            </a:extLst>
          </p:cNvPr>
          <p:cNvGrpSpPr/>
          <p:nvPr/>
        </p:nvGrpSpPr>
        <p:grpSpPr>
          <a:xfrm>
            <a:off x="838284" y="5267693"/>
            <a:ext cx="10514869" cy="820738"/>
            <a:chOff x="1125263" y="2420291"/>
            <a:chExt cx="8938760" cy="820738"/>
          </a:xfrm>
        </p:grpSpPr>
        <p:sp>
          <p:nvSpPr>
            <p:cNvPr id="13" name="四角形: 角を丸くする 12">
              <a:extLst>
                <a:ext uri="{FF2B5EF4-FFF2-40B4-BE49-F238E27FC236}">
                  <a16:creationId xmlns:a16="http://schemas.microsoft.com/office/drawing/2014/main" id="{89B3B3C0-B3A4-61C0-2025-0622840297A4}"/>
                </a:ext>
              </a:extLst>
            </p:cNvPr>
            <p:cNvSpPr/>
            <p:nvPr/>
          </p:nvSpPr>
          <p:spPr>
            <a:xfrm>
              <a:off x="1125263" y="2420291"/>
              <a:ext cx="8938760" cy="820738"/>
            </a:xfrm>
            <a:prstGeom prst="roundRect">
              <a:avLst>
                <a:gd name="adj" fmla="val 23478"/>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E95FFAEC-C8AF-4B35-F187-2CC765B89794}"/>
                </a:ext>
              </a:extLst>
            </p:cNvPr>
            <p:cNvSpPr txBox="1"/>
            <p:nvPr/>
          </p:nvSpPr>
          <p:spPr>
            <a:xfrm>
              <a:off x="1394599" y="2628907"/>
              <a:ext cx="8355222" cy="492443"/>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nSpc>
                  <a:spcPct val="100000"/>
                </a:lnSpc>
              </a:pPr>
              <a:r>
                <a:rPr lang="en-US" altLang="ja-JP" sz="3200" dirty="0"/>
                <a:t>｢</a:t>
              </a:r>
              <a:r>
                <a:rPr lang="ja-JP" altLang="en-US" sz="3200" dirty="0"/>
                <a:t>意志が弱いから」依存症になるというのは誤解です。</a:t>
              </a:r>
            </a:p>
          </p:txBody>
        </p:sp>
      </p:grpSp>
      <p:sp>
        <p:nvSpPr>
          <p:cNvPr id="4" name="Rectangle 2055">
            <a:extLst>
              <a:ext uri="{FF2B5EF4-FFF2-40B4-BE49-F238E27FC236}">
                <a16:creationId xmlns:a16="http://schemas.microsoft.com/office/drawing/2014/main" id="{019B9C87-F803-22D3-0865-E6183D50A4E8}"/>
              </a:ext>
            </a:extLst>
          </p:cNvPr>
          <p:cNvSpPr>
            <a:spLocks noChangeArrowheads="1"/>
          </p:cNvSpPr>
          <p:nvPr/>
        </p:nvSpPr>
        <p:spPr bwMode="auto">
          <a:xfrm>
            <a:off x="1271463" y="1355425"/>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なぜ依存症になるのか</a:t>
            </a:r>
          </a:p>
        </p:txBody>
      </p:sp>
      <p:cxnSp>
        <p:nvCxnSpPr>
          <p:cNvPr id="9" name="直線コネクタ 8">
            <a:extLst>
              <a:ext uri="{FF2B5EF4-FFF2-40B4-BE49-F238E27FC236}">
                <a16:creationId xmlns:a16="http://schemas.microsoft.com/office/drawing/2014/main" id="{DD29C160-9656-0034-B98B-0439E154D859}"/>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D86D35AC-16AE-F0B7-B686-8F70A538B131}"/>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40307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8E4C3E5A-EC62-626A-396C-54D30C5262FF}"/>
              </a:ext>
            </a:extLst>
          </p:cNvPr>
          <p:cNvSpPr>
            <a:spLocks noGrp="1"/>
          </p:cNvSpPr>
          <p:nvPr>
            <p:ph type="sldNum" sz="quarter" idx="12"/>
          </p:nvPr>
        </p:nvSpPr>
        <p:spPr/>
        <p:txBody>
          <a:bodyPr/>
          <a:lstStyle/>
          <a:p>
            <a:fld id="{31A8A2BA-48A9-43F4-852E-BCA3C59F90C5}" type="slidenum">
              <a:rPr lang="ja-JP" altLang="en-US" smtClean="0"/>
              <a:pPr/>
              <a:t>31</a:t>
            </a:fld>
            <a:endParaRPr lang="ja-JP" altLang="en-US" dirty="0"/>
          </a:p>
        </p:txBody>
      </p:sp>
      <p:sp>
        <p:nvSpPr>
          <p:cNvPr id="7" name="テキスト プレースホルダー 6">
            <a:extLst>
              <a:ext uri="{FF2B5EF4-FFF2-40B4-BE49-F238E27FC236}">
                <a16:creationId xmlns:a16="http://schemas.microsoft.com/office/drawing/2014/main" id="{203D90E5-6006-7758-B9F5-DFB2E8EDA847}"/>
              </a:ext>
            </a:extLst>
          </p:cNvPr>
          <p:cNvSpPr>
            <a:spLocks noGrp="1"/>
          </p:cNvSpPr>
          <p:nvPr>
            <p:ph type="body" sz="quarter" idx="13"/>
          </p:nvPr>
        </p:nvSpPr>
        <p:spPr>
          <a:xfrm>
            <a:off x="4480973" y="298748"/>
            <a:ext cx="6799603" cy="338554"/>
          </a:xfrm>
        </p:spPr>
        <p:txBody>
          <a:bodyPr/>
          <a:lstStyle/>
          <a:p>
            <a:r>
              <a:rPr lang="en-US" altLang="ja-JP" dirty="0"/>
              <a:t>｢</a:t>
            </a:r>
            <a:r>
              <a:rPr lang="ja-JP" altLang="en-US" dirty="0"/>
              <a:t>依存症</a:t>
            </a:r>
            <a:r>
              <a:rPr lang="en-US" altLang="ja-JP" dirty="0"/>
              <a:t>｣</a:t>
            </a:r>
            <a:r>
              <a:rPr lang="ja-JP" altLang="en-US" dirty="0"/>
              <a:t>のメカニズム</a:t>
            </a:r>
          </a:p>
        </p:txBody>
      </p:sp>
      <p:sp>
        <p:nvSpPr>
          <p:cNvPr id="27" name="テキスト プレースホルダー 26">
            <a:extLst>
              <a:ext uri="{FF2B5EF4-FFF2-40B4-BE49-F238E27FC236}">
                <a16:creationId xmlns:a16="http://schemas.microsoft.com/office/drawing/2014/main" id="{AECE4A96-D136-4D82-0E26-E31A5DB464A4}"/>
              </a:ext>
            </a:extLst>
          </p:cNvPr>
          <p:cNvSpPr>
            <a:spLocks noGrp="1"/>
          </p:cNvSpPr>
          <p:nvPr>
            <p:ph type="body" sz="quarter" idx="14"/>
          </p:nvPr>
        </p:nvSpPr>
        <p:spPr/>
        <p:txBody>
          <a:bodyPr/>
          <a:lstStyle/>
          <a:p>
            <a:r>
              <a:rPr lang="en-US" altLang="ja-JP" dirty="0"/>
              <a:t>2</a:t>
            </a:r>
            <a:endParaRPr lang="ja-JP" altLang="en-US" dirty="0"/>
          </a:p>
        </p:txBody>
      </p:sp>
      <p:grpSp>
        <p:nvGrpSpPr>
          <p:cNvPr id="8" name="グループ化 7">
            <a:extLst>
              <a:ext uri="{FF2B5EF4-FFF2-40B4-BE49-F238E27FC236}">
                <a16:creationId xmlns:a16="http://schemas.microsoft.com/office/drawing/2014/main" id="{ABEFC3C6-EA05-F970-5C36-3AE6449750BE}"/>
              </a:ext>
            </a:extLst>
          </p:cNvPr>
          <p:cNvGrpSpPr/>
          <p:nvPr/>
        </p:nvGrpSpPr>
        <p:grpSpPr>
          <a:xfrm>
            <a:off x="984000" y="2404740"/>
            <a:ext cx="4603177" cy="3726178"/>
            <a:chOff x="984000" y="2404740"/>
            <a:chExt cx="4603177" cy="3726178"/>
          </a:xfrm>
        </p:grpSpPr>
        <p:grpSp>
          <p:nvGrpSpPr>
            <p:cNvPr id="5" name="グループ化 4">
              <a:extLst>
                <a:ext uri="{FF2B5EF4-FFF2-40B4-BE49-F238E27FC236}">
                  <a16:creationId xmlns:a16="http://schemas.microsoft.com/office/drawing/2014/main" id="{2B027F8F-1C71-2FFA-F9D2-6FCDF330A623}"/>
                </a:ext>
              </a:extLst>
            </p:cNvPr>
            <p:cNvGrpSpPr/>
            <p:nvPr/>
          </p:nvGrpSpPr>
          <p:grpSpPr>
            <a:xfrm>
              <a:off x="984000" y="2404740"/>
              <a:ext cx="4603177" cy="3726178"/>
              <a:chOff x="984000" y="2404740"/>
              <a:chExt cx="4603177" cy="3726178"/>
            </a:xfrm>
          </p:grpSpPr>
          <p:sp>
            <p:nvSpPr>
              <p:cNvPr id="57" name="四角形: 角を丸くする 56">
                <a:extLst>
                  <a:ext uri="{FF2B5EF4-FFF2-40B4-BE49-F238E27FC236}">
                    <a16:creationId xmlns:a16="http://schemas.microsoft.com/office/drawing/2014/main" id="{417BDE85-70FE-E4FE-8FD9-7BE8A021A965}"/>
                  </a:ext>
                </a:extLst>
              </p:cNvPr>
              <p:cNvSpPr/>
              <p:nvPr/>
            </p:nvSpPr>
            <p:spPr>
              <a:xfrm>
                <a:off x="984000" y="2404740"/>
                <a:ext cx="4603177" cy="3726178"/>
              </a:xfrm>
              <a:prstGeom prst="roundRect">
                <a:avLst>
                  <a:gd name="adj" fmla="val 8409"/>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Rectangle 2055">
                <a:extLst>
                  <a:ext uri="{FF2B5EF4-FFF2-40B4-BE49-F238E27FC236}">
                    <a16:creationId xmlns:a16="http://schemas.microsoft.com/office/drawing/2014/main" id="{445CD336-98AB-D547-2B5C-A7693F1FDA10}"/>
                  </a:ext>
                </a:extLst>
              </p:cNvPr>
              <p:cNvSpPr>
                <a:spLocks noChangeArrowheads="1"/>
              </p:cNvSpPr>
              <p:nvPr/>
            </p:nvSpPr>
            <p:spPr bwMode="auto">
              <a:xfrm>
                <a:off x="1270742" y="4470189"/>
                <a:ext cx="4249194" cy="1438855"/>
              </a:xfrm>
              <a:prstGeom prst="rect">
                <a:avLst/>
              </a:prstGeom>
              <a:noFill/>
              <a:ln w="9525">
                <a:noFill/>
                <a:miter lim="800000"/>
                <a:headEnd/>
                <a:tailEnd/>
              </a:ln>
            </p:spPr>
            <p:txBody>
              <a:bodyPr wrap="square" lIns="0" tIns="0" rIns="0" bIns="0">
                <a:spAutoFit/>
              </a:bodyPr>
              <a:lstStyle/>
              <a:p>
                <a:pPr>
                  <a:lnSpc>
                    <a:spcPts val="2800"/>
                  </a:lnSpc>
                  <a:buClr>
                    <a:schemeClr val="accent1"/>
                  </a:buClr>
                </a:pPr>
                <a:r>
                  <a:rPr lang="ja-JP" altLang="en-US" sz="2400" dirty="0">
                    <a:latin typeface="+mj-ea"/>
                    <a:ea typeface="+mj-ea"/>
                  </a:rPr>
                  <a:t>習慣的にアルコールや薬物を摂取し続けると、だんだん</a:t>
                </a:r>
                <a:br>
                  <a:rPr lang="en-US" altLang="ja-JP" sz="2400" dirty="0">
                    <a:latin typeface="+mj-ea"/>
                    <a:ea typeface="+mj-ea"/>
                  </a:rPr>
                </a:br>
                <a:r>
                  <a:rPr lang="ja-JP" altLang="en-US" sz="2400" dirty="0">
                    <a:latin typeface="+mj-ea"/>
                    <a:ea typeface="+mj-ea"/>
                  </a:rPr>
                  <a:t>同じ量では、同じ効果が得られなくなる</a:t>
                </a:r>
              </a:p>
            </p:txBody>
          </p:sp>
          <p:pic>
            <p:nvPicPr>
              <p:cNvPr id="18" name="図 17">
                <a:extLst>
                  <a:ext uri="{FF2B5EF4-FFF2-40B4-BE49-F238E27FC236}">
                    <a16:creationId xmlns:a16="http://schemas.microsoft.com/office/drawing/2014/main" id="{EB826E6C-BDB9-5D89-4C78-EFD50FAA495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1820" y="2611000"/>
                <a:ext cx="2307415" cy="1747244"/>
              </a:xfrm>
              <a:prstGeom prst="rect">
                <a:avLst/>
              </a:prstGeom>
            </p:spPr>
          </p:pic>
        </p:grpSp>
        <p:sp>
          <p:nvSpPr>
            <p:cNvPr id="13" name="Rectangle 2055">
              <a:extLst>
                <a:ext uri="{FF2B5EF4-FFF2-40B4-BE49-F238E27FC236}">
                  <a16:creationId xmlns:a16="http://schemas.microsoft.com/office/drawing/2014/main" id="{33B1C9D7-F4AB-3B5F-F39C-56FEB8DF2155}"/>
                </a:ext>
              </a:extLst>
            </p:cNvPr>
            <p:cNvSpPr>
              <a:spLocks noChangeArrowheads="1"/>
            </p:cNvSpPr>
            <p:nvPr/>
          </p:nvSpPr>
          <p:spPr bwMode="auto">
            <a:xfrm>
              <a:off x="2776823" y="5442450"/>
              <a:ext cx="1512168" cy="579005"/>
            </a:xfrm>
            <a:prstGeom prst="rect">
              <a:avLst/>
            </a:prstGeom>
            <a:noFill/>
            <a:ln w="9525">
              <a:noFill/>
              <a:miter lim="800000"/>
              <a:headEnd/>
              <a:tailEnd/>
            </a:ln>
          </p:spPr>
          <p:txBody>
            <a:bodyPr wrap="square" lIns="0" tIns="0" rIns="0" bIns="0">
              <a:spAutoFit/>
            </a:bodyPr>
            <a:lstStyle/>
            <a:p>
              <a:pPr>
                <a:lnSpc>
                  <a:spcPts val="4500"/>
                </a:lnSpc>
              </a:pPr>
              <a:r>
                <a:rPr lang="ja-JP" altLang="en-US" sz="3200" b="1" dirty="0">
                  <a:latin typeface="+mj-ea"/>
                  <a:ea typeface="+mj-ea"/>
                  <a:cs typeface="メイリオ" pitchFamily="50" charset="-128"/>
                </a:rPr>
                <a:t>＝耐性</a:t>
              </a:r>
            </a:p>
          </p:txBody>
        </p:sp>
      </p:grpSp>
      <p:grpSp>
        <p:nvGrpSpPr>
          <p:cNvPr id="9" name="グループ化 8">
            <a:extLst>
              <a:ext uri="{FF2B5EF4-FFF2-40B4-BE49-F238E27FC236}">
                <a16:creationId xmlns:a16="http://schemas.microsoft.com/office/drawing/2014/main" id="{EEA42707-B713-EFF8-A793-68A3F87CCDD1}"/>
              </a:ext>
            </a:extLst>
          </p:cNvPr>
          <p:cNvGrpSpPr/>
          <p:nvPr/>
        </p:nvGrpSpPr>
        <p:grpSpPr>
          <a:xfrm>
            <a:off x="6795950" y="2404739"/>
            <a:ext cx="4109901" cy="3726177"/>
            <a:chOff x="6795950" y="2404739"/>
            <a:chExt cx="4109901" cy="3726177"/>
          </a:xfrm>
        </p:grpSpPr>
        <p:sp>
          <p:nvSpPr>
            <p:cNvPr id="11" name="四角形: 角を丸くする 10">
              <a:extLst>
                <a:ext uri="{FF2B5EF4-FFF2-40B4-BE49-F238E27FC236}">
                  <a16:creationId xmlns:a16="http://schemas.microsoft.com/office/drawing/2014/main" id="{6CB62379-16BA-5EF1-0BD4-A8281EB64313}"/>
                </a:ext>
              </a:extLst>
            </p:cNvPr>
            <p:cNvSpPr/>
            <p:nvPr/>
          </p:nvSpPr>
          <p:spPr>
            <a:xfrm>
              <a:off x="6795950" y="2404739"/>
              <a:ext cx="4103888" cy="3726177"/>
            </a:xfrm>
            <a:prstGeom prst="roundRect">
              <a:avLst>
                <a:gd name="adj" fmla="val 8409"/>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2" name="Rectangle 2055">
              <a:extLst>
                <a:ext uri="{FF2B5EF4-FFF2-40B4-BE49-F238E27FC236}">
                  <a16:creationId xmlns:a16="http://schemas.microsoft.com/office/drawing/2014/main" id="{3F21198E-F28D-AA36-E5D5-28F152D22B9F}"/>
                </a:ext>
              </a:extLst>
            </p:cNvPr>
            <p:cNvSpPr>
              <a:spLocks noChangeArrowheads="1"/>
            </p:cNvSpPr>
            <p:nvPr/>
          </p:nvSpPr>
          <p:spPr bwMode="auto">
            <a:xfrm>
              <a:off x="6801963" y="5018262"/>
              <a:ext cx="4103888" cy="841256"/>
            </a:xfrm>
            <a:prstGeom prst="rect">
              <a:avLst/>
            </a:prstGeom>
            <a:noFill/>
            <a:ln w="9525">
              <a:noFill/>
              <a:miter lim="800000"/>
              <a:headEnd/>
              <a:tailEnd/>
            </a:ln>
          </p:spPr>
          <p:txBody>
            <a:bodyPr wrap="square" lIns="0" tIns="0" rIns="0" bIns="0">
              <a:spAutoFit/>
            </a:bodyPr>
            <a:lstStyle/>
            <a:p>
              <a:pPr algn="ctr">
                <a:lnSpc>
                  <a:spcPts val="3200"/>
                </a:lnSpc>
                <a:buClr>
                  <a:schemeClr val="accent1"/>
                </a:buClr>
              </a:pPr>
              <a:r>
                <a:rPr lang="ja-JP" altLang="en-US" sz="3200" b="1" dirty="0">
                  <a:solidFill>
                    <a:schemeClr val="bg1"/>
                  </a:solidFill>
                  <a:latin typeface="+mj-ea"/>
                  <a:ea typeface="+mj-ea"/>
                </a:rPr>
                <a:t>量や頻度が</a:t>
              </a:r>
              <a:endParaRPr lang="en-US" altLang="ja-JP" sz="3200" b="1" dirty="0">
                <a:solidFill>
                  <a:schemeClr val="bg1"/>
                </a:solidFill>
                <a:latin typeface="+mj-ea"/>
                <a:ea typeface="+mj-ea"/>
              </a:endParaRPr>
            </a:p>
            <a:p>
              <a:pPr algn="ctr">
                <a:lnSpc>
                  <a:spcPts val="3200"/>
                </a:lnSpc>
                <a:buClr>
                  <a:schemeClr val="accent1"/>
                </a:buClr>
              </a:pPr>
              <a:r>
                <a:rPr lang="ja-JP" altLang="en-US" sz="3200" b="1" dirty="0">
                  <a:solidFill>
                    <a:schemeClr val="bg1"/>
                  </a:solidFill>
                  <a:latin typeface="+mj-ea"/>
                  <a:ea typeface="+mj-ea"/>
                </a:rPr>
                <a:t>どんどん増えていく</a:t>
              </a:r>
            </a:p>
          </p:txBody>
        </p:sp>
        <p:pic>
          <p:nvPicPr>
            <p:cNvPr id="16" name="図 15">
              <a:extLst>
                <a:ext uri="{FF2B5EF4-FFF2-40B4-BE49-F238E27FC236}">
                  <a16:creationId xmlns:a16="http://schemas.microsoft.com/office/drawing/2014/main" id="{00B70611-3E2B-E40E-1CFE-0A01A6EC8E6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05791" y="2801756"/>
              <a:ext cx="2964724" cy="1801887"/>
            </a:xfrm>
            <a:prstGeom prst="rect">
              <a:avLst/>
            </a:prstGeom>
          </p:spPr>
        </p:pic>
      </p:grpSp>
      <p:grpSp>
        <p:nvGrpSpPr>
          <p:cNvPr id="26" name="グループ化 25">
            <a:extLst>
              <a:ext uri="{FF2B5EF4-FFF2-40B4-BE49-F238E27FC236}">
                <a16:creationId xmlns:a16="http://schemas.microsoft.com/office/drawing/2014/main" id="{ABEDE803-8EC0-57C2-9BD5-5E2A99ED6650}"/>
              </a:ext>
            </a:extLst>
          </p:cNvPr>
          <p:cNvGrpSpPr/>
          <p:nvPr/>
        </p:nvGrpSpPr>
        <p:grpSpPr>
          <a:xfrm>
            <a:off x="5375920" y="3244223"/>
            <a:ext cx="1676544" cy="1399275"/>
            <a:chOff x="5574006" y="3365648"/>
            <a:chExt cx="1145103" cy="1156425"/>
          </a:xfrm>
        </p:grpSpPr>
        <p:sp>
          <p:nvSpPr>
            <p:cNvPr id="19" name="矢印: 右 18">
              <a:extLst>
                <a:ext uri="{FF2B5EF4-FFF2-40B4-BE49-F238E27FC236}">
                  <a16:creationId xmlns:a16="http://schemas.microsoft.com/office/drawing/2014/main" id="{0D81EDA4-76AA-EDDA-D983-5DAA4011EE7F}"/>
                </a:ext>
              </a:extLst>
            </p:cNvPr>
            <p:cNvSpPr/>
            <p:nvPr/>
          </p:nvSpPr>
          <p:spPr>
            <a:xfrm>
              <a:off x="5959625" y="3365648"/>
              <a:ext cx="759484" cy="115642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正方形/長方形 20">
              <a:extLst>
                <a:ext uri="{FF2B5EF4-FFF2-40B4-BE49-F238E27FC236}">
                  <a16:creationId xmlns:a16="http://schemas.microsoft.com/office/drawing/2014/main" id="{71DB8DD7-6A86-6489-C081-AF289C9DA7DD}"/>
                </a:ext>
              </a:extLst>
            </p:cNvPr>
            <p:cNvSpPr/>
            <p:nvPr/>
          </p:nvSpPr>
          <p:spPr>
            <a:xfrm>
              <a:off x="5824038" y="3651765"/>
              <a:ext cx="45719" cy="5841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00A318EF-4D31-42A3-DD2C-88E121ED09C4}"/>
                </a:ext>
              </a:extLst>
            </p:cNvPr>
            <p:cNvSpPr/>
            <p:nvPr/>
          </p:nvSpPr>
          <p:spPr>
            <a:xfrm>
              <a:off x="5697831" y="3651765"/>
              <a:ext cx="45719" cy="5841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FB5B8E6-EB5E-00DD-64CF-7644FC166481}"/>
                </a:ext>
              </a:extLst>
            </p:cNvPr>
            <p:cNvSpPr/>
            <p:nvPr/>
          </p:nvSpPr>
          <p:spPr>
            <a:xfrm>
              <a:off x="5574006" y="3651765"/>
              <a:ext cx="45719" cy="5841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Rectangle 2055">
            <a:extLst>
              <a:ext uri="{FF2B5EF4-FFF2-40B4-BE49-F238E27FC236}">
                <a16:creationId xmlns:a16="http://schemas.microsoft.com/office/drawing/2014/main" id="{B16428AE-406F-2700-A930-2368ADEFBA5B}"/>
              </a:ext>
            </a:extLst>
          </p:cNvPr>
          <p:cNvSpPr>
            <a:spLocks noChangeArrowheads="1"/>
          </p:cNvSpPr>
          <p:nvPr/>
        </p:nvSpPr>
        <p:spPr bwMode="auto">
          <a:xfrm>
            <a:off x="1271464" y="1355425"/>
            <a:ext cx="8568952" cy="577081"/>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同じ量では満足できなくなる</a:t>
            </a:r>
            <a:r>
              <a:rPr lang="en-US" altLang="ja-JP" sz="3600" b="1" dirty="0">
                <a:latin typeface="+mj-ea"/>
                <a:ea typeface="+mj-ea"/>
                <a:cs typeface="メイリオ" pitchFamily="50" charset="-128"/>
              </a:rPr>
              <a:t>《</a:t>
            </a:r>
            <a:r>
              <a:rPr lang="ja-JP" altLang="en-US" sz="3600" b="1" dirty="0">
                <a:latin typeface="+mj-ea"/>
                <a:ea typeface="+mj-ea"/>
                <a:cs typeface="メイリオ" pitchFamily="50" charset="-128"/>
              </a:rPr>
              <a:t>耐性</a:t>
            </a:r>
            <a:r>
              <a:rPr lang="en-US" altLang="ja-JP" sz="3600" b="1" dirty="0">
                <a:latin typeface="+mj-ea"/>
                <a:ea typeface="+mj-ea"/>
                <a:cs typeface="メイリオ" pitchFamily="50" charset="-128"/>
              </a:rPr>
              <a:t>》</a:t>
            </a:r>
            <a:endParaRPr lang="ja-JP" altLang="en-US" sz="3600" b="1" dirty="0">
              <a:latin typeface="+mj-ea"/>
              <a:ea typeface="+mj-ea"/>
              <a:cs typeface="メイリオ" pitchFamily="50" charset="-128"/>
            </a:endParaRPr>
          </a:p>
        </p:txBody>
      </p:sp>
      <p:cxnSp>
        <p:nvCxnSpPr>
          <p:cNvPr id="14" name="直線コネクタ 13">
            <a:extLst>
              <a:ext uri="{FF2B5EF4-FFF2-40B4-BE49-F238E27FC236}">
                <a16:creationId xmlns:a16="http://schemas.microsoft.com/office/drawing/2014/main" id="{75014328-05EF-B8D0-97CA-BAF5559D9DC4}"/>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726EF79B-D552-975F-149F-CC43B9AD66EF}"/>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custDataLst>
      <p:tags r:id="rId1"/>
    </p:custDataLst>
    <p:extLst>
      <p:ext uri="{BB962C8B-B14F-4D97-AF65-F5344CB8AC3E}">
        <p14:creationId xmlns:p14="http://schemas.microsoft.com/office/powerpoint/2010/main" val="54914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F38DD411-4D85-6B8D-58D8-15B2E3A50996}"/>
              </a:ext>
            </a:extLst>
          </p:cNvPr>
          <p:cNvSpPr>
            <a:spLocks noGrp="1"/>
          </p:cNvSpPr>
          <p:nvPr>
            <p:ph type="sldNum" sz="quarter" idx="12"/>
          </p:nvPr>
        </p:nvSpPr>
        <p:spPr/>
        <p:txBody>
          <a:bodyPr/>
          <a:lstStyle/>
          <a:p>
            <a:fld id="{31A8A2BA-48A9-43F4-852E-BCA3C59F90C5}" type="slidenum">
              <a:rPr lang="ja-JP" altLang="en-US" smtClean="0"/>
              <a:pPr/>
              <a:t>32</a:t>
            </a:fld>
            <a:endParaRPr lang="ja-JP" altLang="en-US" dirty="0"/>
          </a:p>
        </p:txBody>
      </p:sp>
      <p:sp>
        <p:nvSpPr>
          <p:cNvPr id="6" name="テキスト プレースホルダー 5">
            <a:extLst>
              <a:ext uri="{FF2B5EF4-FFF2-40B4-BE49-F238E27FC236}">
                <a16:creationId xmlns:a16="http://schemas.microsoft.com/office/drawing/2014/main" id="{F35E0D93-753A-62A2-D136-553687A9623C}"/>
              </a:ext>
            </a:extLst>
          </p:cNvPr>
          <p:cNvSpPr>
            <a:spLocks noGrp="1"/>
          </p:cNvSpPr>
          <p:nvPr>
            <p:ph type="body" sz="quarter" idx="13"/>
          </p:nvPr>
        </p:nvSpPr>
        <p:spPr>
          <a:xfrm>
            <a:off x="4480973" y="298748"/>
            <a:ext cx="6799603" cy="338554"/>
          </a:xfrm>
        </p:spPr>
        <p:txBody>
          <a:bodyPr/>
          <a:lstStyle/>
          <a:p>
            <a:r>
              <a:rPr lang="en-US" altLang="ja-JP" dirty="0"/>
              <a:t>｢</a:t>
            </a:r>
            <a:r>
              <a:rPr lang="ja-JP" altLang="en-US" dirty="0"/>
              <a:t>依存症</a:t>
            </a:r>
            <a:r>
              <a:rPr lang="en-US" altLang="ja-JP" dirty="0"/>
              <a:t>｣</a:t>
            </a:r>
            <a:r>
              <a:rPr lang="ja-JP" altLang="en-US" dirty="0"/>
              <a:t>のメカニズム</a:t>
            </a:r>
          </a:p>
        </p:txBody>
      </p:sp>
      <p:sp>
        <p:nvSpPr>
          <p:cNvPr id="8" name="テキスト プレースホルダー 7">
            <a:extLst>
              <a:ext uri="{FF2B5EF4-FFF2-40B4-BE49-F238E27FC236}">
                <a16:creationId xmlns:a16="http://schemas.microsoft.com/office/drawing/2014/main" id="{52A92F37-4366-24E4-D84A-F6D716AC223B}"/>
              </a:ext>
            </a:extLst>
          </p:cNvPr>
          <p:cNvSpPr>
            <a:spLocks noGrp="1"/>
          </p:cNvSpPr>
          <p:nvPr>
            <p:ph type="body" sz="quarter" idx="14"/>
          </p:nvPr>
        </p:nvSpPr>
        <p:spPr/>
        <p:txBody>
          <a:bodyPr/>
          <a:lstStyle/>
          <a:p>
            <a:r>
              <a:rPr lang="en-US" altLang="ja-JP" dirty="0"/>
              <a:t>2</a:t>
            </a:r>
            <a:endParaRPr lang="ja-JP" altLang="en-US" dirty="0"/>
          </a:p>
        </p:txBody>
      </p:sp>
      <p:sp>
        <p:nvSpPr>
          <p:cNvPr id="23" name="Rectangle 2055">
            <a:extLst>
              <a:ext uri="{FF2B5EF4-FFF2-40B4-BE49-F238E27FC236}">
                <a16:creationId xmlns:a16="http://schemas.microsoft.com/office/drawing/2014/main" id="{F90BEDBB-345D-4D83-FF3B-A8501BDC5518}"/>
              </a:ext>
            </a:extLst>
          </p:cNvPr>
          <p:cNvSpPr>
            <a:spLocks noChangeArrowheads="1"/>
          </p:cNvSpPr>
          <p:nvPr/>
        </p:nvSpPr>
        <p:spPr bwMode="auto">
          <a:xfrm>
            <a:off x="1148656" y="2263768"/>
            <a:ext cx="10131920" cy="897682"/>
          </a:xfrm>
          <a:prstGeom prst="rect">
            <a:avLst/>
          </a:prstGeom>
          <a:noFill/>
          <a:ln w="9525">
            <a:noFill/>
            <a:miter lim="800000"/>
            <a:headEnd/>
            <a:tailEnd/>
          </a:ln>
        </p:spPr>
        <p:txBody>
          <a:bodyPr wrap="square" lIns="0" tIns="0" rIns="0" bIns="0">
            <a:spAutoFit/>
          </a:bodyPr>
          <a:lstStyle/>
          <a:p>
            <a:pPr>
              <a:lnSpc>
                <a:spcPts val="3500"/>
              </a:lnSpc>
            </a:pPr>
            <a:r>
              <a:rPr lang="ja-JP" altLang="en-US" sz="2800" b="1" dirty="0">
                <a:latin typeface="+mj-ea"/>
                <a:ea typeface="+mj-ea"/>
                <a:cs typeface="メイリオ" pitchFamily="50" charset="-128"/>
              </a:rPr>
              <a:t>アルコールや薬物が体内から抜けてきたり、摂取をやめたり、</a:t>
            </a:r>
          </a:p>
          <a:p>
            <a:pPr>
              <a:lnSpc>
                <a:spcPts val="3500"/>
              </a:lnSpc>
            </a:pPr>
            <a:r>
              <a:rPr lang="ja-JP" altLang="en-US" sz="2800" b="1" dirty="0">
                <a:latin typeface="+mj-ea"/>
                <a:ea typeface="+mj-ea"/>
                <a:cs typeface="メイリオ" pitchFamily="50" charset="-128"/>
              </a:rPr>
              <a:t>減らしたりすると不快な離脱症状が起こります。</a:t>
            </a:r>
          </a:p>
        </p:txBody>
      </p:sp>
      <p:grpSp>
        <p:nvGrpSpPr>
          <p:cNvPr id="2" name="グループ化 1">
            <a:extLst>
              <a:ext uri="{FF2B5EF4-FFF2-40B4-BE49-F238E27FC236}">
                <a16:creationId xmlns:a16="http://schemas.microsoft.com/office/drawing/2014/main" id="{E4AAF409-A470-5F29-6F84-473D366FE3AB}"/>
              </a:ext>
            </a:extLst>
          </p:cNvPr>
          <p:cNvGrpSpPr/>
          <p:nvPr/>
        </p:nvGrpSpPr>
        <p:grpSpPr>
          <a:xfrm>
            <a:off x="1148656" y="3386674"/>
            <a:ext cx="10052626" cy="2778630"/>
            <a:chOff x="1148656" y="3386674"/>
            <a:chExt cx="10052626" cy="2778630"/>
          </a:xfrm>
        </p:grpSpPr>
        <p:sp>
          <p:nvSpPr>
            <p:cNvPr id="24" name="テキスト ボックス 23">
              <a:extLst>
                <a:ext uri="{FF2B5EF4-FFF2-40B4-BE49-F238E27FC236}">
                  <a16:creationId xmlns:a16="http://schemas.microsoft.com/office/drawing/2014/main" id="{7E59C980-11AD-EB01-4191-31487C496EC1}"/>
                </a:ext>
              </a:extLst>
            </p:cNvPr>
            <p:cNvSpPr txBox="1"/>
            <p:nvPr/>
          </p:nvSpPr>
          <p:spPr>
            <a:xfrm>
              <a:off x="1148656" y="3921100"/>
              <a:ext cx="3491014" cy="2224327"/>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marL="288000" indent="-288000">
                <a:lnSpc>
                  <a:spcPts val="3500"/>
                </a:lnSpc>
                <a:buClr>
                  <a:schemeClr val="accent1"/>
                </a:buClr>
                <a:buFont typeface="Wingdings" panose="05000000000000000000" pitchFamily="2" charset="2"/>
                <a:buChar char="l"/>
              </a:pPr>
              <a:r>
                <a:rPr lang="ja-JP" altLang="en-US" b="0" dirty="0"/>
                <a:t>頭痛</a:t>
              </a:r>
            </a:p>
            <a:p>
              <a:pPr marL="288000" indent="-288000">
                <a:lnSpc>
                  <a:spcPts val="3500"/>
                </a:lnSpc>
                <a:buClr>
                  <a:schemeClr val="accent1"/>
                </a:buClr>
                <a:buFont typeface="Wingdings" panose="05000000000000000000" pitchFamily="2" charset="2"/>
                <a:buChar char="l"/>
              </a:pPr>
              <a:r>
                <a:rPr lang="ja-JP" altLang="en-US" b="0" dirty="0"/>
                <a:t>吐き気、嘔吐</a:t>
              </a:r>
            </a:p>
            <a:p>
              <a:pPr marL="288000" indent="-288000">
                <a:lnSpc>
                  <a:spcPts val="3500"/>
                </a:lnSpc>
                <a:buClr>
                  <a:schemeClr val="accent1"/>
                </a:buClr>
                <a:buFont typeface="Wingdings" panose="05000000000000000000" pitchFamily="2" charset="2"/>
                <a:buChar char="l"/>
              </a:pPr>
              <a:r>
                <a:rPr lang="ja-JP" altLang="en-US" b="0" dirty="0"/>
                <a:t>イライラ</a:t>
              </a:r>
            </a:p>
            <a:p>
              <a:pPr marL="288000" indent="-288000">
                <a:lnSpc>
                  <a:spcPts val="3500"/>
                </a:lnSpc>
                <a:buClr>
                  <a:schemeClr val="accent1"/>
                </a:buClr>
                <a:buFont typeface="Wingdings" panose="05000000000000000000" pitchFamily="2" charset="2"/>
                <a:buChar char="l"/>
              </a:pPr>
              <a:r>
                <a:rPr lang="ja-JP" altLang="en-US" b="0" dirty="0"/>
                <a:t>不安</a:t>
              </a:r>
            </a:p>
            <a:p>
              <a:pPr marL="288000" indent="-288000">
                <a:lnSpc>
                  <a:spcPts val="3500"/>
                </a:lnSpc>
                <a:buClr>
                  <a:schemeClr val="accent1"/>
                </a:buClr>
                <a:buFont typeface="Wingdings" panose="05000000000000000000" pitchFamily="2" charset="2"/>
                <a:buChar char="l"/>
              </a:pPr>
              <a:r>
                <a:rPr lang="ja-JP" altLang="en-US" b="0" dirty="0"/>
                <a:t>意欲の低下</a:t>
              </a:r>
            </a:p>
          </p:txBody>
        </p:sp>
        <p:sp>
          <p:nvSpPr>
            <p:cNvPr id="28" name="テキスト ボックス 27">
              <a:extLst>
                <a:ext uri="{FF2B5EF4-FFF2-40B4-BE49-F238E27FC236}">
                  <a16:creationId xmlns:a16="http://schemas.microsoft.com/office/drawing/2014/main" id="{03ECDFCA-EE42-5AF7-02C7-85932AB8B871}"/>
                </a:ext>
              </a:extLst>
            </p:cNvPr>
            <p:cNvSpPr txBox="1"/>
            <p:nvPr/>
          </p:nvSpPr>
          <p:spPr>
            <a:xfrm>
              <a:off x="3911424" y="3921100"/>
              <a:ext cx="3491014" cy="224420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marL="288000" indent="-288000">
                <a:lnSpc>
                  <a:spcPts val="3500"/>
                </a:lnSpc>
                <a:buClr>
                  <a:schemeClr val="accent1"/>
                </a:buClr>
                <a:buFont typeface="Wingdings" panose="05000000000000000000" pitchFamily="2" charset="2"/>
                <a:buChar char="l"/>
              </a:pPr>
              <a:r>
                <a:rPr lang="ja-JP" altLang="en-US" b="0" dirty="0"/>
                <a:t>不眠</a:t>
              </a:r>
            </a:p>
            <a:p>
              <a:pPr marL="288000" indent="-288000">
                <a:lnSpc>
                  <a:spcPts val="3500"/>
                </a:lnSpc>
                <a:buClr>
                  <a:schemeClr val="accent1"/>
                </a:buClr>
                <a:buFont typeface="Wingdings" panose="05000000000000000000" pitchFamily="2" charset="2"/>
                <a:buChar char="l"/>
              </a:pPr>
              <a:r>
                <a:rPr lang="ja-JP" altLang="en-US" b="0" dirty="0"/>
                <a:t>発熱</a:t>
              </a:r>
            </a:p>
            <a:p>
              <a:pPr marL="288000" indent="-288000">
                <a:lnSpc>
                  <a:spcPts val="3500"/>
                </a:lnSpc>
                <a:buClr>
                  <a:schemeClr val="accent1"/>
                </a:buClr>
                <a:buFont typeface="Wingdings" panose="05000000000000000000" pitchFamily="2" charset="2"/>
                <a:buChar char="l"/>
              </a:pPr>
              <a:r>
                <a:rPr lang="ja-JP" altLang="en-US" b="0" dirty="0"/>
                <a:t>発汗</a:t>
              </a:r>
            </a:p>
            <a:p>
              <a:pPr marL="288000" indent="-288000">
                <a:lnSpc>
                  <a:spcPts val="3500"/>
                </a:lnSpc>
                <a:buClr>
                  <a:schemeClr val="accent1"/>
                </a:buClr>
                <a:buFont typeface="Wingdings" panose="05000000000000000000" pitchFamily="2" charset="2"/>
                <a:buChar char="l"/>
              </a:pPr>
              <a:r>
                <a:rPr lang="ja-JP" altLang="en-US" b="0" dirty="0"/>
                <a:t>寒気</a:t>
              </a:r>
            </a:p>
            <a:p>
              <a:pPr marL="288000" indent="-288000">
                <a:lnSpc>
                  <a:spcPts val="3500"/>
                </a:lnSpc>
                <a:buClr>
                  <a:schemeClr val="accent1"/>
                </a:buClr>
                <a:buFont typeface="Wingdings" panose="05000000000000000000" pitchFamily="2" charset="2"/>
                <a:buChar char="l"/>
              </a:pPr>
              <a:r>
                <a:rPr lang="ja-JP" altLang="en-US" b="0" dirty="0"/>
                <a:t>血圧・心拍数の上昇</a:t>
              </a:r>
            </a:p>
          </p:txBody>
        </p:sp>
        <p:sp>
          <p:nvSpPr>
            <p:cNvPr id="29" name="テキスト ボックス 28">
              <a:extLst>
                <a:ext uri="{FF2B5EF4-FFF2-40B4-BE49-F238E27FC236}">
                  <a16:creationId xmlns:a16="http://schemas.microsoft.com/office/drawing/2014/main" id="{5F59ADC4-9737-308C-4F46-CD8C24A9E090}"/>
                </a:ext>
              </a:extLst>
            </p:cNvPr>
            <p:cNvSpPr txBox="1"/>
            <p:nvPr/>
          </p:nvSpPr>
          <p:spPr>
            <a:xfrm>
              <a:off x="7710268" y="3921100"/>
              <a:ext cx="3491014" cy="1795363"/>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marL="288000" indent="-288000">
                <a:lnSpc>
                  <a:spcPts val="3500"/>
                </a:lnSpc>
                <a:buClr>
                  <a:schemeClr val="accent1"/>
                </a:buClr>
                <a:buFont typeface="Wingdings" panose="05000000000000000000" pitchFamily="2" charset="2"/>
                <a:buChar char="l"/>
              </a:pPr>
              <a:r>
                <a:rPr lang="ja-JP" altLang="en-US" b="0" dirty="0"/>
                <a:t>体の痛み</a:t>
              </a:r>
            </a:p>
            <a:p>
              <a:pPr marL="288000" indent="-288000">
                <a:lnSpc>
                  <a:spcPts val="3500"/>
                </a:lnSpc>
                <a:buClr>
                  <a:schemeClr val="accent1"/>
                </a:buClr>
                <a:buFont typeface="Wingdings" panose="05000000000000000000" pitchFamily="2" charset="2"/>
                <a:buChar char="l"/>
              </a:pPr>
              <a:r>
                <a:rPr lang="ja-JP" altLang="en-US" b="0" dirty="0"/>
                <a:t>手または体のふるえ</a:t>
              </a:r>
            </a:p>
            <a:p>
              <a:pPr marL="288000" indent="-288000">
                <a:lnSpc>
                  <a:spcPts val="3500"/>
                </a:lnSpc>
                <a:buClr>
                  <a:schemeClr val="accent1"/>
                </a:buClr>
                <a:buFont typeface="Wingdings" panose="05000000000000000000" pitchFamily="2" charset="2"/>
                <a:buChar char="l"/>
              </a:pPr>
              <a:r>
                <a:rPr lang="ja-JP" altLang="en-US" b="0" dirty="0"/>
                <a:t>けいれん</a:t>
              </a:r>
            </a:p>
            <a:p>
              <a:pPr marL="288000" indent="-288000">
                <a:lnSpc>
                  <a:spcPts val="3500"/>
                </a:lnSpc>
                <a:buClr>
                  <a:schemeClr val="accent1"/>
                </a:buClr>
                <a:buFont typeface="Wingdings" panose="05000000000000000000" pitchFamily="2" charset="2"/>
                <a:buChar char="l"/>
              </a:pPr>
              <a:r>
                <a:rPr lang="ja-JP" altLang="en-US" b="0" dirty="0"/>
                <a:t>幻覚・幻聴</a:t>
              </a:r>
            </a:p>
          </p:txBody>
        </p:sp>
        <p:sp>
          <p:nvSpPr>
            <p:cNvPr id="31" name="Rectangle 13">
              <a:extLst>
                <a:ext uri="{FF2B5EF4-FFF2-40B4-BE49-F238E27FC236}">
                  <a16:creationId xmlns:a16="http://schemas.microsoft.com/office/drawing/2014/main" id="{C2F2950C-0037-2BBE-F731-E6CA0F173624}"/>
                </a:ext>
              </a:extLst>
            </p:cNvPr>
            <p:cNvSpPr>
              <a:spLocks noChangeArrowheads="1"/>
            </p:cNvSpPr>
            <p:nvPr/>
          </p:nvSpPr>
          <p:spPr bwMode="auto">
            <a:xfrm>
              <a:off x="1148656" y="3386674"/>
              <a:ext cx="840372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lIns="0" tIns="0" rIns="0" bIns="0" anchor="ctr">
              <a:spAutoFit/>
            </a:bodyPr>
            <a:lstStyle>
              <a:lvl1pPr eaLnBrk="0" hangingPunct="0">
                <a:defRPr kumimoji="1" sz="4600">
                  <a:solidFill>
                    <a:srgbClr val="FF3300"/>
                  </a:solidFill>
                  <a:latin typeface="Arial" pitchFamily="34" charset="0"/>
                  <a:ea typeface="ＤＦＰ超極太明朝体" pitchFamily="18" charset="-128"/>
                </a:defRPr>
              </a:lvl1pPr>
              <a:lvl2pPr marL="742950" indent="-285750" eaLnBrk="0" hangingPunct="0">
                <a:defRPr kumimoji="1" sz="4600">
                  <a:solidFill>
                    <a:srgbClr val="FF3300"/>
                  </a:solidFill>
                  <a:latin typeface="Arial" pitchFamily="34" charset="0"/>
                  <a:ea typeface="ＤＦＰ超極太明朝体" pitchFamily="18" charset="-128"/>
                </a:defRPr>
              </a:lvl2pPr>
              <a:lvl3pPr marL="1143000" indent="-228600" eaLnBrk="0" hangingPunct="0">
                <a:defRPr kumimoji="1" sz="4600">
                  <a:solidFill>
                    <a:srgbClr val="FF3300"/>
                  </a:solidFill>
                  <a:latin typeface="Arial" pitchFamily="34" charset="0"/>
                  <a:ea typeface="ＤＦＰ超極太明朝体" pitchFamily="18" charset="-128"/>
                </a:defRPr>
              </a:lvl3pPr>
              <a:lvl4pPr marL="1600200" indent="-228600" eaLnBrk="0" hangingPunct="0">
                <a:defRPr kumimoji="1" sz="4600">
                  <a:solidFill>
                    <a:srgbClr val="FF3300"/>
                  </a:solidFill>
                  <a:latin typeface="Arial" pitchFamily="34" charset="0"/>
                  <a:ea typeface="ＤＦＰ超極太明朝体" pitchFamily="18" charset="-128"/>
                </a:defRPr>
              </a:lvl4pPr>
              <a:lvl5pPr marL="2057400" indent="-228600" eaLnBrk="0" hangingPunct="0">
                <a:defRPr kumimoji="1" sz="4600">
                  <a:solidFill>
                    <a:srgbClr val="FF3300"/>
                  </a:solidFill>
                  <a:latin typeface="Arial" pitchFamily="34" charset="0"/>
                  <a:ea typeface="ＤＦＰ超極太明朝体" pitchFamily="18" charset="-128"/>
                </a:defRPr>
              </a:lvl5pPr>
              <a:lvl6pPr marL="25146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6pPr>
              <a:lvl7pPr marL="29718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7pPr>
              <a:lvl8pPr marL="34290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8pPr>
              <a:lvl9pPr marL="38862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9pPr>
            </a:lstStyle>
            <a:p>
              <a:pPr eaLnBrk="1" fontAlgn="base" hangingPunct="1">
                <a:spcBef>
                  <a:spcPct val="0"/>
                </a:spcBef>
                <a:spcAft>
                  <a:spcPct val="0"/>
                </a:spcAft>
              </a:pPr>
              <a:r>
                <a:rPr lang="ja-JP" altLang="en-US" sz="2800" b="1" dirty="0">
                  <a:solidFill>
                    <a:schemeClr val="accent1">
                      <a:lumMod val="75000"/>
                    </a:schemeClr>
                  </a:solidFill>
                  <a:latin typeface="+mn-ea"/>
                  <a:ea typeface="+mn-ea"/>
                </a:rPr>
                <a:t>離脱症状の一例（摂取した物質によって異なる）</a:t>
              </a:r>
            </a:p>
          </p:txBody>
        </p:sp>
      </p:grpSp>
      <p:sp>
        <p:nvSpPr>
          <p:cNvPr id="3" name="Rectangle 13">
            <a:extLst>
              <a:ext uri="{FF2B5EF4-FFF2-40B4-BE49-F238E27FC236}">
                <a16:creationId xmlns:a16="http://schemas.microsoft.com/office/drawing/2014/main" id="{1BBE09FD-854B-8A1A-2F61-547B54AA530C}"/>
              </a:ext>
            </a:extLst>
          </p:cNvPr>
          <p:cNvSpPr>
            <a:spLocks noChangeArrowheads="1"/>
          </p:cNvSpPr>
          <p:nvPr/>
        </p:nvSpPr>
        <p:spPr bwMode="auto">
          <a:xfrm>
            <a:off x="8694491" y="6557640"/>
            <a:ext cx="25135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lIns="0" tIns="0" rIns="0" bIns="0" anchor="ctr">
            <a:spAutoFit/>
          </a:bodyPr>
          <a:lstStyle>
            <a:lvl1pPr eaLnBrk="0" hangingPunct="0">
              <a:defRPr kumimoji="1" sz="4600">
                <a:solidFill>
                  <a:srgbClr val="FF3300"/>
                </a:solidFill>
                <a:latin typeface="Arial" pitchFamily="34" charset="0"/>
                <a:ea typeface="ＤＦＰ超極太明朝体" pitchFamily="18" charset="-128"/>
              </a:defRPr>
            </a:lvl1pPr>
            <a:lvl2pPr marL="742950" indent="-285750" eaLnBrk="0" hangingPunct="0">
              <a:defRPr kumimoji="1" sz="4600">
                <a:solidFill>
                  <a:srgbClr val="FF3300"/>
                </a:solidFill>
                <a:latin typeface="Arial" pitchFamily="34" charset="0"/>
                <a:ea typeface="ＤＦＰ超極太明朝体" pitchFamily="18" charset="-128"/>
              </a:defRPr>
            </a:lvl2pPr>
            <a:lvl3pPr marL="1143000" indent="-228600" eaLnBrk="0" hangingPunct="0">
              <a:defRPr kumimoji="1" sz="4600">
                <a:solidFill>
                  <a:srgbClr val="FF3300"/>
                </a:solidFill>
                <a:latin typeface="Arial" pitchFamily="34" charset="0"/>
                <a:ea typeface="ＤＦＰ超極太明朝体" pitchFamily="18" charset="-128"/>
              </a:defRPr>
            </a:lvl3pPr>
            <a:lvl4pPr marL="1600200" indent="-228600" eaLnBrk="0" hangingPunct="0">
              <a:defRPr kumimoji="1" sz="4600">
                <a:solidFill>
                  <a:srgbClr val="FF3300"/>
                </a:solidFill>
                <a:latin typeface="Arial" pitchFamily="34" charset="0"/>
                <a:ea typeface="ＤＦＰ超極太明朝体" pitchFamily="18" charset="-128"/>
              </a:defRPr>
            </a:lvl4pPr>
            <a:lvl5pPr marL="2057400" indent="-228600" eaLnBrk="0" hangingPunct="0">
              <a:defRPr kumimoji="1" sz="4600">
                <a:solidFill>
                  <a:srgbClr val="FF3300"/>
                </a:solidFill>
                <a:latin typeface="Arial" pitchFamily="34" charset="0"/>
                <a:ea typeface="ＤＦＰ超極太明朝体" pitchFamily="18" charset="-128"/>
              </a:defRPr>
            </a:lvl5pPr>
            <a:lvl6pPr marL="25146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6pPr>
            <a:lvl7pPr marL="29718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7pPr>
            <a:lvl8pPr marL="34290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8pPr>
            <a:lvl9pPr marL="38862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9pPr>
          </a:lstStyle>
          <a:p>
            <a:pPr algn="r" eaLnBrk="1" fontAlgn="base" hangingPunct="1">
              <a:spcBef>
                <a:spcPct val="0"/>
              </a:spcBef>
              <a:spcAft>
                <a:spcPct val="0"/>
              </a:spcAft>
            </a:pPr>
            <a:r>
              <a:rPr lang="ja-JP" altLang="en-US" sz="1400" dirty="0">
                <a:solidFill>
                  <a:srgbClr val="000000"/>
                </a:solidFill>
                <a:latin typeface="+mn-ea"/>
                <a:ea typeface="+mn-ea"/>
              </a:rPr>
              <a:t>出典：依存症対策全国センター</a:t>
            </a:r>
          </a:p>
        </p:txBody>
      </p:sp>
      <p:sp>
        <p:nvSpPr>
          <p:cNvPr id="9" name="Rectangle 2055">
            <a:extLst>
              <a:ext uri="{FF2B5EF4-FFF2-40B4-BE49-F238E27FC236}">
                <a16:creationId xmlns:a16="http://schemas.microsoft.com/office/drawing/2014/main" id="{E9A9E4AC-C6C6-F672-9398-9CBA4D22B033}"/>
              </a:ext>
            </a:extLst>
          </p:cNvPr>
          <p:cNvSpPr>
            <a:spLocks noChangeArrowheads="1"/>
          </p:cNvSpPr>
          <p:nvPr/>
        </p:nvSpPr>
        <p:spPr bwMode="auto">
          <a:xfrm>
            <a:off x="1271464" y="1355425"/>
            <a:ext cx="8568952" cy="577081"/>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きれるとしんどくなる</a:t>
            </a:r>
            <a:r>
              <a:rPr lang="en-US" altLang="ja-JP" sz="3600" b="1" dirty="0">
                <a:latin typeface="+mj-ea"/>
                <a:ea typeface="+mj-ea"/>
                <a:cs typeface="メイリオ" pitchFamily="50" charset="-128"/>
              </a:rPr>
              <a:t>《</a:t>
            </a:r>
            <a:r>
              <a:rPr lang="ja-JP" altLang="en-US" sz="3600" b="1" dirty="0">
                <a:latin typeface="+mj-ea"/>
                <a:ea typeface="+mj-ea"/>
                <a:cs typeface="メイリオ" pitchFamily="50" charset="-128"/>
              </a:rPr>
              <a:t>離脱症状</a:t>
            </a:r>
            <a:r>
              <a:rPr lang="en-US" altLang="ja-JP" sz="3600" b="1" dirty="0">
                <a:latin typeface="+mj-ea"/>
                <a:ea typeface="+mj-ea"/>
                <a:cs typeface="メイリオ" pitchFamily="50" charset="-128"/>
              </a:rPr>
              <a:t>》</a:t>
            </a:r>
            <a:endParaRPr lang="ja-JP" altLang="en-US" sz="3600" b="1" dirty="0">
              <a:latin typeface="+mj-ea"/>
              <a:ea typeface="+mj-ea"/>
              <a:cs typeface="メイリオ" pitchFamily="50" charset="-128"/>
            </a:endParaRPr>
          </a:p>
        </p:txBody>
      </p:sp>
      <p:cxnSp>
        <p:nvCxnSpPr>
          <p:cNvPr id="10" name="直線コネクタ 9">
            <a:extLst>
              <a:ext uri="{FF2B5EF4-FFF2-40B4-BE49-F238E27FC236}">
                <a16:creationId xmlns:a16="http://schemas.microsoft.com/office/drawing/2014/main" id="{9650C818-5E23-B383-1DF3-C494D1A8F2C1}"/>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C835F59A-2235-21DD-58CB-BF73697D6A5A}"/>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custDataLst>
      <p:tags r:id="rId1"/>
    </p:custDataLst>
    <p:extLst>
      <p:ext uri="{BB962C8B-B14F-4D97-AF65-F5344CB8AC3E}">
        <p14:creationId xmlns:p14="http://schemas.microsoft.com/office/powerpoint/2010/main" val="30666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F38DD411-4D85-6B8D-58D8-15B2E3A50996}"/>
              </a:ext>
            </a:extLst>
          </p:cNvPr>
          <p:cNvSpPr>
            <a:spLocks noGrp="1"/>
          </p:cNvSpPr>
          <p:nvPr>
            <p:ph type="sldNum" sz="quarter" idx="12"/>
          </p:nvPr>
        </p:nvSpPr>
        <p:spPr/>
        <p:txBody>
          <a:bodyPr/>
          <a:lstStyle/>
          <a:p>
            <a:fld id="{31A8A2BA-48A9-43F4-852E-BCA3C59F90C5}" type="slidenum">
              <a:rPr lang="ja-JP" altLang="en-US" smtClean="0"/>
              <a:pPr/>
              <a:t>33</a:t>
            </a:fld>
            <a:endParaRPr lang="ja-JP" altLang="en-US" dirty="0"/>
          </a:p>
        </p:txBody>
      </p:sp>
      <p:sp>
        <p:nvSpPr>
          <p:cNvPr id="6" name="テキスト プレースホルダー 5">
            <a:extLst>
              <a:ext uri="{FF2B5EF4-FFF2-40B4-BE49-F238E27FC236}">
                <a16:creationId xmlns:a16="http://schemas.microsoft.com/office/drawing/2014/main" id="{F35E0D93-753A-62A2-D136-553687A9623C}"/>
              </a:ext>
            </a:extLst>
          </p:cNvPr>
          <p:cNvSpPr>
            <a:spLocks noGrp="1"/>
          </p:cNvSpPr>
          <p:nvPr>
            <p:ph type="body" sz="quarter" idx="13"/>
          </p:nvPr>
        </p:nvSpPr>
        <p:spPr>
          <a:xfrm>
            <a:off x="4480973" y="298748"/>
            <a:ext cx="6799603" cy="338554"/>
          </a:xfrm>
        </p:spPr>
        <p:txBody>
          <a:bodyPr/>
          <a:lstStyle/>
          <a:p>
            <a:r>
              <a:rPr lang="en-US" altLang="ja-JP" dirty="0"/>
              <a:t>｢</a:t>
            </a:r>
            <a:r>
              <a:rPr lang="ja-JP" altLang="en-US" dirty="0"/>
              <a:t>依存症</a:t>
            </a:r>
            <a:r>
              <a:rPr lang="en-US" altLang="ja-JP" dirty="0"/>
              <a:t>｣</a:t>
            </a:r>
            <a:r>
              <a:rPr lang="ja-JP" altLang="en-US" dirty="0"/>
              <a:t>のメカニズム</a:t>
            </a:r>
          </a:p>
        </p:txBody>
      </p:sp>
      <p:sp>
        <p:nvSpPr>
          <p:cNvPr id="8" name="テキスト プレースホルダー 7">
            <a:extLst>
              <a:ext uri="{FF2B5EF4-FFF2-40B4-BE49-F238E27FC236}">
                <a16:creationId xmlns:a16="http://schemas.microsoft.com/office/drawing/2014/main" id="{52A92F37-4366-24E4-D84A-F6D716AC223B}"/>
              </a:ext>
            </a:extLst>
          </p:cNvPr>
          <p:cNvSpPr>
            <a:spLocks noGrp="1"/>
          </p:cNvSpPr>
          <p:nvPr>
            <p:ph type="body" sz="quarter" idx="14"/>
          </p:nvPr>
        </p:nvSpPr>
        <p:spPr/>
        <p:txBody>
          <a:bodyPr/>
          <a:lstStyle/>
          <a:p>
            <a:r>
              <a:rPr lang="en-US" altLang="ja-JP" dirty="0"/>
              <a:t>2</a:t>
            </a:r>
            <a:endParaRPr lang="ja-JP" altLang="en-US" dirty="0"/>
          </a:p>
        </p:txBody>
      </p:sp>
      <p:grpSp>
        <p:nvGrpSpPr>
          <p:cNvPr id="7" name="グループ化 6">
            <a:extLst>
              <a:ext uri="{FF2B5EF4-FFF2-40B4-BE49-F238E27FC236}">
                <a16:creationId xmlns:a16="http://schemas.microsoft.com/office/drawing/2014/main" id="{B392F845-65C2-3E92-3EDB-065F9DC4DE72}"/>
              </a:ext>
            </a:extLst>
          </p:cNvPr>
          <p:cNvGrpSpPr/>
          <p:nvPr/>
        </p:nvGrpSpPr>
        <p:grpSpPr>
          <a:xfrm>
            <a:off x="1271464" y="5674660"/>
            <a:ext cx="7549207" cy="590623"/>
            <a:chOff x="1271464" y="5674660"/>
            <a:chExt cx="7549207" cy="590623"/>
          </a:xfrm>
        </p:grpSpPr>
        <p:sp>
          <p:nvSpPr>
            <p:cNvPr id="45" name="四角形: 角を丸くする 44">
              <a:extLst>
                <a:ext uri="{FF2B5EF4-FFF2-40B4-BE49-F238E27FC236}">
                  <a16:creationId xmlns:a16="http://schemas.microsoft.com/office/drawing/2014/main" id="{7E0F5FF0-A108-4594-966C-58B550FA9C1A}"/>
                </a:ext>
              </a:extLst>
            </p:cNvPr>
            <p:cNvSpPr/>
            <p:nvPr/>
          </p:nvSpPr>
          <p:spPr>
            <a:xfrm>
              <a:off x="1271464" y="5674660"/>
              <a:ext cx="7549207" cy="590623"/>
            </a:xfrm>
            <a:prstGeom prst="roundRect">
              <a:avLst>
                <a:gd name="adj" fmla="val 23478"/>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Rectangle 2055">
              <a:extLst>
                <a:ext uri="{FF2B5EF4-FFF2-40B4-BE49-F238E27FC236}">
                  <a16:creationId xmlns:a16="http://schemas.microsoft.com/office/drawing/2014/main" id="{F90BEDBB-345D-4D83-FF3B-A8501BDC5518}"/>
                </a:ext>
              </a:extLst>
            </p:cNvPr>
            <p:cNvSpPr>
              <a:spLocks noChangeArrowheads="1"/>
            </p:cNvSpPr>
            <p:nvPr/>
          </p:nvSpPr>
          <p:spPr bwMode="auto">
            <a:xfrm>
              <a:off x="1614169" y="5766060"/>
              <a:ext cx="6863796" cy="448841"/>
            </a:xfrm>
            <a:prstGeom prst="rect">
              <a:avLst/>
            </a:prstGeom>
            <a:noFill/>
            <a:ln w="9525">
              <a:noFill/>
              <a:miter lim="800000"/>
              <a:headEnd/>
              <a:tailEnd/>
            </a:ln>
          </p:spPr>
          <p:txBody>
            <a:bodyPr wrap="square" lIns="0" tIns="0" rIns="0" bIns="0">
              <a:spAutoFit/>
            </a:bodyPr>
            <a:lstStyle/>
            <a:p>
              <a:pPr>
                <a:lnSpc>
                  <a:spcPts val="3500"/>
                </a:lnSpc>
              </a:pPr>
              <a:r>
                <a:rPr lang="ja-JP" altLang="en-US" sz="2800" b="1" spc="-150" dirty="0">
                  <a:latin typeface="+mj-ea"/>
                  <a:ea typeface="+mj-ea"/>
                  <a:cs typeface="メイリオ" pitchFamily="50" charset="-128"/>
                </a:rPr>
                <a:t>自分ではコントロールできなくなってしまう</a:t>
              </a:r>
            </a:p>
          </p:txBody>
        </p:sp>
      </p:grpSp>
      <p:grpSp>
        <p:nvGrpSpPr>
          <p:cNvPr id="2" name="グループ化 1">
            <a:extLst>
              <a:ext uri="{FF2B5EF4-FFF2-40B4-BE49-F238E27FC236}">
                <a16:creationId xmlns:a16="http://schemas.microsoft.com/office/drawing/2014/main" id="{A719DE1C-12B8-1334-5065-EDC41452AEC3}"/>
              </a:ext>
            </a:extLst>
          </p:cNvPr>
          <p:cNvGrpSpPr/>
          <p:nvPr/>
        </p:nvGrpSpPr>
        <p:grpSpPr>
          <a:xfrm>
            <a:off x="986418" y="3945689"/>
            <a:ext cx="5251785" cy="1591654"/>
            <a:chOff x="986418" y="4088830"/>
            <a:chExt cx="5251785" cy="1591654"/>
          </a:xfrm>
        </p:grpSpPr>
        <p:sp>
          <p:nvSpPr>
            <p:cNvPr id="28" name="テキスト ボックス 27">
              <a:extLst>
                <a:ext uri="{FF2B5EF4-FFF2-40B4-BE49-F238E27FC236}">
                  <a16:creationId xmlns:a16="http://schemas.microsoft.com/office/drawing/2014/main" id="{03ECDFCA-EE42-5AF7-02C7-85932AB8B871}"/>
                </a:ext>
              </a:extLst>
            </p:cNvPr>
            <p:cNvSpPr txBox="1"/>
            <p:nvPr/>
          </p:nvSpPr>
          <p:spPr>
            <a:xfrm>
              <a:off x="986418" y="4911043"/>
              <a:ext cx="5248441" cy="769441"/>
            </a:xfrm>
            <a:prstGeom prst="rect">
              <a:avLst/>
            </a:prstGeom>
            <a:noFill/>
            <a:ln w="9525">
              <a:noFill/>
              <a:miter lim="800000"/>
              <a:headEnd/>
              <a:tailEnd/>
            </a:ln>
          </p:spPr>
          <p:txBody>
            <a:bodyPr wrap="square" lIns="0" tIns="0" rIns="0" bIns="0">
              <a:spAutoFit/>
            </a:bodyPr>
            <a:lstStyle>
              <a:defPPr>
                <a:defRPr lang="ja-JP"/>
              </a:defPPr>
              <a:lvl1pPr marL="288000" indent="-216000">
                <a:lnSpc>
                  <a:spcPts val="3000"/>
                </a:lnSpc>
                <a:buClr>
                  <a:schemeClr val="accent1"/>
                </a:buClr>
                <a:buFont typeface="Wingdings" panose="05000000000000000000" pitchFamily="2" charset="2"/>
                <a:buChar char="l"/>
                <a:defRPr sz="2000" b="0">
                  <a:latin typeface="+mj-ea"/>
                  <a:ea typeface="+mj-ea"/>
                  <a:cs typeface="メイリオ" pitchFamily="50" charset="-128"/>
                </a:defRPr>
              </a:lvl1pPr>
            </a:lstStyle>
            <a:p>
              <a:r>
                <a:rPr lang="ja-JP" altLang="en-US" sz="2200" dirty="0"/>
                <a:t>次第に同じ刺激では快感が得られなくなり量や頻度がどんどん増えていく</a:t>
              </a:r>
            </a:p>
          </p:txBody>
        </p:sp>
        <p:sp>
          <p:nvSpPr>
            <p:cNvPr id="77" name="テキスト ボックス 76">
              <a:extLst>
                <a:ext uri="{FF2B5EF4-FFF2-40B4-BE49-F238E27FC236}">
                  <a16:creationId xmlns:a16="http://schemas.microsoft.com/office/drawing/2014/main" id="{50ADF00B-6D81-97E6-9B02-E35763B40703}"/>
                </a:ext>
              </a:extLst>
            </p:cNvPr>
            <p:cNvSpPr txBox="1"/>
            <p:nvPr/>
          </p:nvSpPr>
          <p:spPr>
            <a:xfrm>
              <a:off x="986419" y="4088830"/>
              <a:ext cx="5251784" cy="769441"/>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marL="288000" indent="-216000">
                <a:lnSpc>
                  <a:spcPts val="3000"/>
                </a:lnSpc>
                <a:buClr>
                  <a:schemeClr val="accent1"/>
                </a:buClr>
                <a:buFont typeface="Wingdings" panose="05000000000000000000" pitchFamily="2" charset="2"/>
                <a:buChar char="l"/>
              </a:pPr>
              <a:r>
                <a:rPr lang="ja-JP" altLang="en-US" sz="2200" b="0" dirty="0"/>
                <a:t>依存性のある薬物などは、この回路を直接刺激して快感をもたらす</a:t>
              </a:r>
            </a:p>
          </p:txBody>
        </p:sp>
      </p:grpSp>
      <p:sp>
        <p:nvSpPr>
          <p:cNvPr id="78" name="テキスト ボックス 77">
            <a:extLst>
              <a:ext uri="{FF2B5EF4-FFF2-40B4-BE49-F238E27FC236}">
                <a16:creationId xmlns:a16="http://schemas.microsoft.com/office/drawing/2014/main" id="{3EBED15D-19E6-774D-1C39-37C68449D9A3}"/>
              </a:ext>
            </a:extLst>
          </p:cNvPr>
          <p:cNvSpPr txBox="1"/>
          <p:nvPr/>
        </p:nvSpPr>
        <p:spPr>
          <a:xfrm>
            <a:off x="879031" y="2279961"/>
            <a:ext cx="5391341" cy="1447261"/>
          </a:xfrm>
          <a:prstGeom prst="roundRect">
            <a:avLst/>
          </a:prstGeom>
          <a:solidFill>
            <a:schemeClr val="accent1">
              <a:lumMod val="20000"/>
              <a:lumOff val="80000"/>
            </a:schemeClr>
          </a:solidFill>
          <a:ln w="9525">
            <a:noFill/>
            <a:miter lim="800000"/>
            <a:headEnd/>
            <a:tailEnd/>
          </a:ln>
        </p:spPr>
        <p:txBody>
          <a:bodyPr wrap="square" lIns="108000" tIns="72000" rIns="0" bIns="36000">
            <a:spAutoFit/>
          </a:bodyPr>
          <a:lstStyle>
            <a:defPPr>
              <a:defRPr lang="ja-JP"/>
            </a:defPPr>
            <a:lvl1pPr>
              <a:lnSpc>
                <a:spcPts val="4500"/>
              </a:lnSpc>
              <a:defRPr sz="2800" b="1">
                <a:latin typeface="+mj-ea"/>
                <a:ea typeface="+mj-ea"/>
                <a:cs typeface="メイリオ" pitchFamily="50" charset="-128"/>
              </a:defRPr>
            </a:lvl1pPr>
          </a:lstStyle>
          <a:p>
            <a:pPr>
              <a:lnSpc>
                <a:spcPts val="3500"/>
              </a:lnSpc>
              <a:buClr>
                <a:schemeClr val="accent1"/>
              </a:buClr>
            </a:pPr>
            <a:r>
              <a:rPr lang="ja-JP" altLang="en-US" dirty="0"/>
              <a:t>報酬系</a:t>
            </a:r>
          </a:p>
          <a:p>
            <a:pPr>
              <a:lnSpc>
                <a:spcPts val="3000"/>
              </a:lnSpc>
              <a:buClr>
                <a:schemeClr val="accent1"/>
              </a:buClr>
            </a:pPr>
            <a:r>
              <a:rPr lang="ja-JP" altLang="en-US" sz="2000" b="0" dirty="0"/>
              <a:t>快感をもたらすことで、生命の維持や学習を</a:t>
            </a:r>
            <a:endParaRPr lang="en-US" altLang="ja-JP" sz="2000" b="0" dirty="0"/>
          </a:p>
          <a:p>
            <a:pPr>
              <a:lnSpc>
                <a:spcPts val="3000"/>
              </a:lnSpc>
              <a:buClr>
                <a:schemeClr val="accent1"/>
              </a:buClr>
            </a:pPr>
            <a:r>
              <a:rPr lang="ja-JP" altLang="en-US" sz="2000" b="0" dirty="0"/>
              <a:t>可能にする回路</a:t>
            </a:r>
          </a:p>
        </p:txBody>
      </p:sp>
      <p:grpSp>
        <p:nvGrpSpPr>
          <p:cNvPr id="15" name="グループ化 14">
            <a:extLst>
              <a:ext uri="{FF2B5EF4-FFF2-40B4-BE49-F238E27FC236}">
                <a16:creationId xmlns:a16="http://schemas.microsoft.com/office/drawing/2014/main" id="{A93F7A6E-DAB5-3AC8-900C-3B30FAE5CB1A}"/>
              </a:ext>
            </a:extLst>
          </p:cNvPr>
          <p:cNvGrpSpPr/>
          <p:nvPr/>
        </p:nvGrpSpPr>
        <p:grpSpPr>
          <a:xfrm>
            <a:off x="6830820" y="2395193"/>
            <a:ext cx="4569318" cy="3403426"/>
            <a:chOff x="6830820" y="2395193"/>
            <a:chExt cx="4569318" cy="3403426"/>
          </a:xfrm>
        </p:grpSpPr>
        <p:pic>
          <p:nvPicPr>
            <p:cNvPr id="3" name="図 2">
              <a:extLst>
                <a:ext uri="{FF2B5EF4-FFF2-40B4-BE49-F238E27FC236}">
                  <a16:creationId xmlns:a16="http://schemas.microsoft.com/office/drawing/2014/main" id="{1E2101C4-3C3B-A09D-C280-B435587CD7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52184" y="2517637"/>
              <a:ext cx="3246634" cy="2984938"/>
            </a:xfrm>
            <a:prstGeom prst="rect">
              <a:avLst/>
            </a:prstGeom>
          </p:spPr>
        </p:pic>
        <p:grpSp>
          <p:nvGrpSpPr>
            <p:cNvPr id="47" name="グループ化 46">
              <a:extLst>
                <a:ext uri="{FF2B5EF4-FFF2-40B4-BE49-F238E27FC236}">
                  <a16:creationId xmlns:a16="http://schemas.microsoft.com/office/drawing/2014/main" id="{3BF8DE13-1251-E783-DC69-0C31BB4B22AC}"/>
                </a:ext>
              </a:extLst>
            </p:cNvPr>
            <p:cNvGrpSpPr/>
            <p:nvPr/>
          </p:nvGrpSpPr>
          <p:grpSpPr>
            <a:xfrm>
              <a:off x="7788532" y="4483425"/>
              <a:ext cx="1309703" cy="722167"/>
              <a:chOff x="7644516" y="4901555"/>
              <a:chExt cx="1309703" cy="722166"/>
            </a:xfrm>
          </p:grpSpPr>
          <p:cxnSp>
            <p:nvCxnSpPr>
              <p:cNvPr id="60" name="直線コネクタ 59">
                <a:extLst>
                  <a:ext uri="{FF2B5EF4-FFF2-40B4-BE49-F238E27FC236}">
                    <a16:creationId xmlns:a16="http://schemas.microsoft.com/office/drawing/2014/main" id="{CAC68AEC-2E3B-50B5-E2CC-A7A0C874F5EF}"/>
                  </a:ext>
                </a:extLst>
              </p:cNvPr>
              <p:cNvCxnSpPr/>
              <p:nvPr/>
            </p:nvCxnSpPr>
            <p:spPr>
              <a:xfrm>
                <a:off x="8502462" y="5370955"/>
                <a:ext cx="2705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CA0F13D3-ACB6-48EC-5177-ADE94209C52C}"/>
                  </a:ext>
                </a:extLst>
              </p:cNvPr>
              <p:cNvGrpSpPr/>
              <p:nvPr/>
            </p:nvGrpSpPr>
            <p:grpSpPr>
              <a:xfrm>
                <a:off x="7644516" y="5122500"/>
                <a:ext cx="1014127" cy="501221"/>
                <a:chOff x="7608168" y="5073419"/>
                <a:chExt cx="921934" cy="501221"/>
              </a:xfrm>
            </p:grpSpPr>
            <p:sp>
              <p:nvSpPr>
                <p:cNvPr id="30" name="四角形: 角を丸くする 29">
                  <a:extLst>
                    <a:ext uri="{FF2B5EF4-FFF2-40B4-BE49-F238E27FC236}">
                      <a16:creationId xmlns:a16="http://schemas.microsoft.com/office/drawing/2014/main" id="{8FABD08C-BB83-9DC5-BD0D-CF68BF16BDF6}"/>
                    </a:ext>
                  </a:extLst>
                </p:cNvPr>
                <p:cNvSpPr/>
                <p:nvPr/>
              </p:nvSpPr>
              <p:spPr>
                <a:xfrm>
                  <a:off x="7608168" y="5073419"/>
                  <a:ext cx="921934" cy="501221"/>
                </a:xfrm>
                <a:prstGeom prst="roundRect">
                  <a:avLst/>
                </a:prstGeom>
                <a:solidFill>
                  <a:srgbClr val="E9B2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A3248D86-5CA9-CD96-AD94-5867F292FC4D}"/>
                    </a:ext>
                  </a:extLst>
                </p:cNvPr>
                <p:cNvGrpSpPr/>
                <p:nvPr/>
              </p:nvGrpSpPr>
              <p:grpSpPr>
                <a:xfrm>
                  <a:off x="7699344" y="5127802"/>
                  <a:ext cx="799825" cy="430887"/>
                  <a:chOff x="3952401" y="3826415"/>
                  <a:chExt cx="799825" cy="430887"/>
                </a:xfrm>
              </p:grpSpPr>
              <p:sp>
                <p:nvSpPr>
                  <p:cNvPr id="13" name="Rectangle 2055">
                    <a:extLst>
                      <a:ext uri="{FF2B5EF4-FFF2-40B4-BE49-F238E27FC236}">
                        <a16:creationId xmlns:a16="http://schemas.microsoft.com/office/drawing/2014/main" id="{BB06B715-47A8-8586-B5C0-FC19087FE84D}"/>
                      </a:ext>
                    </a:extLst>
                  </p:cNvPr>
                  <p:cNvSpPr>
                    <a:spLocks noChangeArrowheads="1"/>
                  </p:cNvSpPr>
                  <p:nvPr/>
                </p:nvSpPr>
                <p:spPr bwMode="auto">
                  <a:xfrm>
                    <a:off x="4000033" y="3980303"/>
                    <a:ext cx="725187" cy="276999"/>
                  </a:xfrm>
                  <a:prstGeom prst="rect">
                    <a:avLst/>
                  </a:prstGeom>
                  <a:noFill/>
                  <a:ln w="9525">
                    <a:noFill/>
                    <a:miter lim="800000"/>
                    <a:headEnd/>
                    <a:tailEnd/>
                  </a:ln>
                </p:spPr>
                <p:txBody>
                  <a:bodyPr wrap="square" lIns="0" tIns="0" rIns="0" bIns="0">
                    <a:spAutoFit/>
                  </a:bodyPr>
                  <a:lstStyle/>
                  <a:p>
                    <a:r>
                      <a:rPr lang="ja-JP" altLang="en-US" b="1" dirty="0">
                        <a:latin typeface="+mj-ea"/>
                        <a:ea typeface="+mj-ea"/>
                        <a:cs typeface="メイリオ" pitchFamily="50" charset="-128"/>
                      </a:rPr>
                      <a:t>扁桃体</a:t>
                    </a:r>
                  </a:p>
                </p:txBody>
              </p:sp>
              <p:sp>
                <p:nvSpPr>
                  <p:cNvPr id="14" name="Rectangle 2055">
                    <a:extLst>
                      <a:ext uri="{FF2B5EF4-FFF2-40B4-BE49-F238E27FC236}">
                        <a16:creationId xmlns:a16="http://schemas.microsoft.com/office/drawing/2014/main" id="{0D01C087-771F-F142-F354-8158CD0B8180}"/>
                      </a:ext>
                    </a:extLst>
                  </p:cNvPr>
                  <p:cNvSpPr>
                    <a:spLocks noChangeArrowheads="1"/>
                  </p:cNvSpPr>
                  <p:nvPr/>
                </p:nvSpPr>
                <p:spPr bwMode="auto">
                  <a:xfrm>
                    <a:off x="3952401" y="3826415"/>
                    <a:ext cx="799825" cy="153888"/>
                  </a:xfrm>
                  <a:prstGeom prst="rect">
                    <a:avLst/>
                  </a:prstGeom>
                  <a:noFill/>
                  <a:ln w="9525">
                    <a:noFill/>
                    <a:miter lim="800000"/>
                    <a:headEnd/>
                    <a:tailEnd/>
                  </a:ln>
                </p:spPr>
                <p:txBody>
                  <a:bodyPr wrap="square" lIns="0" tIns="0" rIns="0" bIns="0">
                    <a:spAutoFit/>
                  </a:bodyPr>
                  <a:lstStyle/>
                  <a:p>
                    <a:r>
                      <a:rPr lang="ja-JP" altLang="en-US" sz="1000" dirty="0">
                        <a:latin typeface="+mn-ea"/>
                        <a:cs typeface="メイリオ" pitchFamily="50" charset="-128"/>
                      </a:rPr>
                      <a:t>へんとうたい</a:t>
                    </a:r>
                  </a:p>
                </p:txBody>
              </p:sp>
            </p:grpSp>
          </p:grpSp>
          <p:cxnSp>
            <p:nvCxnSpPr>
              <p:cNvPr id="58" name="直線矢印コネクタ 57">
                <a:extLst>
                  <a:ext uri="{FF2B5EF4-FFF2-40B4-BE49-F238E27FC236}">
                    <a16:creationId xmlns:a16="http://schemas.microsoft.com/office/drawing/2014/main" id="{AA8911BF-D22B-2FCC-3C74-B6BC7F754CC5}"/>
                  </a:ext>
                </a:extLst>
              </p:cNvPr>
              <p:cNvCxnSpPr>
                <a:cxnSpLocks/>
              </p:cNvCxnSpPr>
              <p:nvPr/>
            </p:nvCxnSpPr>
            <p:spPr>
              <a:xfrm flipH="1">
                <a:off x="8765147" y="4901555"/>
                <a:ext cx="189072" cy="475080"/>
              </a:xfrm>
              <a:prstGeom prst="straightConnector1">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73" name="グループ化 72">
              <a:extLst>
                <a:ext uri="{FF2B5EF4-FFF2-40B4-BE49-F238E27FC236}">
                  <a16:creationId xmlns:a16="http://schemas.microsoft.com/office/drawing/2014/main" id="{82C75A2E-0DA1-6B86-6CBE-9BB484F5E517}"/>
                </a:ext>
              </a:extLst>
            </p:cNvPr>
            <p:cNvGrpSpPr/>
            <p:nvPr/>
          </p:nvGrpSpPr>
          <p:grpSpPr>
            <a:xfrm>
              <a:off x="9626302" y="4299413"/>
              <a:ext cx="1773836" cy="1499206"/>
              <a:chOff x="9482286" y="4685148"/>
              <a:chExt cx="1773836" cy="1499206"/>
            </a:xfrm>
          </p:grpSpPr>
          <p:cxnSp>
            <p:nvCxnSpPr>
              <p:cNvPr id="70" name="直線矢印コネクタ 69">
                <a:extLst>
                  <a:ext uri="{FF2B5EF4-FFF2-40B4-BE49-F238E27FC236}">
                    <a16:creationId xmlns:a16="http://schemas.microsoft.com/office/drawing/2014/main" id="{84A25425-5FAF-F458-49D2-A963349508A8}"/>
                  </a:ext>
                </a:extLst>
              </p:cNvPr>
              <p:cNvCxnSpPr>
                <a:cxnSpLocks/>
              </p:cNvCxnSpPr>
              <p:nvPr/>
            </p:nvCxnSpPr>
            <p:spPr>
              <a:xfrm>
                <a:off x="9482286" y="4685148"/>
                <a:ext cx="948884" cy="1049274"/>
              </a:xfrm>
              <a:prstGeom prst="straightConnector1">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D2D1F85D-3C7A-6373-FB2B-61AAA3A4D420}"/>
                  </a:ext>
                </a:extLst>
              </p:cNvPr>
              <p:cNvGrpSpPr/>
              <p:nvPr/>
            </p:nvGrpSpPr>
            <p:grpSpPr>
              <a:xfrm>
                <a:off x="9934934" y="5683133"/>
                <a:ext cx="1321188" cy="501221"/>
                <a:chOff x="9934934" y="5661059"/>
                <a:chExt cx="1321188" cy="501221"/>
              </a:xfrm>
            </p:grpSpPr>
            <p:sp>
              <p:nvSpPr>
                <p:cNvPr id="44" name="四角形: 角を丸くする 43">
                  <a:extLst>
                    <a:ext uri="{FF2B5EF4-FFF2-40B4-BE49-F238E27FC236}">
                      <a16:creationId xmlns:a16="http://schemas.microsoft.com/office/drawing/2014/main" id="{882C4409-EFA6-D713-3853-6AE30B72A6EB}"/>
                    </a:ext>
                  </a:extLst>
                </p:cNvPr>
                <p:cNvSpPr/>
                <p:nvPr/>
              </p:nvSpPr>
              <p:spPr>
                <a:xfrm>
                  <a:off x="9934934" y="5661059"/>
                  <a:ext cx="1321188" cy="501221"/>
                </a:xfrm>
                <a:prstGeom prst="roundRect">
                  <a:avLst/>
                </a:prstGeom>
                <a:solidFill>
                  <a:srgbClr val="E9B2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990A1E66-8F4B-43C0-E373-5F3F0D5FC4D7}"/>
                    </a:ext>
                  </a:extLst>
                </p:cNvPr>
                <p:cNvGrpSpPr/>
                <p:nvPr/>
              </p:nvGrpSpPr>
              <p:grpSpPr>
                <a:xfrm>
                  <a:off x="9980674" y="5718250"/>
                  <a:ext cx="1241228" cy="430887"/>
                  <a:chOff x="5358829" y="5165301"/>
                  <a:chExt cx="1241228" cy="430887"/>
                </a:xfrm>
              </p:grpSpPr>
              <p:sp>
                <p:nvSpPr>
                  <p:cNvPr id="17" name="Rectangle 2055">
                    <a:extLst>
                      <a:ext uri="{FF2B5EF4-FFF2-40B4-BE49-F238E27FC236}">
                        <a16:creationId xmlns:a16="http://schemas.microsoft.com/office/drawing/2014/main" id="{4AD17009-1E2F-AD78-A4A0-229CF1820568}"/>
                      </a:ext>
                    </a:extLst>
                  </p:cNvPr>
                  <p:cNvSpPr>
                    <a:spLocks noChangeArrowheads="1"/>
                  </p:cNvSpPr>
                  <p:nvPr/>
                </p:nvSpPr>
                <p:spPr bwMode="auto">
                  <a:xfrm>
                    <a:off x="5406460" y="5319189"/>
                    <a:ext cx="1193597" cy="276999"/>
                  </a:xfrm>
                  <a:prstGeom prst="rect">
                    <a:avLst/>
                  </a:prstGeom>
                  <a:noFill/>
                  <a:ln w="9525">
                    <a:noFill/>
                    <a:miter lim="800000"/>
                    <a:headEnd/>
                    <a:tailEnd/>
                  </a:ln>
                </p:spPr>
                <p:txBody>
                  <a:bodyPr wrap="square" lIns="0" tIns="0" rIns="0" bIns="0">
                    <a:spAutoFit/>
                  </a:bodyPr>
                  <a:lstStyle/>
                  <a:p>
                    <a:r>
                      <a:rPr lang="ja-JP" altLang="en-US" b="1" dirty="0">
                        <a:latin typeface="+mj-ea"/>
                        <a:ea typeface="+mj-ea"/>
                        <a:cs typeface="メイリオ" pitchFamily="50" charset="-128"/>
                      </a:rPr>
                      <a:t>腹側被蓋野</a:t>
                    </a:r>
                  </a:p>
                </p:txBody>
              </p:sp>
              <p:sp>
                <p:nvSpPr>
                  <p:cNvPr id="18" name="Rectangle 2055">
                    <a:extLst>
                      <a:ext uri="{FF2B5EF4-FFF2-40B4-BE49-F238E27FC236}">
                        <a16:creationId xmlns:a16="http://schemas.microsoft.com/office/drawing/2014/main" id="{58AC0BB2-3E40-7494-3C6F-2D7BF1C76733}"/>
                      </a:ext>
                    </a:extLst>
                  </p:cNvPr>
                  <p:cNvSpPr>
                    <a:spLocks noChangeArrowheads="1"/>
                  </p:cNvSpPr>
                  <p:nvPr/>
                </p:nvSpPr>
                <p:spPr bwMode="auto">
                  <a:xfrm>
                    <a:off x="5358829" y="5165301"/>
                    <a:ext cx="1241228" cy="153888"/>
                  </a:xfrm>
                  <a:prstGeom prst="rect">
                    <a:avLst/>
                  </a:prstGeom>
                  <a:noFill/>
                  <a:ln w="9525">
                    <a:noFill/>
                    <a:miter lim="800000"/>
                    <a:headEnd/>
                    <a:tailEnd/>
                  </a:ln>
                </p:spPr>
                <p:txBody>
                  <a:bodyPr wrap="square" lIns="0" tIns="0" rIns="0" bIns="0">
                    <a:spAutoFit/>
                  </a:bodyPr>
                  <a:lstStyle/>
                  <a:p>
                    <a:pPr algn="ctr"/>
                    <a:r>
                      <a:rPr lang="ja-JP" altLang="en-US" sz="1000" dirty="0">
                        <a:latin typeface="+mn-ea"/>
                        <a:cs typeface="メイリオ" pitchFamily="50" charset="-128"/>
                      </a:rPr>
                      <a:t>ふくそくひがいや</a:t>
                    </a:r>
                  </a:p>
                </p:txBody>
              </p:sp>
            </p:grpSp>
          </p:grpSp>
        </p:grpSp>
        <p:grpSp>
          <p:nvGrpSpPr>
            <p:cNvPr id="76" name="グループ化 75">
              <a:extLst>
                <a:ext uri="{FF2B5EF4-FFF2-40B4-BE49-F238E27FC236}">
                  <a16:creationId xmlns:a16="http://schemas.microsoft.com/office/drawing/2014/main" id="{B34CBD59-E7CB-A978-FC0C-54D2259F100A}"/>
                </a:ext>
              </a:extLst>
            </p:cNvPr>
            <p:cNvGrpSpPr/>
            <p:nvPr/>
          </p:nvGrpSpPr>
          <p:grpSpPr>
            <a:xfrm>
              <a:off x="6834895" y="4272382"/>
              <a:ext cx="1846295" cy="506616"/>
              <a:chOff x="6690879" y="4658117"/>
              <a:chExt cx="1846295" cy="506616"/>
            </a:xfrm>
          </p:grpSpPr>
          <p:cxnSp>
            <p:nvCxnSpPr>
              <p:cNvPr id="66" name="直線矢印コネクタ 65">
                <a:extLst>
                  <a:ext uri="{FF2B5EF4-FFF2-40B4-BE49-F238E27FC236}">
                    <a16:creationId xmlns:a16="http://schemas.microsoft.com/office/drawing/2014/main" id="{CCACF2CC-73F3-AFF0-76BA-47918151B4FB}"/>
                  </a:ext>
                </a:extLst>
              </p:cNvPr>
              <p:cNvCxnSpPr>
                <a:cxnSpLocks/>
              </p:cNvCxnSpPr>
              <p:nvPr/>
            </p:nvCxnSpPr>
            <p:spPr>
              <a:xfrm flipH="1">
                <a:off x="7972667" y="4658117"/>
                <a:ext cx="564507" cy="268938"/>
              </a:xfrm>
              <a:prstGeom prst="straightConnector1">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D82708-1A04-9850-D821-70F1D3A795FE}"/>
                  </a:ext>
                </a:extLst>
              </p:cNvPr>
              <p:cNvCxnSpPr>
                <a:cxnSpLocks/>
              </p:cNvCxnSpPr>
              <p:nvPr/>
            </p:nvCxnSpPr>
            <p:spPr>
              <a:xfrm>
                <a:off x="7511292" y="4923756"/>
                <a:ext cx="4692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グループ化 40">
                <a:extLst>
                  <a:ext uri="{FF2B5EF4-FFF2-40B4-BE49-F238E27FC236}">
                    <a16:creationId xmlns:a16="http://schemas.microsoft.com/office/drawing/2014/main" id="{2E3DA61F-2806-401B-D348-ECED1DCA99CC}"/>
                  </a:ext>
                </a:extLst>
              </p:cNvPr>
              <p:cNvGrpSpPr/>
              <p:nvPr/>
            </p:nvGrpSpPr>
            <p:grpSpPr>
              <a:xfrm>
                <a:off x="6690879" y="4663512"/>
                <a:ext cx="883263" cy="501221"/>
                <a:chOff x="6827985" y="4663512"/>
                <a:chExt cx="883263" cy="501221"/>
              </a:xfrm>
            </p:grpSpPr>
            <p:sp>
              <p:nvSpPr>
                <p:cNvPr id="40" name="四角形: 角を丸くする 39">
                  <a:extLst>
                    <a:ext uri="{FF2B5EF4-FFF2-40B4-BE49-F238E27FC236}">
                      <a16:creationId xmlns:a16="http://schemas.microsoft.com/office/drawing/2014/main" id="{A35B0EEF-A4C2-FB7D-3D0B-927526B76C92}"/>
                    </a:ext>
                  </a:extLst>
                </p:cNvPr>
                <p:cNvSpPr/>
                <p:nvPr/>
              </p:nvSpPr>
              <p:spPr>
                <a:xfrm>
                  <a:off x="6827985" y="4663512"/>
                  <a:ext cx="883263" cy="501221"/>
                </a:xfrm>
                <a:prstGeom prst="roundRect">
                  <a:avLst/>
                </a:prstGeom>
                <a:solidFill>
                  <a:srgbClr val="E9B2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4" name="グループ化 33">
                  <a:extLst>
                    <a:ext uri="{FF2B5EF4-FFF2-40B4-BE49-F238E27FC236}">
                      <a16:creationId xmlns:a16="http://schemas.microsoft.com/office/drawing/2014/main" id="{4185DA03-AB6A-BBB8-2C26-8A47D9A490CA}"/>
                    </a:ext>
                  </a:extLst>
                </p:cNvPr>
                <p:cNvGrpSpPr/>
                <p:nvPr/>
              </p:nvGrpSpPr>
              <p:grpSpPr>
                <a:xfrm>
                  <a:off x="6928568" y="4731971"/>
                  <a:ext cx="725188" cy="430887"/>
                  <a:chOff x="2999907" y="3826415"/>
                  <a:chExt cx="725188" cy="430887"/>
                </a:xfrm>
              </p:grpSpPr>
              <p:sp>
                <p:nvSpPr>
                  <p:cNvPr id="11" name="Rectangle 2055">
                    <a:extLst>
                      <a:ext uri="{FF2B5EF4-FFF2-40B4-BE49-F238E27FC236}">
                        <a16:creationId xmlns:a16="http://schemas.microsoft.com/office/drawing/2014/main" id="{934FA737-708A-5990-C38E-FF8F2EF4B7D2}"/>
                      </a:ext>
                    </a:extLst>
                  </p:cNvPr>
                  <p:cNvSpPr>
                    <a:spLocks noChangeArrowheads="1"/>
                  </p:cNvSpPr>
                  <p:nvPr/>
                </p:nvSpPr>
                <p:spPr bwMode="auto">
                  <a:xfrm>
                    <a:off x="2999908" y="3980303"/>
                    <a:ext cx="725187" cy="276999"/>
                  </a:xfrm>
                  <a:prstGeom prst="rect">
                    <a:avLst/>
                  </a:prstGeom>
                  <a:noFill/>
                  <a:ln w="9525">
                    <a:noFill/>
                    <a:miter lim="800000"/>
                    <a:headEnd/>
                    <a:tailEnd/>
                  </a:ln>
                </p:spPr>
                <p:txBody>
                  <a:bodyPr wrap="square" lIns="0" tIns="0" rIns="0" bIns="0">
                    <a:spAutoFit/>
                  </a:bodyPr>
                  <a:lstStyle/>
                  <a:p>
                    <a:r>
                      <a:rPr lang="ja-JP" altLang="en-US" b="1" dirty="0">
                        <a:latin typeface="+mj-ea"/>
                        <a:ea typeface="+mj-ea"/>
                        <a:cs typeface="メイリオ" pitchFamily="50" charset="-128"/>
                      </a:rPr>
                      <a:t>側坐核</a:t>
                    </a:r>
                  </a:p>
                </p:txBody>
              </p:sp>
              <p:sp>
                <p:nvSpPr>
                  <p:cNvPr id="12" name="Rectangle 2055">
                    <a:extLst>
                      <a:ext uri="{FF2B5EF4-FFF2-40B4-BE49-F238E27FC236}">
                        <a16:creationId xmlns:a16="http://schemas.microsoft.com/office/drawing/2014/main" id="{61F30E36-3920-B41B-8BA8-0DE8201918D3}"/>
                      </a:ext>
                    </a:extLst>
                  </p:cNvPr>
                  <p:cNvSpPr>
                    <a:spLocks noChangeArrowheads="1"/>
                  </p:cNvSpPr>
                  <p:nvPr/>
                </p:nvSpPr>
                <p:spPr bwMode="auto">
                  <a:xfrm>
                    <a:off x="2999907" y="3826415"/>
                    <a:ext cx="719830" cy="153888"/>
                  </a:xfrm>
                  <a:prstGeom prst="rect">
                    <a:avLst/>
                  </a:prstGeom>
                  <a:noFill/>
                  <a:ln w="9525">
                    <a:noFill/>
                    <a:miter lim="800000"/>
                    <a:headEnd/>
                    <a:tailEnd/>
                  </a:ln>
                </p:spPr>
                <p:txBody>
                  <a:bodyPr wrap="square" lIns="0" tIns="0" rIns="0" bIns="0">
                    <a:spAutoFit/>
                  </a:bodyPr>
                  <a:lstStyle/>
                  <a:p>
                    <a:pPr algn="ctr"/>
                    <a:r>
                      <a:rPr lang="ja-JP" altLang="en-US" sz="1000" dirty="0">
                        <a:latin typeface="+mn-ea"/>
                        <a:cs typeface="メイリオ" pitchFamily="50" charset="-128"/>
                      </a:rPr>
                      <a:t>そくざかく</a:t>
                    </a:r>
                  </a:p>
                </p:txBody>
              </p:sp>
            </p:grpSp>
          </p:grpSp>
        </p:grpSp>
        <p:grpSp>
          <p:nvGrpSpPr>
            <p:cNvPr id="80" name="グループ化 79">
              <a:extLst>
                <a:ext uri="{FF2B5EF4-FFF2-40B4-BE49-F238E27FC236}">
                  <a16:creationId xmlns:a16="http://schemas.microsoft.com/office/drawing/2014/main" id="{0BFCD37F-9BC5-602D-ED5F-5697E8887DDA}"/>
                </a:ext>
              </a:extLst>
            </p:cNvPr>
            <p:cNvGrpSpPr/>
            <p:nvPr/>
          </p:nvGrpSpPr>
          <p:grpSpPr>
            <a:xfrm>
              <a:off x="6830820" y="2395193"/>
              <a:ext cx="1160992" cy="1552513"/>
              <a:chOff x="6686804" y="2780928"/>
              <a:chExt cx="1160992" cy="1552513"/>
            </a:xfrm>
          </p:grpSpPr>
          <p:cxnSp>
            <p:nvCxnSpPr>
              <p:cNvPr id="64" name="直線矢印コネクタ 63">
                <a:extLst>
                  <a:ext uri="{FF2B5EF4-FFF2-40B4-BE49-F238E27FC236}">
                    <a16:creationId xmlns:a16="http://schemas.microsoft.com/office/drawing/2014/main" id="{480A1F9A-8C29-AD22-34E4-7F249569E5BB}"/>
                  </a:ext>
                </a:extLst>
              </p:cNvPr>
              <p:cNvCxnSpPr>
                <a:cxnSpLocks/>
              </p:cNvCxnSpPr>
              <p:nvPr/>
            </p:nvCxnSpPr>
            <p:spPr>
              <a:xfrm flipH="1" flipV="1">
                <a:off x="7154319" y="3140968"/>
                <a:ext cx="693477" cy="1192473"/>
              </a:xfrm>
              <a:prstGeom prst="straightConnector1">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2" name="グループ化 41">
                <a:extLst>
                  <a:ext uri="{FF2B5EF4-FFF2-40B4-BE49-F238E27FC236}">
                    <a16:creationId xmlns:a16="http://schemas.microsoft.com/office/drawing/2014/main" id="{786EA0B4-D7D7-FBD8-E4DC-069B7BBBCA0C}"/>
                  </a:ext>
                </a:extLst>
              </p:cNvPr>
              <p:cNvGrpSpPr/>
              <p:nvPr/>
            </p:nvGrpSpPr>
            <p:grpSpPr>
              <a:xfrm>
                <a:off x="6686804" y="2780928"/>
                <a:ext cx="1099288" cy="504013"/>
                <a:chOff x="6600056" y="3087125"/>
                <a:chExt cx="1099288" cy="504013"/>
              </a:xfrm>
            </p:grpSpPr>
            <p:sp>
              <p:nvSpPr>
                <p:cNvPr id="39" name="四角形: 角を丸くする 38">
                  <a:extLst>
                    <a:ext uri="{FF2B5EF4-FFF2-40B4-BE49-F238E27FC236}">
                      <a16:creationId xmlns:a16="http://schemas.microsoft.com/office/drawing/2014/main" id="{A690941D-B251-E809-AE76-44DC0F570749}"/>
                    </a:ext>
                  </a:extLst>
                </p:cNvPr>
                <p:cNvSpPr/>
                <p:nvPr/>
              </p:nvSpPr>
              <p:spPr>
                <a:xfrm>
                  <a:off x="6600056" y="3087125"/>
                  <a:ext cx="1099288" cy="501221"/>
                </a:xfrm>
                <a:prstGeom prst="roundRect">
                  <a:avLst/>
                </a:prstGeom>
                <a:solidFill>
                  <a:srgbClr val="E9B2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6" name="グループ化 35">
                  <a:extLst>
                    <a:ext uri="{FF2B5EF4-FFF2-40B4-BE49-F238E27FC236}">
                      <a16:creationId xmlns:a16="http://schemas.microsoft.com/office/drawing/2014/main" id="{1AA99D0B-26A9-9319-7DFC-D5B420C57200}"/>
                    </a:ext>
                  </a:extLst>
                </p:cNvPr>
                <p:cNvGrpSpPr/>
                <p:nvPr/>
              </p:nvGrpSpPr>
              <p:grpSpPr>
                <a:xfrm>
                  <a:off x="6688556" y="3160251"/>
                  <a:ext cx="942380" cy="430887"/>
                  <a:chOff x="1337197" y="3826415"/>
                  <a:chExt cx="942380" cy="430887"/>
                </a:xfrm>
              </p:grpSpPr>
              <p:sp>
                <p:nvSpPr>
                  <p:cNvPr id="9" name="Rectangle 2055">
                    <a:extLst>
                      <a:ext uri="{FF2B5EF4-FFF2-40B4-BE49-F238E27FC236}">
                        <a16:creationId xmlns:a16="http://schemas.microsoft.com/office/drawing/2014/main" id="{C1123205-38B1-EA0D-8A6A-B6A447232A5B}"/>
                      </a:ext>
                    </a:extLst>
                  </p:cNvPr>
                  <p:cNvSpPr>
                    <a:spLocks noChangeArrowheads="1"/>
                  </p:cNvSpPr>
                  <p:nvPr/>
                </p:nvSpPr>
                <p:spPr bwMode="auto">
                  <a:xfrm>
                    <a:off x="1337199" y="3980303"/>
                    <a:ext cx="942378" cy="276999"/>
                  </a:xfrm>
                  <a:prstGeom prst="rect">
                    <a:avLst/>
                  </a:prstGeom>
                  <a:noFill/>
                  <a:ln w="9525">
                    <a:noFill/>
                    <a:miter lim="800000"/>
                    <a:headEnd/>
                    <a:tailEnd/>
                  </a:ln>
                </p:spPr>
                <p:txBody>
                  <a:bodyPr wrap="square" lIns="0" tIns="0" rIns="0" bIns="0">
                    <a:spAutoFit/>
                  </a:bodyPr>
                  <a:lstStyle/>
                  <a:p>
                    <a:r>
                      <a:rPr lang="ja-JP" altLang="en-US" b="1" dirty="0">
                        <a:latin typeface="+mj-ea"/>
                        <a:ea typeface="+mj-ea"/>
                        <a:cs typeface="メイリオ" pitchFamily="50" charset="-128"/>
                      </a:rPr>
                      <a:t>前頭前野</a:t>
                    </a:r>
                  </a:p>
                </p:txBody>
              </p:sp>
              <p:sp>
                <p:nvSpPr>
                  <p:cNvPr id="10" name="Rectangle 2055">
                    <a:extLst>
                      <a:ext uri="{FF2B5EF4-FFF2-40B4-BE49-F238E27FC236}">
                        <a16:creationId xmlns:a16="http://schemas.microsoft.com/office/drawing/2014/main" id="{845C62E9-1821-9148-420D-C798CD47C518}"/>
                      </a:ext>
                    </a:extLst>
                  </p:cNvPr>
                  <p:cNvSpPr>
                    <a:spLocks noChangeArrowheads="1"/>
                  </p:cNvSpPr>
                  <p:nvPr/>
                </p:nvSpPr>
                <p:spPr bwMode="auto">
                  <a:xfrm>
                    <a:off x="1337197" y="3826415"/>
                    <a:ext cx="918171" cy="153888"/>
                  </a:xfrm>
                  <a:prstGeom prst="rect">
                    <a:avLst/>
                  </a:prstGeom>
                  <a:noFill/>
                  <a:ln w="9525">
                    <a:noFill/>
                    <a:miter lim="800000"/>
                    <a:headEnd/>
                    <a:tailEnd/>
                  </a:ln>
                </p:spPr>
                <p:txBody>
                  <a:bodyPr wrap="square" lIns="0" tIns="0" rIns="0" bIns="0">
                    <a:spAutoFit/>
                  </a:bodyPr>
                  <a:lstStyle/>
                  <a:p>
                    <a:r>
                      <a:rPr lang="ja-JP" altLang="en-US" sz="1000" dirty="0">
                        <a:latin typeface="+mn-ea"/>
                        <a:cs typeface="メイリオ" pitchFamily="50" charset="-128"/>
                      </a:rPr>
                      <a:t>ぜんとうぜんや</a:t>
                    </a:r>
                  </a:p>
                </p:txBody>
              </p:sp>
            </p:grpSp>
          </p:grpSp>
        </p:grpSp>
      </p:grpSp>
      <p:sp>
        <p:nvSpPr>
          <p:cNvPr id="38" name="Rectangle 13">
            <a:extLst>
              <a:ext uri="{FF2B5EF4-FFF2-40B4-BE49-F238E27FC236}">
                <a16:creationId xmlns:a16="http://schemas.microsoft.com/office/drawing/2014/main" id="{ADCD5E19-5DDD-1902-97E6-AD042E6029BE}"/>
              </a:ext>
            </a:extLst>
          </p:cNvPr>
          <p:cNvSpPr>
            <a:spLocks noChangeArrowheads="1"/>
          </p:cNvSpPr>
          <p:nvPr/>
        </p:nvSpPr>
        <p:spPr bwMode="auto">
          <a:xfrm>
            <a:off x="8694491" y="6557640"/>
            <a:ext cx="25135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lIns="0" tIns="0" rIns="0" bIns="0" anchor="ctr">
            <a:spAutoFit/>
          </a:bodyPr>
          <a:lstStyle>
            <a:lvl1pPr eaLnBrk="0" hangingPunct="0">
              <a:defRPr kumimoji="1" sz="4600">
                <a:solidFill>
                  <a:srgbClr val="FF3300"/>
                </a:solidFill>
                <a:latin typeface="Arial" pitchFamily="34" charset="0"/>
                <a:ea typeface="ＤＦＰ超極太明朝体" pitchFamily="18" charset="-128"/>
              </a:defRPr>
            </a:lvl1pPr>
            <a:lvl2pPr marL="742950" indent="-285750" eaLnBrk="0" hangingPunct="0">
              <a:defRPr kumimoji="1" sz="4600">
                <a:solidFill>
                  <a:srgbClr val="FF3300"/>
                </a:solidFill>
                <a:latin typeface="Arial" pitchFamily="34" charset="0"/>
                <a:ea typeface="ＤＦＰ超極太明朝体" pitchFamily="18" charset="-128"/>
              </a:defRPr>
            </a:lvl2pPr>
            <a:lvl3pPr marL="1143000" indent="-228600" eaLnBrk="0" hangingPunct="0">
              <a:defRPr kumimoji="1" sz="4600">
                <a:solidFill>
                  <a:srgbClr val="FF3300"/>
                </a:solidFill>
                <a:latin typeface="Arial" pitchFamily="34" charset="0"/>
                <a:ea typeface="ＤＦＰ超極太明朝体" pitchFamily="18" charset="-128"/>
              </a:defRPr>
            </a:lvl3pPr>
            <a:lvl4pPr marL="1600200" indent="-228600" eaLnBrk="0" hangingPunct="0">
              <a:defRPr kumimoji="1" sz="4600">
                <a:solidFill>
                  <a:srgbClr val="FF3300"/>
                </a:solidFill>
                <a:latin typeface="Arial" pitchFamily="34" charset="0"/>
                <a:ea typeface="ＤＦＰ超極太明朝体" pitchFamily="18" charset="-128"/>
              </a:defRPr>
            </a:lvl4pPr>
            <a:lvl5pPr marL="2057400" indent="-228600" eaLnBrk="0" hangingPunct="0">
              <a:defRPr kumimoji="1" sz="4600">
                <a:solidFill>
                  <a:srgbClr val="FF3300"/>
                </a:solidFill>
                <a:latin typeface="Arial" pitchFamily="34" charset="0"/>
                <a:ea typeface="ＤＦＰ超極太明朝体" pitchFamily="18" charset="-128"/>
              </a:defRPr>
            </a:lvl5pPr>
            <a:lvl6pPr marL="25146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6pPr>
            <a:lvl7pPr marL="29718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7pPr>
            <a:lvl8pPr marL="34290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8pPr>
            <a:lvl9pPr marL="3886200" indent="-228600" eaLnBrk="0" fontAlgn="base" hangingPunct="0">
              <a:spcBef>
                <a:spcPct val="0"/>
              </a:spcBef>
              <a:spcAft>
                <a:spcPct val="0"/>
              </a:spcAft>
              <a:defRPr kumimoji="1" sz="4600">
                <a:solidFill>
                  <a:srgbClr val="FF3300"/>
                </a:solidFill>
                <a:latin typeface="Arial" pitchFamily="34" charset="0"/>
                <a:ea typeface="ＤＦＰ超極太明朝体" pitchFamily="18" charset="-128"/>
              </a:defRPr>
            </a:lvl9pPr>
          </a:lstStyle>
          <a:p>
            <a:pPr algn="r" eaLnBrk="1" fontAlgn="base" hangingPunct="1">
              <a:spcBef>
                <a:spcPct val="0"/>
              </a:spcBef>
              <a:spcAft>
                <a:spcPct val="0"/>
              </a:spcAft>
            </a:pPr>
            <a:r>
              <a:rPr lang="ja-JP" altLang="en-US" sz="1400" dirty="0">
                <a:solidFill>
                  <a:srgbClr val="000000"/>
                </a:solidFill>
                <a:latin typeface="+mn-ea"/>
                <a:ea typeface="+mn-ea"/>
              </a:rPr>
              <a:t>出典：依存症対策全国センター</a:t>
            </a:r>
          </a:p>
        </p:txBody>
      </p:sp>
      <p:sp>
        <p:nvSpPr>
          <p:cNvPr id="20" name="Rectangle 2055">
            <a:extLst>
              <a:ext uri="{FF2B5EF4-FFF2-40B4-BE49-F238E27FC236}">
                <a16:creationId xmlns:a16="http://schemas.microsoft.com/office/drawing/2014/main" id="{C9DE42BE-155D-E61F-73DF-79E93E02E840}"/>
              </a:ext>
            </a:extLst>
          </p:cNvPr>
          <p:cNvSpPr>
            <a:spLocks noChangeArrowheads="1"/>
          </p:cNvSpPr>
          <p:nvPr/>
        </p:nvSpPr>
        <p:spPr bwMode="auto">
          <a:xfrm>
            <a:off x="1271464" y="1355425"/>
            <a:ext cx="8568952" cy="577081"/>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脳の仕組みが変わってしまう</a:t>
            </a:r>
            <a:r>
              <a:rPr lang="en-US" altLang="ja-JP" sz="3600" b="1" dirty="0">
                <a:latin typeface="+mj-ea"/>
                <a:ea typeface="+mj-ea"/>
                <a:cs typeface="メイリオ" pitchFamily="50" charset="-128"/>
              </a:rPr>
              <a:t>《</a:t>
            </a:r>
            <a:r>
              <a:rPr lang="ja-JP" altLang="en-US" sz="3600" b="1" dirty="0">
                <a:latin typeface="+mj-ea"/>
                <a:ea typeface="+mj-ea"/>
                <a:cs typeface="メイリオ" pitchFamily="50" charset="-128"/>
              </a:rPr>
              <a:t>報酬系</a:t>
            </a:r>
            <a:r>
              <a:rPr lang="en-US" altLang="ja-JP" sz="3600" b="1" dirty="0">
                <a:latin typeface="+mj-ea"/>
                <a:ea typeface="+mj-ea"/>
                <a:cs typeface="メイリオ" pitchFamily="50" charset="-128"/>
              </a:rPr>
              <a:t>》</a:t>
            </a:r>
            <a:endParaRPr lang="ja-JP" altLang="en-US" sz="3600" b="1" dirty="0">
              <a:latin typeface="+mj-ea"/>
              <a:ea typeface="+mj-ea"/>
              <a:cs typeface="メイリオ" pitchFamily="50" charset="-128"/>
            </a:endParaRPr>
          </a:p>
        </p:txBody>
      </p:sp>
      <p:cxnSp>
        <p:nvCxnSpPr>
          <p:cNvPr id="21" name="直線コネクタ 20">
            <a:extLst>
              <a:ext uri="{FF2B5EF4-FFF2-40B4-BE49-F238E27FC236}">
                <a16:creationId xmlns:a16="http://schemas.microsoft.com/office/drawing/2014/main" id="{A541D080-7874-17DC-9522-B9087D354974}"/>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73883F69-4D68-967F-7525-182049FB8C01}"/>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custDataLst>
      <p:tags r:id="rId1"/>
    </p:custDataLst>
    <p:extLst>
      <p:ext uri="{BB962C8B-B14F-4D97-AF65-F5344CB8AC3E}">
        <p14:creationId xmlns:p14="http://schemas.microsoft.com/office/powerpoint/2010/main" val="7129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2FAC86C1-6388-2A12-2CE7-903CB195203B}"/>
              </a:ext>
            </a:extLst>
          </p:cNvPr>
          <p:cNvSpPr>
            <a:spLocks noGrp="1"/>
          </p:cNvSpPr>
          <p:nvPr>
            <p:ph type="sldNum" sz="quarter" idx="12"/>
          </p:nvPr>
        </p:nvSpPr>
        <p:spPr/>
        <p:txBody>
          <a:bodyPr/>
          <a:lstStyle/>
          <a:p>
            <a:fld id="{31A8A2BA-48A9-43F4-852E-BCA3C59F90C5}" type="slidenum">
              <a:rPr lang="ja-JP" altLang="en-US" smtClean="0"/>
              <a:pPr/>
              <a:t>34</a:t>
            </a:fld>
            <a:endParaRPr lang="ja-JP" altLang="en-US" dirty="0"/>
          </a:p>
        </p:txBody>
      </p:sp>
      <p:sp>
        <p:nvSpPr>
          <p:cNvPr id="10" name="テキスト プレースホルダー 9">
            <a:extLst>
              <a:ext uri="{FF2B5EF4-FFF2-40B4-BE49-F238E27FC236}">
                <a16:creationId xmlns:a16="http://schemas.microsoft.com/office/drawing/2014/main" id="{147F7B72-AF25-519F-1F50-35174941BA09}"/>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lang="ja-JP" altLang="en-US" dirty="0"/>
              <a:t>によって起こる問題</a:t>
            </a:r>
          </a:p>
        </p:txBody>
      </p:sp>
      <p:sp>
        <p:nvSpPr>
          <p:cNvPr id="14" name="テキスト プレースホルダー 13">
            <a:extLst>
              <a:ext uri="{FF2B5EF4-FFF2-40B4-BE49-F238E27FC236}">
                <a16:creationId xmlns:a16="http://schemas.microsoft.com/office/drawing/2014/main" id="{09D6C9A6-3550-BC5C-6226-5110C9514E25}"/>
              </a:ext>
            </a:extLst>
          </p:cNvPr>
          <p:cNvSpPr>
            <a:spLocks noGrp="1"/>
          </p:cNvSpPr>
          <p:nvPr>
            <p:ph type="body" sz="quarter" idx="14"/>
          </p:nvPr>
        </p:nvSpPr>
        <p:spPr/>
        <p:txBody>
          <a:bodyPr/>
          <a:lstStyle/>
          <a:p>
            <a:r>
              <a:rPr lang="en-US" altLang="ja-JP" dirty="0"/>
              <a:t>3</a:t>
            </a:r>
            <a:endParaRPr lang="ja-JP" altLang="en-US" dirty="0"/>
          </a:p>
        </p:txBody>
      </p:sp>
      <p:grpSp>
        <p:nvGrpSpPr>
          <p:cNvPr id="2" name="グループ化 1">
            <a:extLst>
              <a:ext uri="{FF2B5EF4-FFF2-40B4-BE49-F238E27FC236}">
                <a16:creationId xmlns:a16="http://schemas.microsoft.com/office/drawing/2014/main" id="{AB1BB4D1-09CF-F2F9-0CE7-B654854F76F6}"/>
              </a:ext>
            </a:extLst>
          </p:cNvPr>
          <p:cNvGrpSpPr/>
          <p:nvPr/>
        </p:nvGrpSpPr>
        <p:grpSpPr>
          <a:xfrm>
            <a:off x="1138860" y="1706088"/>
            <a:ext cx="7117379" cy="4386227"/>
            <a:chOff x="950962" y="2524001"/>
            <a:chExt cx="7117379" cy="4386227"/>
          </a:xfrm>
        </p:grpSpPr>
        <p:sp>
          <p:nvSpPr>
            <p:cNvPr id="7" name="テキスト ボックス 6">
              <a:extLst>
                <a:ext uri="{FF2B5EF4-FFF2-40B4-BE49-F238E27FC236}">
                  <a16:creationId xmlns:a16="http://schemas.microsoft.com/office/drawing/2014/main" id="{65B4FA28-5FD3-0FF4-2861-816D6F0FF2B8}"/>
                </a:ext>
              </a:extLst>
            </p:cNvPr>
            <p:cNvSpPr txBox="1"/>
            <p:nvPr/>
          </p:nvSpPr>
          <p:spPr>
            <a:xfrm>
              <a:off x="950963" y="2524001"/>
              <a:ext cx="5003962" cy="446276"/>
            </a:xfrm>
            <a:prstGeom prst="rect">
              <a:avLst/>
            </a:prstGeom>
            <a:noFill/>
            <a:ln w="9525">
              <a:noFill/>
              <a:miter lim="800000"/>
              <a:headEnd/>
              <a:tailEnd/>
            </a:ln>
          </p:spPr>
          <p:txBody>
            <a:bodyPr wrap="square" lIns="0" tIns="0" rIns="0" bIns="0">
              <a:spAutoFit/>
            </a:bodyPr>
            <a:lstStyle>
              <a:defPPr>
                <a:defRPr lang="ja-JP"/>
              </a:defPPr>
              <a:lvl1pPr marL="288000" indent="-288000">
                <a:lnSpc>
                  <a:spcPts val="4500"/>
                </a:lnSpc>
                <a:buClr>
                  <a:schemeClr val="accent1"/>
                </a:buClr>
                <a:buFont typeface="Wingdings" panose="05000000000000000000" pitchFamily="2" charset="2"/>
                <a:buChar char="l"/>
                <a:defRPr sz="2400" b="0">
                  <a:latin typeface="+mj-ea"/>
                  <a:ea typeface="+mj-ea"/>
                  <a:cs typeface="メイリオ" pitchFamily="50" charset="-128"/>
                </a:defRPr>
              </a:lvl1pPr>
            </a:lstStyle>
            <a:p>
              <a:pPr>
                <a:lnSpc>
                  <a:spcPts val="3200"/>
                </a:lnSpc>
              </a:pPr>
              <a:r>
                <a:rPr lang="ja-JP" altLang="en-US" sz="3600" b="1" dirty="0"/>
                <a:t>こころやからだの問題</a:t>
              </a:r>
            </a:p>
          </p:txBody>
        </p:sp>
        <p:sp>
          <p:nvSpPr>
            <p:cNvPr id="8" name="テキスト ボックス 7">
              <a:extLst>
                <a:ext uri="{FF2B5EF4-FFF2-40B4-BE49-F238E27FC236}">
                  <a16:creationId xmlns:a16="http://schemas.microsoft.com/office/drawing/2014/main" id="{79523CAB-33CF-6905-79C9-84327E1255AE}"/>
                </a:ext>
              </a:extLst>
            </p:cNvPr>
            <p:cNvSpPr txBox="1"/>
            <p:nvPr/>
          </p:nvSpPr>
          <p:spPr>
            <a:xfrm>
              <a:off x="950962" y="3139965"/>
              <a:ext cx="7117379" cy="3770263"/>
            </a:xfrm>
            <a:prstGeom prst="rect">
              <a:avLst/>
            </a:prstGeom>
            <a:noFill/>
            <a:ln w="9525">
              <a:noFill/>
              <a:miter lim="800000"/>
              <a:headEnd/>
              <a:tailEnd/>
            </a:ln>
          </p:spPr>
          <p:txBody>
            <a:bodyPr wrap="square" lIns="0" tIns="0" rIns="0" bIns="0">
              <a:spAutoFit/>
            </a:bodyPr>
            <a:lstStyle>
              <a:defPPr>
                <a:defRPr lang="ja-JP"/>
              </a:defPPr>
              <a:lvl1pPr>
                <a:lnSpc>
                  <a:spcPts val="3000"/>
                </a:lnSpc>
                <a:defRPr sz="2000" b="0">
                  <a:latin typeface="+mj-ea"/>
                  <a:ea typeface="+mj-ea"/>
                  <a:cs typeface="メイリオ" pitchFamily="50" charset="-128"/>
                </a:defRPr>
              </a:lvl1pPr>
            </a:lstStyle>
            <a:p>
              <a:pPr>
                <a:lnSpc>
                  <a:spcPts val="4200"/>
                </a:lnSpc>
              </a:pPr>
              <a:r>
                <a:rPr lang="ja-JP" altLang="en-US" sz="3200" dirty="0"/>
                <a:t>・眠れない　　　</a:t>
              </a:r>
            </a:p>
            <a:p>
              <a:pPr>
                <a:lnSpc>
                  <a:spcPts val="4200"/>
                </a:lnSpc>
              </a:pPr>
              <a:r>
                <a:rPr lang="ja-JP" altLang="en-US" sz="3200" dirty="0"/>
                <a:t>・食べられない</a:t>
              </a:r>
            </a:p>
            <a:p>
              <a:pPr>
                <a:lnSpc>
                  <a:spcPts val="4200"/>
                </a:lnSpc>
              </a:pPr>
              <a:r>
                <a:rPr lang="ja-JP" altLang="en-US" sz="3200" dirty="0"/>
                <a:t>・元気がなくなる</a:t>
              </a:r>
            </a:p>
            <a:p>
              <a:pPr>
                <a:lnSpc>
                  <a:spcPts val="4200"/>
                </a:lnSpc>
              </a:pPr>
              <a:r>
                <a:rPr lang="ja-JP" altLang="en-US" sz="3200" dirty="0"/>
                <a:t>・イライラ　　　</a:t>
              </a:r>
            </a:p>
            <a:p>
              <a:pPr>
                <a:lnSpc>
                  <a:spcPts val="4200"/>
                </a:lnSpc>
              </a:pPr>
              <a:r>
                <a:rPr lang="ja-JP" altLang="en-US" sz="3200" dirty="0"/>
                <a:t>・不安　　　</a:t>
              </a:r>
            </a:p>
            <a:p>
              <a:pPr>
                <a:lnSpc>
                  <a:spcPts val="4200"/>
                </a:lnSpc>
              </a:pPr>
              <a:r>
                <a:rPr lang="ja-JP" altLang="en-US" sz="3200" dirty="0"/>
                <a:t>・アルコールによる肺や心臓の病気</a:t>
              </a:r>
              <a:endParaRPr lang="en-US" altLang="ja-JP" sz="3200" dirty="0"/>
            </a:p>
            <a:p>
              <a:pPr>
                <a:lnSpc>
                  <a:spcPts val="4200"/>
                </a:lnSpc>
              </a:pPr>
              <a:r>
                <a:rPr lang="ja-JP" altLang="en-US" sz="3200" dirty="0"/>
                <a:t>・薬物乱用に伴う感染症</a:t>
              </a:r>
              <a:endParaRPr lang="en-US" altLang="ja-JP" sz="3200" dirty="0"/>
            </a:p>
          </p:txBody>
        </p:sp>
      </p:grpSp>
    </p:spTree>
    <p:custDataLst>
      <p:tags r:id="rId1"/>
    </p:custDataLst>
    <p:extLst>
      <p:ext uri="{BB962C8B-B14F-4D97-AF65-F5344CB8AC3E}">
        <p14:creationId xmlns:p14="http://schemas.microsoft.com/office/powerpoint/2010/main" val="10728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2FAC86C1-6388-2A12-2CE7-903CB195203B}"/>
              </a:ext>
            </a:extLst>
          </p:cNvPr>
          <p:cNvSpPr>
            <a:spLocks noGrp="1"/>
          </p:cNvSpPr>
          <p:nvPr>
            <p:ph type="sldNum" sz="quarter" idx="12"/>
          </p:nvPr>
        </p:nvSpPr>
        <p:spPr/>
        <p:txBody>
          <a:bodyPr/>
          <a:lstStyle/>
          <a:p>
            <a:fld id="{31A8A2BA-48A9-43F4-852E-BCA3C59F90C5}" type="slidenum">
              <a:rPr lang="ja-JP" altLang="en-US" smtClean="0"/>
              <a:pPr/>
              <a:t>35</a:t>
            </a:fld>
            <a:endParaRPr lang="ja-JP" altLang="en-US" dirty="0"/>
          </a:p>
        </p:txBody>
      </p:sp>
      <p:sp>
        <p:nvSpPr>
          <p:cNvPr id="10" name="テキスト プレースホルダー 9">
            <a:extLst>
              <a:ext uri="{FF2B5EF4-FFF2-40B4-BE49-F238E27FC236}">
                <a16:creationId xmlns:a16="http://schemas.microsoft.com/office/drawing/2014/main" id="{147F7B72-AF25-519F-1F50-35174941BA09}"/>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lang="ja-JP" altLang="en-US" dirty="0"/>
              <a:t>によって起こる問題</a:t>
            </a:r>
          </a:p>
        </p:txBody>
      </p:sp>
      <p:sp>
        <p:nvSpPr>
          <p:cNvPr id="14" name="テキスト プレースホルダー 13">
            <a:extLst>
              <a:ext uri="{FF2B5EF4-FFF2-40B4-BE49-F238E27FC236}">
                <a16:creationId xmlns:a16="http://schemas.microsoft.com/office/drawing/2014/main" id="{09D6C9A6-3550-BC5C-6226-5110C9514E25}"/>
              </a:ext>
            </a:extLst>
          </p:cNvPr>
          <p:cNvSpPr>
            <a:spLocks noGrp="1"/>
          </p:cNvSpPr>
          <p:nvPr>
            <p:ph type="body" sz="quarter" idx="14"/>
          </p:nvPr>
        </p:nvSpPr>
        <p:spPr/>
        <p:txBody>
          <a:bodyPr/>
          <a:lstStyle/>
          <a:p>
            <a:r>
              <a:rPr lang="en-US" altLang="ja-JP" dirty="0"/>
              <a:t>3</a:t>
            </a:r>
            <a:endParaRPr lang="ja-JP" altLang="en-US" dirty="0"/>
          </a:p>
        </p:txBody>
      </p:sp>
      <p:grpSp>
        <p:nvGrpSpPr>
          <p:cNvPr id="15" name="グループ化 14">
            <a:extLst>
              <a:ext uri="{FF2B5EF4-FFF2-40B4-BE49-F238E27FC236}">
                <a16:creationId xmlns:a16="http://schemas.microsoft.com/office/drawing/2014/main" id="{AAE63249-6B5B-25F7-BEF8-3D364F7B1BB0}"/>
              </a:ext>
            </a:extLst>
          </p:cNvPr>
          <p:cNvGrpSpPr/>
          <p:nvPr/>
        </p:nvGrpSpPr>
        <p:grpSpPr>
          <a:xfrm>
            <a:off x="1097514" y="1700808"/>
            <a:ext cx="4589946" cy="2938251"/>
            <a:chOff x="6293992" y="2524001"/>
            <a:chExt cx="4589946" cy="2938251"/>
          </a:xfrm>
        </p:grpSpPr>
        <p:sp>
          <p:nvSpPr>
            <p:cNvPr id="9" name="テキスト ボックス 8">
              <a:extLst>
                <a:ext uri="{FF2B5EF4-FFF2-40B4-BE49-F238E27FC236}">
                  <a16:creationId xmlns:a16="http://schemas.microsoft.com/office/drawing/2014/main" id="{0AC0421A-8ED9-724C-B16A-FB89A75CE37A}"/>
                </a:ext>
              </a:extLst>
            </p:cNvPr>
            <p:cNvSpPr txBox="1"/>
            <p:nvPr/>
          </p:nvSpPr>
          <p:spPr>
            <a:xfrm>
              <a:off x="6336167" y="2524001"/>
              <a:ext cx="4517837" cy="446276"/>
            </a:xfrm>
            <a:prstGeom prst="rect">
              <a:avLst/>
            </a:prstGeom>
            <a:noFill/>
            <a:ln w="9525">
              <a:noFill/>
              <a:miter lim="800000"/>
              <a:headEnd/>
              <a:tailEnd/>
            </a:ln>
          </p:spPr>
          <p:txBody>
            <a:bodyPr wrap="square" lIns="0" tIns="0" rIns="0" bIns="0">
              <a:spAutoFit/>
            </a:bodyPr>
            <a:lstStyle>
              <a:defPPr>
                <a:defRPr lang="ja-JP"/>
              </a:defPPr>
              <a:lvl1pPr marL="288000" indent="-288000">
                <a:lnSpc>
                  <a:spcPts val="3200"/>
                </a:lnSpc>
                <a:buClr>
                  <a:schemeClr val="accent1"/>
                </a:buClr>
                <a:buFont typeface="Wingdings" panose="05000000000000000000" pitchFamily="2" charset="2"/>
                <a:buChar char="l"/>
                <a:defRPr sz="2400" b="1">
                  <a:latin typeface="+mj-ea"/>
                  <a:ea typeface="+mj-ea"/>
                  <a:cs typeface="メイリオ" pitchFamily="50" charset="-128"/>
                </a:defRPr>
              </a:lvl1pPr>
            </a:lstStyle>
            <a:p>
              <a:r>
                <a:rPr lang="ja-JP" altLang="en-US" sz="3600" dirty="0"/>
                <a:t>生活の問題</a:t>
              </a:r>
            </a:p>
          </p:txBody>
        </p:sp>
        <p:sp>
          <p:nvSpPr>
            <p:cNvPr id="11" name="テキスト ボックス 10">
              <a:extLst>
                <a:ext uri="{FF2B5EF4-FFF2-40B4-BE49-F238E27FC236}">
                  <a16:creationId xmlns:a16="http://schemas.microsoft.com/office/drawing/2014/main" id="{721BDFC6-211E-7A3A-6E01-C4689C6230ED}"/>
                </a:ext>
              </a:extLst>
            </p:cNvPr>
            <p:cNvSpPr txBox="1"/>
            <p:nvPr/>
          </p:nvSpPr>
          <p:spPr>
            <a:xfrm>
              <a:off x="6293992" y="3177011"/>
              <a:ext cx="4589946" cy="2285241"/>
            </a:xfrm>
            <a:prstGeom prst="rect">
              <a:avLst/>
            </a:prstGeom>
            <a:noFill/>
            <a:ln w="9525">
              <a:noFill/>
              <a:miter lim="800000"/>
              <a:headEnd/>
              <a:tailEnd/>
            </a:ln>
          </p:spPr>
          <p:txBody>
            <a:bodyPr wrap="square" lIns="0" tIns="0" rIns="0" bIns="0">
              <a:spAutoFit/>
            </a:bodyPr>
            <a:lstStyle>
              <a:defPPr>
                <a:defRPr lang="ja-JP"/>
              </a:defPPr>
              <a:lvl1pPr>
                <a:lnSpc>
                  <a:spcPts val="4200"/>
                </a:lnSpc>
                <a:defRPr sz="3200" b="0">
                  <a:latin typeface="+mj-ea"/>
                  <a:ea typeface="+mj-ea"/>
                  <a:cs typeface="メイリオ" pitchFamily="50" charset="-128"/>
                </a:defRPr>
              </a:lvl1pPr>
            </a:lstStyle>
            <a:p>
              <a:r>
                <a:rPr lang="ja-JP" altLang="en-US" dirty="0"/>
                <a:t>・夜遅くまで起きている</a:t>
              </a:r>
            </a:p>
            <a:p>
              <a:r>
                <a:rPr lang="ja-JP" altLang="en-US" dirty="0"/>
                <a:t>・朝起きられない</a:t>
              </a:r>
            </a:p>
            <a:p>
              <a:r>
                <a:rPr lang="ja-JP" altLang="en-US" dirty="0"/>
                <a:t>・遅刻、欠席、留年</a:t>
              </a:r>
            </a:p>
            <a:p>
              <a:r>
                <a:rPr lang="ja-JP" altLang="en-US" dirty="0"/>
                <a:t>・退学</a:t>
              </a:r>
            </a:p>
            <a:p>
              <a:r>
                <a:rPr lang="ja-JP" altLang="en-US" dirty="0"/>
                <a:t>・仕事を失う</a:t>
              </a:r>
            </a:p>
          </p:txBody>
        </p:sp>
      </p:grpSp>
      <p:grpSp>
        <p:nvGrpSpPr>
          <p:cNvPr id="17" name="グループ化 16">
            <a:extLst>
              <a:ext uri="{FF2B5EF4-FFF2-40B4-BE49-F238E27FC236}">
                <a16:creationId xmlns:a16="http://schemas.microsoft.com/office/drawing/2014/main" id="{F12F9E22-7527-43C3-907D-10608F9BE5ED}"/>
              </a:ext>
            </a:extLst>
          </p:cNvPr>
          <p:cNvGrpSpPr/>
          <p:nvPr/>
        </p:nvGrpSpPr>
        <p:grpSpPr>
          <a:xfrm>
            <a:off x="6096000" y="1700808"/>
            <a:ext cx="4589946" cy="3786611"/>
            <a:chOff x="909679" y="2524001"/>
            <a:chExt cx="4589946" cy="3786611"/>
          </a:xfrm>
        </p:grpSpPr>
        <p:sp>
          <p:nvSpPr>
            <p:cNvPr id="18" name="テキスト ボックス 17">
              <a:extLst>
                <a:ext uri="{FF2B5EF4-FFF2-40B4-BE49-F238E27FC236}">
                  <a16:creationId xmlns:a16="http://schemas.microsoft.com/office/drawing/2014/main" id="{F555551F-D855-406E-AEA0-E282D7445FFE}"/>
                </a:ext>
              </a:extLst>
            </p:cNvPr>
            <p:cNvSpPr txBox="1"/>
            <p:nvPr/>
          </p:nvSpPr>
          <p:spPr>
            <a:xfrm>
              <a:off x="909679" y="3141796"/>
              <a:ext cx="4589946" cy="3168816"/>
            </a:xfrm>
            <a:prstGeom prst="rect">
              <a:avLst/>
            </a:prstGeom>
            <a:noFill/>
            <a:ln w="9525">
              <a:noFill/>
              <a:miter lim="800000"/>
              <a:headEnd/>
              <a:tailEnd/>
            </a:ln>
          </p:spPr>
          <p:txBody>
            <a:bodyPr wrap="square" lIns="0" tIns="0" rIns="0" bIns="0">
              <a:spAutoFit/>
            </a:bodyPr>
            <a:lstStyle>
              <a:defPPr>
                <a:defRPr lang="ja-JP"/>
              </a:defPPr>
              <a:lvl1pPr>
                <a:lnSpc>
                  <a:spcPts val="4200"/>
                </a:lnSpc>
                <a:defRPr sz="3200" b="0">
                  <a:latin typeface="+mj-ea"/>
                  <a:ea typeface="+mj-ea"/>
                  <a:cs typeface="メイリオ" pitchFamily="50" charset="-128"/>
                </a:defRPr>
              </a:lvl1pPr>
            </a:lstStyle>
            <a:p>
              <a:pPr>
                <a:lnSpc>
                  <a:spcPts val="5000"/>
                </a:lnSpc>
              </a:pPr>
              <a:r>
                <a:rPr lang="ja-JP" altLang="en-US" dirty="0"/>
                <a:t>・暴れる</a:t>
              </a:r>
            </a:p>
            <a:p>
              <a:pPr>
                <a:lnSpc>
                  <a:spcPts val="5000"/>
                </a:lnSpc>
              </a:pPr>
              <a:r>
                <a:rPr lang="ja-JP" altLang="en-US" dirty="0"/>
                <a:t>・大声を出す</a:t>
              </a:r>
            </a:p>
            <a:p>
              <a:pPr>
                <a:lnSpc>
                  <a:spcPts val="5000"/>
                </a:lnSpc>
              </a:pPr>
              <a:r>
                <a:rPr lang="ja-JP" altLang="en-US" dirty="0"/>
                <a:t>・家族の関係が悪くなる</a:t>
              </a:r>
            </a:p>
            <a:p>
              <a:pPr>
                <a:lnSpc>
                  <a:spcPts val="5000"/>
                </a:lnSpc>
              </a:pPr>
              <a:r>
                <a:rPr lang="ja-JP" altLang="en-US" dirty="0"/>
                <a:t>・家族がバラバラになる</a:t>
              </a:r>
            </a:p>
            <a:p>
              <a:pPr>
                <a:lnSpc>
                  <a:spcPts val="5000"/>
                </a:lnSpc>
              </a:pPr>
              <a:r>
                <a:rPr lang="ja-JP" altLang="en-US" dirty="0"/>
                <a:t>・家族が病気になる</a:t>
              </a:r>
            </a:p>
          </p:txBody>
        </p:sp>
        <p:sp>
          <p:nvSpPr>
            <p:cNvPr id="19" name="テキスト ボックス 18">
              <a:extLst>
                <a:ext uri="{FF2B5EF4-FFF2-40B4-BE49-F238E27FC236}">
                  <a16:creationId xmlns:a16="http://schemas.microsoft.com/office/drawing/2014/main" id="{6D624FAB-39B8-4C51-BC65-1BF09DFC818E}"/>
                </a:ext>
              </a:extLst>
            </p:cNvPr>
            <p:cNvSpPr txBox="1"/>
            <p:nvPr/>
          </p:nvSpPr>
          <p:spPr>
            <a:xfrm>
              <a:off x="950963" y="2524001"/>
              <a:ext cx="4517837" cy="446276"/>
            </a:xfrm>
            <a:prstGeom prst="rect">
              <a:avLst/>
            </a:prstGeom>
            <a:noFill/>
            <a:ln w="9525">
              <a:noFill/>
              <a:miter lim="800000"/>
              <a:headEnd/>
              <a:tailEnd/>
            </a:ln>
          </p:spPr>
          <p:txBody>
            <a:bodyPr wrap="square" lIns="0" tIns="0" rIns="0" bIns="0">
              <a:spAutoFit/>
            </a:bodyPr>
            <a:lstStyle>
              <a:defPPr>
                <a:defRPr lang="ja-JP"/>
              </a:defPPr>
              <a:lvl1pPr marL="288000" indent="-288000">
                <a:lnSpc>
                  <a:spcPts val="4500"/>
                </a:lnSpc>
                <a:buClr>
                  <a:schemeClr val="accent1"/>
                </a:buClr>
                <a:buFont typeface="Wingdings" panose="05000000000000000000" pitchFamily="2" charset="2"/>
                <a:buChar char="l"/>
                <a:defRPr sz="2400" b="0">
                  <a:latin typeface="+mj-ea"/>
                  <a:ea typeface="+mj-ea"/>
                  <a:cs typeface="メイリオ" pitchFamily="50" charset="-128"/>
                </a:defRPr>
              </a:lvl1pPr>
            </a:lstStyle>
            <a:p>
              <a:pPr>
                <a:lnSpc>
                  <a:spcPts val="3200"/>
                </a:lnSpc>
              </a:pPr>
              <a:r>
                <a:rPr lang="ja-JP" altLang="en-US" sz="3600" b="1" dirty="0"/>
                <a:t>家庭のなかでの問題</a:t>
              </a:r>
            </a:p>
          </p:txBody>
        </p:sp>
      </p:grpSp>
    </p:spTree>
    <p:custDataLst>
      <p:tags r:id="rId1"/>
    </p:custDataLst>
    <p:extLst>
      <p:ext uri="{BB962C8B-B14F-4D97-AF65-F5344CB8AC3E}">
        <p14:creationId xmlns:p14="http://schemas.microsoft.com/office/powerpoint/2010/main" val="49247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DA22BAAD-C37C-F8A1-4EEB-0963728431E0}"/>
              </a:ext>
            </a:extLst>
          </p:cNvPr>
          <p:cNvSpPr>
            <a:spLocks noGrp="1"/>
          </p:cNvSpPr>
          <p:nvPr>
            <p:ph type="sldNum" sz="quarter" idx="12"/>
          </p:nvPr>
        </p:nvSpPr>
        <p:spPr/>
        <p:txBody>
          <a:bodyPr/>
          <a:lstStyle/>
          <a:p>
            <a:fld id="{31A8A2BA-48A9-43F4-852E-BCA3C59F90C5}" type="slidenum">
              <a:rPr lang="ja-JP" altLang="en-US" smtClean="0"/>
              <a:pPr/>
              <a:t>36</a:t>
            </a:fld>
            <a:endParaRPr lang="ja-JP" altLang="en-US" dirty="0"/>
          </a:p>
        </p:txBody>
      </p:sp>
      <p:sp>
        <p:nvSpPr>
          <p:cNvPr id="30" name="テキスト プレースホルダー 29">
            <a:extLst>
              <a:ext uri="{FF2B5EF4-FFF2-40B4-BE49-F238E27FC236}">
                <a16:creationId xmlns:a16="http://schemas.microsoft.com/office/drawing/2014/main" id="{810FEBC1-B7C4-5DB4-339D-2CB7083E9041}"/>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lang="ja-JP" altLang="en-US" dirty="0"/>
              <a:t>によって起こる問題</a:t>
            </a:r>
          </a:p>
        </p:txBody>
      </p:sp>
      <p:sp>
        <p:nvSpPr>
          <p:cNvPr id="31" name="テキスト プレースホルダー 30">
            <a:extLst>
              <a:ext uri="{FF2B5EF4-FFF2-40B4-BE49-F238E27FC236}">
                <a16:creationId xmlns:a16="http://schemas.microsoft.com/office/drawing/2014/main" id="{F4C11518-2EE9-2B49-FE38-F5FF2A97C530}"/>
              </a:ext>
            </a:extLst>
          </p:cNvPr>
          <p:cNvSpPr>
            <a:spLocks noGrp="1"/>
          </p:cNvSpPr>
          <p:nvPr>
            <p:ph type="body" sz="quarter" idx="14"/>
          </p:nvPr>
        </p:nvSpPr>
        <p:spPr/>
        <p:txBody>
          <a:bodyPr/>
          <a:lstStyle/>
          <a:p>
            <a:r>
              <a:rPr lang="en-US" altLang="ja-JP" dirty="0"/>
              <a:t>3</a:t>
            </a:r>
            <a:endParaRPr lang="ja-JP" altLang="en-US" dirty="0"/>
          </a:p>
        </p:txBody>
      </p:sp>
      <p:grpSp>
        <p:nvGrpSpPr>
          <p:cNvPr id="3" name="グループ化 2">
            <a:extLst>
              <a:ext uri="{FF2B5EF4-FFF2-40B4-BE49-F238E27FC236}">
                <a16:creationId xmlns:a16="http://schemas.microsoft.com/office/drawing/2014/main" id="{712141A4-CC12-C107-E9B5-AFCDAB9F4969}"/>
              </a:ext>
            </a:extLst>
          </p:cNvPr>
          <p:cNvGrpSpPr/>
          <p:nvPr/>
        </p:nvGrpSpPr>
        <p:grpSpPr>
          <a:xfrm>
            <a:off x="1100359" y="1700808"/>
            <a:ext cx="5018754" cy="3786611"/>
            <a:chOff x="6125547" y="2524001"/>
            <a:chExt cx="5018754" cy="3786611"/>
          </a:xfrm>
        </p:grpSpPr>
        <p:sp>
          <p:nvSpPr>
            <p:cNvPr id="63" name="テキスト ボックス 62">
              <a:extLst>
                <a:ext uri="{FF2B5EF4-FFF2-40B4-BE49-F238E27FC236}">
                  <a16:creationId xmlns:a16="http://schemas.microsoft.com/office/drawing/2014/main" id="{0BBCFAE4-5C5C-65A3-F418-F6CB7AA992D7}"/>
                </a:ext>
              </a:extLst>
            </p:cNvPr>
            <p:cNvSpPr txBox="1"/>
            <p:nvPr/>
          </p:nvSpPr>
          <p:spPr>
            <a:xfrm>
              <a:off x="6141337" y="2524001"/>
              <a:ext cx="4517837" cy="446276"/>
            </a:xfrm>
            <a:prstGeom prst="rect">
              <a:avLst/>
            </a:prstGeom>
            <a:noFill/>
            <a:ln w="9525">
              <a:noFill/>
              <a:miter lim="800000"/>
              <a:headEnd/>
              <a:tailEnd/>
            </a:ln>
          </p:spPr>
          <p:txBody>
            <a:bodyPr wrap="square" lIns="0" tIns="0" rIns="0" bIns="0">
              <a:spAutoFit/>
            </a:bodyPr>
            <a:lstStyle>
              <a:defPPr>
                <a:defRPr lang="ja-JP"/>
              </a:defPPr>
              <a:lvl1pPr marL="288000" indent="-288000">
                <a:lnSpc>
                  <a:spcPts val="3200"/>
                </a:lnSpc>
                <a:buClr>
                  <a:schemeClr val="accent1"/>
                </a:buClr>
                <a:buFont typeface="Wingdings" panose="05000000000000000000" pitchFamily="2" charset="2"/>
                <a:buChar char="l"/>
                <a:defRPr sz="2400" b="1">
                  <a:latin typeface="+mj-ea"/>
                  <a:ea typeface="+mj-ea"/>
                  <a:cs typeface="メイリオ" pitchFamily="50" charset="-128"/>
                </a:defRPr>
              </a:lvl1pPr>
            </a:lstStyle>
            <a:p>
              <a:r>
                <a:rPr lang="ja-JP" altLang="en-US" sz="3600" dirty="0"/>
                <a:t>社会のなかでの問題</a:t>
              </a:r>
            </a:p>
          </p:txBody>
        </p:sp>
        <p:sp>
          <p:nvSpPr>
            <p:cNvPr id="64" name="テキスト ボックス 63">
              <a:extLst>
                <a:ext uri="{FF2B5EF4-FFF2-40B4-BE49-F238E27FC236}">
                  <a16:creationId xmlns:a16="http://schemas.microsoft.com/office/drawing/2014/main" id="{55127143-4B6F-58B7-BB28-D7DF8A2A1B1D}"/>
                </a:ext>
              </a:extLst>
            </p:cNvPr>
            <p:cNvSpPr txBox="1"/>
            <p:nvPr/>
          </p:nvSpPr>
          <p:spPr>
            <a:xfrm>
              <a:off x="6125547" y="3141796"/>
              <a:ext cx="5018754" cy="2693045"/>
            </a:xfrm>
            <a:prstGeom prst="rect">
              <a:avLst/>
            </a:prstGeom>
            <a:noFill/>
            <a:ln w="9525">
              <a:noFill/>
              <a:miter lim="800000"/>
              <a:headEnd/>
              <a:tailEnd/>
            </a:ln>
          </p:spPr>
          <p:txBody>
            <a:bodyPr wrap="square" lIns="0" tIns="0" rIns="0" bIns="0">
              <a:spAutoFit/>
            </a:bodyPr>
            <a:lstStyle>
              <a:defPPr>
                <a:defRPr lang="ja-JP"/>
              </a:defPPr>
              <a:lvl1pPr>
                <a:lnSpc>
                  <a:spcPts val="5000"/>
                </a:lnSpc>
                <a:defRPr sz="3200" b="0">
                  <a:latin typeface="+mj-ea"/>
                  <a:ea typeface="+mj-ea"/>
                  <a:cs typeface="メイリオ" pitchFamily="50" charset="-128"/>
                </a:defRPr>
              </a:lvl1pPr>
            </a:lstStyle>
            <a:p>
              <a:r>
                <a:rPr lang="ja-JP" altLang="en-US" dirty="0"/>
                <a:t>・信用を失う</a:t>
              </a:r>
            </a:p>
            <a:p>
              <a:r>
                <a:rPr lang="ja-JP" altLang="en-US" dirty="0"/>
                <a:t>・孤立する</a:t>
              </a:r>
            </a:p>
            <a:p>
              <a:r>
                <a:rPr lang="ja-JP" altLang="en-US" dirty="0"/>
                <a:t>・犯罪に巻き込まれる</a:t>
              </a:r>
            </a:p>
            <a:p>
              <a:r>
                <a:rPr lang="ja-JP" altLang="en-US" dirty="0"/>
                <a:t>・逮捕される</a:t>
              </a:r>
            </a:p>
            <a:p>
              <a:r>
                <a:rPr lang="ja-JP" altLang="en-US" dirty="0"/>
                <a:t>・借金をする（多重債務）</a:t>
              </a:r>
            </a:p>
          </p:txBody>
        </p:sp>
      </p:grpSp>
    </p:spTree>
    <p:custDataLst>
      <p:tags r:id="rId1"/>
    </p:custDataLst>
    <p:extLst>
      <p:ext uri="{BB962C8B-B14F-4D97-AF65-F5344CB8AC3E}">
        <p14:creationId xmlns:p14="http://schemas.microsoft.com/office/powerpoint/2010/main" val="263226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081E3A2-0552-6EFE-1028-43B103999D56}"/>
              </a:ext>
            </a:extLst>
          </p:cNvPr>
          <p:cNvSpPr>
            <a:spLocks noGrp="1"/>
          </p:cNvSpPr>
          <p:nvPr>
            <p:ph type="sldNum" sz="quarter" idx="12"/>
          </p:nvPr>
        </p:nvSpPr>
        <p:spPr/>
        <p:txBody>
          <a:bodyPr/>
          <a:lstStyle/>
          <a:p>
            <a:fld id="{31A8A2BA-48A9-43F4-852E-BCA3C59F90C5}" type="slidenum">
              <a:rPr lang="ja-JP" altLang="en-US" smtClean="0"/>
              <a:pPr/>
              <a:t>37</a:t>
            </a:fld>
            <a:endParaRPr lang="ja-JP" altLang="en-US" dirty="0"/>
          </a:p>
        </p:txBody>
      </p:sp>
      <p:sp>
        <p:nvSpPr>
          <p:cNvPr id="8" name="テキスト プレースホルダー 7">
            <a:extLst>
              <a:ext uri="{FF2B5EF4-FFF2-40B4-BE49-F238E27FC236}">
                <a16:creationId xmlns:a16="http://schemas.microsoft.com/office/drawing/2014/main" id="{124887B6-9DE5-1C5B-D370-69C6BBF5DE8E}"/>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lang="ja-JP" altLang="en-US" dirty="0"/>
              <a:t>の背景</a:t>
            </a:r>
          </a:p>
        </p:txBody>
      </p:sp>
      <p:sp>
        <p:nvSpPr>
          <p:cNvPr id="18" name="テキスト プレースホルダー 17">
            <a:extLst>
              <a:ext uri="{FF2B5EF4-FFF2-40B4-BE49-F238E27FC236}">
                <a16:creationId xmlns:a16="http://schemas.microsoft.com/office/drawing/2014/main" id="{1C793CEE-E825-E2E9-A246-AE79B7DFC565}"/>
              </a:ext>
            </a:extLst>
          </p:cNvPr>
          <p:cNvSpPr>
            <a:spLocks noGrp="1"/>
          </p:cNvSpPr>
          <p:nvPr>
            <p:ph type="body" sz="quarter" idx="14"/>
          </p:nvPr>
        </p:nvSpPr>
        <p:spPr/>
        <p:txBody>
          <a:bodyPr/>
          <a:lstStyle/>
          <a:p>
            <a:r>
              <a:rPr lang="en-US" altLang="ja-JP" dirty="0"/>
              <a:t>4</a:t>
            </a:r>
            <a:endParaRPr lang="ja-JP" altLang="en-US" dirty="0"/>
          </a:p>
        </p:txBody>
      </p:sp>
      <p:sp>
        <p:nvSpPr>
          <p:cNvPr id="12" name="Rectangle 2055">
            <a:extLst>
              <a:ext uri="{FF2B5EF4-FFF2-40B4-BE49-F238E27FC236}">
                <a16:creationId xmlns:a16="http://schemas.microsoft.com/office/drawing/2014/main" id="{109C9155-38CA-978B-8C6A-9C64DD4DE432}"/>
              </a:ext>
            </a:extLst>
          </p:cNvPr>
          <p:cNvSpPr>
            <a:spLocks noChangeArrowheads="1"/>
          </p:cNvSpPr>
          <p:nvPr/>
        </p:nvSpPr>
        <p:spPr bwMode="auto">
          <a:xfrm>
            <a:off x="1271463" y="1414800"/>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若いうちに始めるほど依存症になりやすい</a:t>
            </a:r>
          </a:p>
        </p:txBody>
      </p:sp>
      <p:grpSp>
        <p:nvGrpSpPr>
          <p:cNvPr id="7" name="グループ化 6">
            <a:extLst>
              <a:ext uri="{FF2B5EF4-FFF2-40B4-BE49-F238E27FC236}">
                <a16:creationId xmlns:a16="http://schemas.microsoft.com/office/drawing/2014/main" id="{7CD1B223-AB3B-D4B5-85E3-1CBF2A503675}"/>
              </a:ext>
            </a:extLst>
          </p:cNvPr>
          <p:cNvGrpSpPr/>
          <p:nvPr/>
        </p:nvGrpSpPr>
        <p:grpSpPr>
          <a:xfrm>
            <a:off x="4067213" y="4077072"/>
            <a:ext cx="1280033" cy="959884"/>
            <a:chOff x="4067213" y="4077072"/>
            <a:chExt cx="1280033" cy="959884"/>
          </a:xfrm>
        </p:grpSpPr>
        <p:sp>
          <p:nvSpPr>
            <p:cNvPr id="69" name="正方形/長方形 68">
              <a:extLst>
                <a:ext uri="{FF2B5EF4-FFF2-40B4-BE49-F238E27FC236}">
                  <a16:creationId xmlns:a16="http://schemas.microsoft.com/office/drawing/2014/main" id="{74C94D79-5784-ABB9-86BF-F9C96299511F}"/>
                </a:ext>
              </a:extLst>
            </p:cNvPr>
            <p:cNvSpPr/>
            <p:nvPr/>
          </p:nvSpPr>
          <p:spPr>
            <a:xfrm>
              <a:off x="4067213" y="4077072"/>
              <a:ext cx="1280033" cy="95988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2C3F0FD2-EBDF-0EB8-C9FC-E12409846898}"/>
                </a:ext>
              </a:extLst>
            </p:cNvPr>
            <p:cNvSpPr txBox="1"/>
            <p:nvPr/>
          </p:nvSpPr>
          <p:spPr>
            <a:xfrm>
              <a:off x="4283336" y="4301629"/>
              <a:ext cx="775977" cy="540533"/>
            </a:xfrm>
            <a:prstGeom prst="rect">
              <a:avLst/>
            </a:prstGeom>
            <a:solidFill>
              <a:srgbClr val="C73000"/>
            </a:solid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buClr>
                  <a:schemeClr val="accent1"/>
                </a:buClr>
              </a:pPr>
              <a:r>
                <a:rPr lang="ja-JP" altLang="en-US" u="none" dirty="0">
                  <a:solidFill>
                    <a:schemeClr val="bg1"/>
                  </a:solidFill>
                </a:rPr>
                <a:t>２倍</a:t>
              </a:r>
              <a:endParaRPr lang="ja-JP" altLang="en-US" dirty="0">
                <a:solidFill>
                  <a:schemeClr val="bg1"/>
                </a:solidFill>
              </a:endParaRPr>
            </a:p>
          </p:txBody>
        </p:sp>
      </p:grpSp>
      <p:grpSp>
        <p:nvGrpSpPr>
          <p:cNvPr id="19" name="グループ化 18">
            <a:extLst>
              <a:ext uri="{FF2B5EF4-FFF2-40B4-BE49-F238E27FC236}">
                <a16:creationId xmlns:a16="http://schemas.microsoft.com/office/drawing/2014/main" id="{7E4899A9-019E-C9E7-14D0-CA471726B18F}"/>
              </a:ext>
            </a:extLst>
          </p:cNvPr>
          <p:cNvGrpSpPr/>
          <p:nvPr/>
        </p:nvGrpSpPr>
        <p:grpSpPr>
          <a:xfrm>
            <a:off x="8839238" y="3052099"/>
            <a:ext cx="1280033" cy="1984857"/>
            <a:chOff x="8839238" y="3052099"/>
            <a:chExt cx="1280033" cy="1984857"/>
          </a:xfrm>
        </p:grpSpPr>
        <p:sp>
          <p:nvSpPr>
            <p:cNvPr id="71" name="正方形/長方形 70">
              <a:extLst>
                <a:ext uri="{FF2B5EF4-FFF2-40B4-BE49-F238E27FC236}">
                  <a16:creationId xmlns:a16="http://schemas.microsoft.com/office/drawing/2014/main" id="{CFFA216F-4730-9FC9-5510-6CB9EBD8F9F0}"/>
                </a:ext>
              </a:extLst>
            </p:cNvPr>
            <p:cNvSpPr/>
            <p:nvPr/>
          </p:nvSpPr>
          <p:spPr>
            <a:xfrm>
              <a:off x="8839238" y="3052099"/>
              <a:ext cx="1280033" cy="198485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4271ADC8-2D4E-66CB-967A-0079C0EC69E9}"/>
                </a:ext>
              </a:extLst>
            </p:cNvPr>
            <p:cNvSpPr txBox="1"/>
            <p:nvPr/>
          </p:nvSpPr>
          <p:spPr>
            <a:xfrm>
              <a:off x="9117335" y="3349129"/>
              <a:ext cx="775977" cy="540533"/>
            </a:xfrm>
            <a:prstGeom prst="rect">
              <a:avLst/>
            </a:prstGeom>
            <a:solidFill>
              <a:srgbClr val="C73000"/>
            </a:solid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buClr>
                  <a:schemeClr val="accent1"/>
                </a:buClr>
              </a:pPr>
              <a:r>
                <a:rPr lang="en-US" altLang="ja-JP" u="none" dirty="0">
                  <a:solidFill>
                    <a:schemeClr val="bg1"/>
                  </a:solidFill>
                </a:rPr>
                <a:t>4</a:t>
              </a:r>
              <a:r>
                <a:rPr lang="ja-JP" altLang="en-US" u="none" dirty="0">
                  <a:solidFill>
                    <a:schemeClr val="bg1"/>
                  </a:solidFill>
                </a:rPr>
                <a:t>倍</a:t>
              </a:r>
              <a:endParaRPr lang="ja-JP" altLang="en-US" dirty="0">
                <a:solidFill>
                  <a:schemeClr val="bg1"/>
                </a:solidFill>
              </a:endParaRPr>
            </a:p>
          </p:txBody>
        </p:sp>
        <p:sp>
          <p:nvSpPr>
            <p:cNvPr id="82" name="テキスト ボックス 81">
              <a:extLst>
                <a:ext uri="{FF2B5EF4-FFF2-40B4-BE49-F238E27FC236}">
                  <a16:creationId xmlns:a16="http://schemas.microsoft.com/office/drawing/2014/main" id="{2A147833-B45C-C3BC-70A3-43DD1DB8092E}"/>
                </a:ext>
              </a:extLst>
            </p:cNvPr>
            <p:cNvSpPr txBox="1"/>
            <p:nvPr/>
          </p:nvSpPr>
          <p:spPr>
            <a:xfrm>
              <a:off x="9117335" y="4282579"/>
              <a:ext cx="775977" cy="540533"/>
            </a:xfrm>
            <a:prstGeom prst="rect">
              <a:avLst/>
            </a:prstGeom>
            <a:solidFill>
              <a:srgbClr val="C73000"/>
            </a:solid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buClr>
                  <a:schemeClr val="accent1"/>
                </a:buClr>
              </a:pPr>
              <a:r>
                <a:rPr lang="en-US" altLang="ja-JP" dirty="0">
                  <a:solidFill>
                    <a:schemeClr val="bg1"/>
                  </a:solidFill>
                </a:rPr>
                <a:t>7</a:t>
              </a:r>
              <a:r>
                <a:rPr lang="ja-JP" altLang="en-US" u="none" dirty="0">
                  <a:solidFill>
                    <a:schemeClr val="bg1"/>
                  </a:solidFill>
                </a:rPr>
                <a:t>倍</a:t>
              </a:r>
              <a:endParaRPr lang="ja-JP" altLang="en-US" dirty="0">
                <a:solidFill>
                  <a:schemeClr val="bg1"/>
                </a:solidFill>
              </a:endParaRPr>
            </a:p>
          </p:txBody>
        </p:sp>
        <p:sp>
          <p:nvSpPr>
            <p:cNvPr id="84" name="テキスト ボックス 83">
              <a:extLst>
                <a:ext uri="{FF2B5EF4-FFF2-40B4-BE49-F238E27FC236}">
                  <a16:creationId xmlns:a16="http://schemas.microsoft.com/office/drawing/2014/main" id="{E6DA8F94-DDCF-B565-71AD-E456F713AED1}"/>
                </a:ext>
              </a:extLst>
            </p:cNvPr>
            <p:cNvSpPr txBox="1"/>
            <p:nvPr/>
          </p:nvSpPr>
          <p:spPr>
            <a:xfrm rot="5400000">
              <a:off x="9277216" y="3853703"/>
              <a:ext cx="282129" cy="338554"/>
            </a:xfrm>
            <a:prstGeom prst="rect">
              <a:avLst/>
            </a:prstGeom>
            <a:solidFill>
              <a:srgbClr val="C73000"/>
            </a:solidFill>
          </p:spPr>
          <p:txBody>
            <a:bodyPr wrap="none" lIns="0" tIns="0" rIns="0" bIns="0" rtlCol="0">
              <a:spAutoFit/>
            </a:bodyPr>
            <a:lstStyle/>
            <a:p>
              <a:pPr algn="l"/>
              <a:r>
                <a:rPr kumimoji="1" lang="ja-JP" altLang="en-US" sz="2200" b="1" dirty="0">
                  <a:solidFill>
                    <a:schemeClr val="bg1"/>
                  </a:solidFill>
                  <a:latin typeface="+mj-ea"/>
                  <a:ea typeface="+mj-ea"/>
                </a:rPr>
                <a:t>～</a:t>
              </a:r>
            </a:p>
          </p:txBody>
        </p:sp>
      </p:grpSp>
      <p:grpSp>
        <p:nvGrpSpPr>
          <p:cNvPr id="6" name="グループ化 5">
            <a:extLst>
              <a:ext uri="{FF2B5EF4-FFF2-40B4-BE49-F238E27FC236}">
                <a16:creationId xmlns:a16="http://schemas.microsoft.com/office/drawing/2014/main" id="{94344D6A-680C-7301-3498-4199BF5C2A94}"/>
              </a:ext>
            </a:extLst>
          </p:cNvPr>
          <p:cNvGrpSpPr/>
          <p:nvPr/>
        </p:nvGrpSpPr>
        <p:grpSpPr>
          <a:xfrm>
            <a:off x="1631504" y="2410946"/>
            <a:ext cx="4237831" cy="3178294"/>
            <a:chOff x="1631504" y="2410946"/>
            <a:chExt cx="4237831" cy="3178294"/>
          </a:xfrm>
        </p:grpSpPr>
        <p:grpSp>
          <p:nvGrpSpPr>
            <p:cNvPr id="67" name="グループ化 66">
              <a:extLst>
                <a:ext uri="{FF2B5EF4-FFF2-40B4-BE49-F238E27FC236}">
                  <a16:creationId xmlns:a16="http://schemas.microsoft.com/office/drawing/2014/main" id="{2B405D9C-DC29-DE96-0AAD-8B820539B8DE}"/>
                </a:ext>
              </a:extLst>
            </p:cNvPr>
            <p:cNvGrpSpPr/>
            <p:nvPr/>
          </p:nvGrpSpPr>
          <p:grpSpPr>
            <a:xfrm>
              <a:off x="1823677" y="2410946"/>
              <a:ext cx="4045658" cy="1158013"/>
              <a:chOff x="1582245" y="2410946"/>
              <a:chExt cx="4045658" cy="1158013"/>
            </a:xfrm>
          </p:grpSpPr>
          <p:sp>
            <p:nvSpPr>
              <p:cNvPr id="32" name="テキスト ボックス 31">
                <a:extLst>
                  <a:ext uri="{FF2B5EF4-FFF2-40B4-BE49-F238E27FC236}">
                    <a16:creationId xmlns:a16="http://schemas.microsoft.com/office/drawing/2014/main" id="{42916081-09B0-ED47-D649-E57015FE69CB}"/>
                  </a:ext>
                </a:extLst>
              </p:cNvPr>
              <p:cNvSpPr txBox="1"/>
              <p:nvPr/>
            </p:nvSpPr>
            <p:spPr>
              <a:xfrm>
                <a:off x="1582245" y="2410946"/>
                <a:ext cx="3929135" cy="577081"/>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buClr>
                    <a:schemeClr val="accent1"/>
                  </a:buClr>
                </a:pPr>
                <a:r>
                  <a:rPr lang="ja-JP" altLang="en-US" sz="3200" dirty="0"/>
                  <a:t>アルコール使用障害</a:t>
                </a:r>
              </a:p>
            </p:txBody>
          </p:sp>
          <p:sp>
            <p:nvSpPr>
              <p:cNvPr id="11" name="正方形/長方形 10">
                <a:extLst>
                  <a:ext uri="{FF2B5EF4-FFF2-40B4-BE49-F238E27FC236}">
                    <a16:creationId xmlns:a16="http://schemas.microsoft.com/office/drawing/2014/main" id="{70E5064E-CAB6-CBAD-8658-69A654ECA55E}"/>
                  </a:ext>
                </a:extLst>
              </p:cNvPr>
              <p:cNvSpPr/>
              <p:nvPr/>
            </p:nvSpPr>
            <p:spPr>
              <a:xfrm>
                <a:off x="1678104" y="3138072"/>
                <a:ext cx="3949799" cy="430887"/>
              </a:xfrm>
              <a:prstGeom prst="rect">
                <a:avLst/>
              </a:prstGeom>
              <a:noFill/>
            </p:spPr>
            <p:txBody>
              <a:bodyPr wrap="none" lIns="0" tIns="0" rIns="0" bIns="0" rtlCol="0">
                <a:spAutoFit/>
              </a:bodyPr>
              <a:lstStyle/>
              <a:p>
                <a:pPr algn="ctr"/>
                <a:r>
                  <a:rPr lang="ja-JP" altLang="en-US" sz="2800" dirty="0"/>
                  <a:t>（アルコール依存症）　</a:t>
                </a:r>
                <a:endParaRPr lang="ja-JP" altLang="en-US" sz="2800" dirty="0">
                  <a:latin typeface="+mn-ea"/>
                </a:endParaRPr>
              </a:p>
            </p:txBody>
          </p:sp>
        </p:grpSp>
        <p:sp>
          <p:nvSpPr>
            <p:cNvPr id="44" name="テキスト ボックス 43">
              <a:extLst>
                <a:ext uri="{FF2B5EF4-FFF2-40B4-BE49-F238E27FC236}">
                  <a16:creationId xmlns:a16="http://schemas.microsoft.com/office/drawing/2014/main" id="{2CD32488-E334-23D6-290E-77F42ACB0313}"/>
                </a:ext>
              </a:extLst>
            </p:cNvPr>
            <p:cNvSpPr txBox="1"/>
            <p:nvPr/>
          </p:nvSpPr>
          <p:spPr>
            <a:xfrm>
              <a:off x="1919536" y="5064096"/>
              <a:ext cx="1573977" cy="52514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buClr>
                  <a:schemeClr val="accent1"/>
                </a:buClr>
              </a:pPr>
              <a:r>
                <a:rPr lang="en-US" altLang="ja-JP" sz="2000" b="0" dirty="0"/>
                <a:t>22</a:t>
              </a:r>
              <a:r>
                <a:rPr lang="ja-JP" altLang="en-US" sz="2000" b="0" dirty="0"/>
                <a:t>～</a:t>
              </a:r>
              <a:r>
                <a:rPr lang="en-US" altLang="ja-JP" sz="2000" b="0" dirty="0"/>
                <a:t>26</a:t>
              </a:r>
              <a:r>
                <a:rPr lang="ja-JP" altLang="en-US" sz="2000" b="0" dirty="0"/>
                <a:t>歳</a:t>
              </a:r>
            </a:p>
          </p:txBody>
        </p:sp>
        <p:sp>
          <p:nvSpPr>
            <p:cNvPr id="45" name="テキスト ボックス 44">
              <a:extLst>
                <a:ext uri="{FF2B5EF4-FFF2-40B4-BE49-F238E27FC236}">
                  <a16:creationId xmlns:a16="http://schemas.microsoft.com/office/drawing/2014/main" id="{913255A9-4B37-2C6C-2AE7-A35443895BB8}"/>
                </a:ext>
              </a:extLst>
            </p:cNvPr>
            <p:cNvSpPr txBox="1"/>
            <p:nvPr/>
          </p:nvSpPr>
          <p:spPr>
            <a:xfrm>
              <a:off x="3898014" y="5064096"/>
              <a:ext cx="1573977" cy="52514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buClr>
                  <a:schemeClr val="accent1"/>
                </a:buClr>
              </a:pPr>
              <a:r>
                <a:rPr lang="en-US" altLang="ja-JP" sz="2000" b="0" dirty="0"/>
                <a:t>18</a:t>
              </a:r>
              <a:r>
                <a:rPr lang="ja-JP" altLang="en-US" sz="2000" b="0" dirty="0"/>
                <a:t>歳以下</a:t>
              </a:r>
            </a:p>
          </p:txBody>
        </p:sp>
        <p:sp>
          <p:nvSpPr>
            <p:cNvPr id="68" name="正方形/長方形 67">
              <a:extLst>
                <a:ext uri="{FF2B5EF4-FFF2-40B4-BE49-F238E27FC236}">
                  <a16:creationId xmlns:a16="http://schemas.microsoft.com/office/drawing/2014/main" id="{DC7DC368-BB95-BEB5-D4CE-35EC093F9D0C}"/>
                </a:ext>
              </a:extLst>
            </p:cNvPr>
            <p:cNvSpPr/>
            <p:nvPr/>
          </p:nvSpPr>
          <p:spPr>
            <a:xfrm>
              <a:off x="2079663" y="4581128"/>
              <a:ext cx="1280033" cy="45582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C00F8F31-7EBD-E511-B005-688A5586DA05}"/>
                </a:ext>
              </a:extLst>
            </p:cNvPr>
            <p:cNvCxnSpPr/>
            <p:nvPr/>
          </p:nvCxnSpPr>
          <p:spPr>
            <a:xfrm>
              <a:off x="1631504" y="5023108"/>
              <a:ext cx="4193617" cy="0"/>
            </a:xfrm>
            <a:prstGeom prst="line">
              <a:avLst/>
            </a:prstGeom>
            <a:ln w="2857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6E84A54A-EFCE-8AD0-21CE-B724A6602470}"/>
              </a:ext>
            </a:extLst>
          </p:cNvPr>
          <p:cNvGrpSpPr/>
          <p:nvPr/>
        </p:nvGrpSpPr>
        <p:grpSpPr>
          <a:xfrm>
            <a:off x="6384479" y="2410946"/>
            <a:ext cx="5184128" cy="3178294"/>
            <a:chOff x="6384479" y="2410946"/>
            <a:chExt cx="5184128" cy="3178294"/>
          </a:xfrm>
        </p:grpSpPr>
        <p:sp>
          <p:nvSpPr>
            <p:cNvPr id="43" name="テキスト ボックス 42">
              <a:extLst>
                <a:ext uri="{FF2B5EF4-FFF2-40B4-BE49-F238E27FC236}">
                  <a16:creationId xmlns:a16="http://schemas.microsoft.com/office/drawing/2014/main" id="{6E958896-F58B-46C5-7362-C5DB811FD419}"/>
                </a:ext>
              </a:extLst>
            </p:cNvPr>
            <p:cNvSpPr txBox="1"/>
            <p:nvPr/>
          </p:nvSpPr>
          <p:spPr>
            <a:xfrm>
              <a:off x="6439190" y="2410946"/>
              <a:ext cx="5129417" cy="577081"/>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buClr>
                  <a:schemeClr val="accent1"/>
                </a:buClr>
              </a:pPr>
              <a:r>
                <a:rPr lang="ja-JP" altLang="en-US" sz="3200" dirty="0"/>
                <a:t>大麻使用障害</a:t>
              </a:r>
              <a:r>
                <a:rPr lang="ja-JP" altLang="en-US" b="0" dirty="0"/>
                <a:t>（大麻依存症）</a:t>
              </a:r>
              <a:endParaRPr lang="ja-JP" altLang="en-US" sz="3200" dirty="0"/>
            </a:p>
          </p:txBody>
        </p:sp>
        <p:sp>
          <p:nvSpPr>
            <p:cNvPr id="61" name="テキスト ボックス 60">
              <a:extLst>
                <a:ext uri="{FF2B5EF4-FFF2-40B4-BE49-F238E27FC236}">
                  <a16:creationId xmlns:a16="http://schemas.microsoft.com/office/drawing/2014/main" id="{28B3D56E-53F5-A2FB-95A7-8238628CBBC7}"/>
                </a:ext>
              </a:extLst>
            </p:cNvPr>
            <p:cNvSpPr txBox="1"/>
            <p:nvPr/>
          </p:nvSpPr>
          <p:spPr>
            <a:xfrm>
              <a:off x="6710611" y="5064096"/>
              <a:ext cx="1573977" cy="52514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buClr>
                  <a:schemeClr val="accent1"/>
                </a:buClr>
              </a:pPr>
              <a:r>
                <a:rPr lang="en-US" altLang="ja-JP" sz="2000" b="0" dirty="0"/>
                <a:t>22</a:t>
              </a:r>
              <a:r>
                <a:rPr lang="ja-JP" altLang="en-US" sz="2000" b="0" dirty="0"/>
                <a:t>～</a:t>
              </a:r>
              <a:r>
                <a:rPr lang="en-US" altLang="ja-JP" sz="2000" b="0" dirty="0"/>
                <a:t>26</a:t>
              </a:r>
              <a:r>
                <a:rPr lang="ja-JP" altLang="en-US" sz="2000" b="0" dirty="0"/>
                <a:t>歳</a:t>
              </a:r>
            </a:p>
          </p:txBody>
        </p:sp>
        <p:sp>
          <p:nvSpPr>
            <p:cNvPr id="64" name="テキスト ボックス 63">
              <a:extLst>
                <a:ext uri="{FF2B5EF4-FFF2-40B4-BE49-F238E27FC236}">
                  <a16:creationId xmlns:a16="http://schemas.microsoft.com/office/drawing/2014/main" id="{027D6BD6-D69B-938B-BAB5-75B6DA2CE569}"/>
                </a:ext>
              </a:extLst>
            </p:cNvPr>
            <p:cNvSpPr txBox="1"/>
            <p:nvPr/>
          </p:nvSpPr>
          <p:spPr>
            <a:xfrm>
              <a:off x="8689089" y="5064096"/>
              <a:ext cx="1573977" cy="52514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buClr>
                  <a:schemeClr val="accent1"/>
                </a:buClr>
              </a:pPr>
              <a:r>
                <a:rPr lang="en-US" altLang="ja-JP" sz="2000" b="0" dirty="0"/>
                <a:t>18</a:t>
              </a:r>
              <a:r>
                <a:rPr lang="ja-JP" altLang="en-US" sz="2000" b="0" dirty="0"/>
                <a:t>歳以下</a:t>
              </a:r>
            </a:p>
          </p:txBody>
        </p:sp>
        <p:sp>
          <p:nvSpPr>
            <p:cNvPr id="70" name="正方形/長方形 69">
              <a:extLst>
                <a:ext uri="{FF2B5EF4-FFF2-40B4-BE49-F238E27FC236}">
                  <a16:creationId xmlns:a16="http://schemas.microsoft.com/office/drawing/2014/main" id="{127BCDF3-BE0C-C6EB-93F3-E7F9D56A4F21}"/>
                </a:ext>
              </a:extLst>
            </p:cNvPr>
            <p:cNvSpPr/>
            <p:nvPr/>
          </p:nvSpPr>
          <p:spPr>
            <a:xfrm>
              <a:off x="6851688" y="4581128"/>
              <a:ext cx="1280033" cy="45582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a:extLst>
                <a:ext uri="{FF2B5EF4-FFF2-40B4-BE49-F238E27FC236}">
                  <a16:creationId xmlns:a16="http://schemas.microsoft.com/office/drawing/2014/main" id="{4ACFA04C-DFF2-FC48-EE73-8929E26532AA}"/>
                </a:ext>
              </a:extLst>
            </p:cNvPr>
            <p:cNvCxnSpPr/>
            <p:nvPr/>
          </p:nvCxnSpPr>
          <p:spPr>
            <a:xfrm>
              <a:off x="6384479" y="5023108"/>
              <a:ext cx="4193617" cy="0"/>
            </a:xfrm>
            <a:prstGeom prst="line">
              <a:avLst/>
            </a:prstGeom>
            <a:ln w="2857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cxnSp>
        <p:nvCxnSpPr>
          <p:cNvPr id="22" name="直線コネクタ 21">
            <a:extLst>
              <a:ext uri="{FF2B5EF4-FFF2-40B4-BE49-F238E27FC236}">
                <a16:creationId xmlns:a16="http://schemas.microsoft.com/office/drawing/2014/main" id="{B9CF03B5-D176-6664-3C7D-70E78A20FC54}"/>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93F2A6D2-35B1-FDB5-EAB8-33707568841A}"/>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 name="グループ化 2">
            <a:extLst>
              <a:ext uri="{FF2B5EF4-FFF2-40B4-BE49-F238E27FC236}">
                <a16:creationId xmlns:a16="http://schemas.microsoft.com/office/drawing/2014/main" id="{752BEFD4-EE7D-021C-55BB-4E5A0F61EAC8}"/>
              </a:ext>
            </a:extLst>
          </p:cNvPr>
          <p:cNvGrpSpPr/>
          <p:nvPr/>
        </p:nvGrpSpPr>
        <p:grpSpPr>
          <a:xfrm>
            <a:off x="6851688" y="5658522"/>
            <a:ext cx="3274232" cy="635124"/>
            <a:chOff x="-1217261" y="4389014"/>
            <a:chExt cx="3851162" cy="635124"/>
          </a:xfrm>
        </p:grpSpPr>
        <p:sp>
          <p:nvSpPr>
            <p:cNvPr id="4" name="四角形: 角を丸くする 3">
              <a:extLst>
                <a:ext uri="{FF2B5EF4-FFF2-40B4-BE49-F238E27FC236}">
                  <a16:creationId xmlns:a16="http://schemas.microsoft.com/office/drawing/2014/main" id="{1E9DB366-ADE2-8A5E-7C82-91BBC6425E59}"/>
                </a:ext>
              </a:extLst>
            </p:cNvPr>
            <p:cNvSpPr/>
            <p:nvPr/>
          </p:nvSpPr>
          <p:spPr>
            <a:xfrm>
              <a:off x="-1217261" y="4389014"/>
              <a:ext cx="3851162" cy="635124"/>
            </a:xfrm>
            <a:prstGeom prst="roundRect">
              <a:avLst>
                <a:gd name="adj" fmla="val 8409"/>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Rectangle 2055">
              <a:extLst>
                <a:ext uri="{FF2B5EF4-FFF2-40B4-BE49-F238E27FC236}">
                  <a16:creationId xmlns:a16="http://schemas.microsoft.com/office/drawing/2014/main" id="{350C76D4-EFF8-71BB-D65B-60C488D8755D}"/>
                </a:ext>
              </a:extLst>
            </p:cNvPr>
            <p:cNvSpPr>
              <a:spLocks noChangeArrowheads="1"/>
            </p:cNvSpPr>
            <p:nvPr/>
          </p:nvSpPr>
          <p:spPr bwMode="auto">
            <a:xfrm>
              <a:off x="-787686" y="4466256"/>
              <a:ext cx="3259561" cy="457818"/>
            </a:xfrm>
            <a:prstGeom prst="rect">
              <a:avLst/>
            </a:prstGeom>
            <a:noFill/>
            <a:ln w="9525">
              <a:noFill/>
              <a:miter lim="800000"/>
              <a:headEnd/>
              <a:tailEnd/>
            </a:ln>
          </p:spPr>
          <p:txBody>
            <a:bodyPr wrap="square" lIns="0" tIns="0" rIns="0" bIns="0">
              <a:spAutoFit/>
            </a:bodyPr>
            <a:lstStyle/>
            <a:p>
              <a:pPr>
                <a:lnSpc>
                  <a:spcPts val="3800"/>
                </a:lnSpc>
              </a:pPr>
              <a:r>
                <a:rPr lang="ja-JP" altLang="en-US" sz="2400" b="1" dirty="0">
                  <a:latin typeface="+mj-ea"/>
                  <a:ea typeface="+mj-ea"/>
                </a:rPr>
                <a:t>大麻は、違法です。</a:t>
              </a:r>
            </a:p>
          </p:txBody>
        </p:sp>
      </p:grpSp>
    </p:spTree>
    <p:extLst>
      <p:ext uri="{BB962C8B-B14F-4D97-AF65-F5344CB8AC3E}">
        <p14:creationId xmlns:p14="http://schemas.microsoft.com/office/powerpoint/2010/main" val="393873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3764880B-485F-8F78-4299-D59134A0CD85}"/>
              </a:ext>
            </a:extLst>
          </p:cNvPr>
          <p:cNvSpPr>
            <a:spLocks noGrp="1"/>
          </p:cNvSpPr>
          <p:nvPr>
            <p:ph type="sldNum" sz="quarter" idx="12"/>
          </p:nvPr>
        </p:nvSpPr>
        <p:spPr/>
        <p:txBody>
          <a:bodyPr/>
          <a:lstStyle/>
          <a:p>
            <a:fld id="{31A8A2BA-48A9-43F4-852E-BCA3C59F90C5}" type="slidenum">
              <a:rPr lang="ja-JP" altLang="en-US" smtClean="0"/>
              <a:pPr/>
              <a:t>38</a:t>
            </a:fld>
            <a:endParaRPr lang="ja-JP" altLang="en-US" dirty="0"/>
          </a:p>
        </p:txBody>
      </p:sp>
      <p:sp>
        <p:nvSpPr>
          <p:cNvPr id="13" name="テキスト プレースホルダー 12">
            <a:extLst>
              <a:ext uri="{FF2B5EF4-FFF2-40B4-BE49-F238E27FC236}">
                <a16:creationId xmlns:a16="http://schemas.microsoft.com/office/drawing/2014/main" id="{83B299BB-A7E7-9565-FEAD-49C5B903982F}"/>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lang="ja-JP" altLang="en-US" dirty="0"/>
              <a:t>の背景</a:t>
            </a:r>
          </a:p>
        </p:txBody>
      </p:sp>
      <p:sp>
        <p:nvSpPr>
          <p:cNvPr id="16" name="テキスト プレースホルダー 15">
            <a:extLst>
              <a:ext uri="{FF2B5EF4-FFF2-40B4-BE49-F238E27FC236}">
                <a16:creationId xmlns:a16="http://schemas.microsoft.com/office/drawing/2014/main" id="{06CB19FE-B1B5-515A-7F13-2BE042C7EE37}"/>
              </a:ext>
            </a:extLst>
          </p:cNvPr>
          <p:cNvSpPr>
            <a:spLocks noGrp="1"/>
          </p:cNvSpPr>
          <p:nvPr>
            <p:ph type="body" sz="quarter" idx="14"/>
          </p:nvPr>
        </p:nvSpPr>
        <p:spPr/>
        <p:txBody>
          <a:bodyPr/>
          <a:lstStyle/>
          <a:p>
            <a:r>
              <a:rPr lang="en-US" altLang="ja-JP" dirty="0"/>
              <a:t>4</a:t>
            </a:r>
            <a:endParaRPr lang="ja-JP" altLang="en-US" dirty="0"/>
          </a:p>
        </p:txBody>
      </p:sp>
      <p:grpSp>
        <p:nvGrpSpPr>
          <p:cNvPr id="2" name="グループ化 1">
            <a:extLst>
              <a:ext uri="{FF2B5EF4-FFF2-40B4-BE49-F238E27FC236}">
                <a16:creationId xmlns:a16="http://schemas.microsoft.com/office/drawing/2014/main" id="{BCB2BA3C-99D3-834D-759E-3A2380158051}"/>
              </a:ext>
            </a:extLst>
          </p:cNvPr>
          <p:cNvGrpSpPr/>
          <p:nvPr/>
        </p:nvGrpSpPr>
        <p:grpSpPr>
          <a:xfrm>
            <a:off x="1163173" y="1628801"/>
            <a:ext cx="9668514" cy="3228603"/>
            <a:chOff x="1065797" y="3094255"/>
            <a:chExt cx="5875548" cy="2110448"/>
          </a:xfrm>
        </p:grpSpPr>
        <p:sp>
          <p:nvSpPr>
            <p:cNvPr id="29" name="テキスト ボックス 28">
              <a:extLst>
                <a:ext uri="{FF2B5EF4-FFF2-40B4-BE49-F238E27FC236}">
                  <a16:creationId xmlns:a16="http://schemas.microsoft.com/office/drawing/2014/main" id="{BA4678E4-BF95-F22F-C1EF-8EDE1B4F4D83}"/>
                </a:ext>
              </a:extLst>
            </p:cNvPr>
            <p:cNvSpPr txBox="1"/>
            <p:nvPr/>
          </p:nvSpPr>
          <p:spPr>
            <a:xfrm>
              <a:off x="1065797" y="4223926"/>
              <a:ext cx="5795549" cy="980777"/>
            </a:xfrm>
            <a:prstGeom prst="rect">
              <a:avLst/>
            </a:prstGeom>
            <a:noFill/>
            <a:ln w="9525">
              <a:noFill/>
              <a:miter lim="800000"/>
              <a:headEnd/>
              <a:tailEnd/>
            </a:ln>
          </p:spPr>
          <p:txBody>
            <a:bodyPr wrap="square" lIns="0" tIns="0" rIns="0" bIns="0">
              <a:spAutoFit/>
            </a:bodyPr>
            <a:lstStyle>
              <a:defPPr>
                <a:defRPr lang="ja-JP"/>
              </a:defPPr>
              <a:lvl1pPr marL="288000" indent="-288000">
                <a:lnSpc>
                  <a:spcPts val="4000"/>
                </a:lnSpc>
                <a:buClr>
                  <a:schemeClr val="accent1"/>
                </a:buClr>
                <a:buFont typeface="Wingdings" panose="05000000000000000000" pitchFamily="2" charset="2"/>
                <a:buChar char="l"/>
                <a:defRPr sz="3200" b="1">
                  <a:latin typeface="+mj-ea"/>
                  <a:ea typeface="+mj-ea"/>
                  <a:cs typeface="メイリオ" pitchFamily="50" charset="-128"/>
                </a:defRPr>
              </a:lvl1pPr>
            </a:lstStyle>
            <a:p>
              <a:pPr>
                <a:lnSpc>
                  <a:spcPts val="6000"/>
                </a:lnSpc>
              </a:pPr>
              <a:r>
                <a:rPr lang="ja-JP" altLang="en-US" sz="3600" dirty="0"/>
                <a:t>誰にも相談できず、</a:t>
              </a:r>
              <a:endParaRPr lang="en-US" altLang="ja-JP" sz="3600" dirty="0"/>
            </a:p>
            <a:p>
              <a:pPr marL="0" indent="0">
                <a:lnSpc>
                  <a:spcPts val="6000"/>
                </a:lnSpc>
                <a:buNone/>
              </a:pPr>
              <a:r>
                <a:rPr lang="ja-JP" altLang="en-US" sz="3600" dirty="0"/>
                <a:t>  孤立してしまう人も多くいる</a:t>
              </a:r>
            </a:p>
          </p:txBody>
        </p:sp>
        <p:sp>
          <p:nvSpPr>
            <p:cNvPr id="3" name="テキスト ボックス 2">
              <a:extLst>
                <a:ext uri="{FF2B5EF4-FFF2-40B4-BE49-F238E27FC236}">
                  <a16:creationId xmlns:a16="http://schemas.microsoft.com/office/drawing/2014/main" id="{48B91C2B-9FC2-F1E8-048E-C0DC1450D67D}"/>
                </a:ext>
              </a:extLst>
            </p:cNvPr>
            <p:cNvSpPr txBox="1"/>
            <p:nvPr/>
          </p:nvSpPr>
          <p:spPr>
            <a:xfrm>
              <a:off x="1065797" y="3094255"/>
              <a:ext cx="5875548" cy="980777"/>
            </a:xfrm>
            <a:prstGeom prst="rect">
              <a:avLst/>
            </a:prstGeom>
            <a:noFill/>
            <a:ln w="9525">
              <a:noFill/>
              <a:miter lim="800000"/>
              <a:headEnd/>
              <a:tailEnd/>
            </a:ln>
          </p:spPr>
          <p:txBody>
            <a:bodyPr wrap="square" lIns="0" tIns="0" rIns="0" bIns="0">
              <a:spAutoFit/>
            </a:bodyPr>
            <a:lstStyle>
              <a:defPPr>
                <a:defRPr lang="ja-JP"/>
              </a:defPPr>
              <a:lvl1pPr marL="288000" indent="-288000">
                <a:lnSpc>
                  <a:spcPts val="3600"/>
                </a:lnSpc>
                <a:buClr>
                  <a:schemeClr val="accent1"/>
                </a:buClr>
                <a:buFont typeface="Wingdings" panose="05000000000000000000" pitchFamily="2" charset="2"/>
                <a:buChar char="l"/>
                <a:defRPr sz="2800" b="1">
                  <a:latin typeface="+mj-ea"/>
                  <a:ea typeface="+mj-ea"/>
                  <a:cs typeface="メイリオ" pitchFamily="50" charset="-128"/>
                </a:defRPr>
              </a:lvl1pPr>
            </a:lstStyle>
            <a:p>
              <a:pPr>
                <a:lnSpc>
                  <a:spcPts val="6000"/>
                </a:lnSpc>
              </a:pPr>
              <a:r>
                <a:rPr lang="ja-JP" altLang="en-US" sz="3600" dirty="0"/>
                <a:t>自分ではどうにもできないつらい体験などによる</a:t>
              </a:r>
              <a:r>
                <a:rPr lang="en-US" altLang="ja-JP" sz="3600" dirty="0"/>
                <a:t>｢</a:t>
              </a:r>
              <a:r>
                <a:rPr lang="ja-JP" altLang="en-US" sz="3600" dirty="0"/>
                <a:t>こころのケガ」がある人もいる</a:t>
              </a:r>
            </a:p>
          </p:txBody>
        </p:sp>
      </p:grpSp>
      <p:pic>
        <p:nvPicPr>
          <p:cNvPr id="9" name="図 8">
            <a:extLst>
              <a:ext uri="{FF2B5EF4-FFF2-40B4-BE49-F238E27FC236}">
                <a16:creationId xmlns:a16="http://schemas.microsoft.com/office/drawing/2014/main" id="{48FB119D-55AA-4EB6-BB36-1D553604A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630" y="3816424"/>
            <a:ext cx="2139010" cy="2081960"/>
          </a:xfrm>
          <a:prstGeom prst="rect">
            <a:avLst/>
          </a:prstGeom>
        </p:spPr>
      </p:pic>
    </p:spTree>
    <p:extLst>
      <p:ext uri="{BB962C8B-B14F-4D97-AF65-F5344CB8AC3E}">
        <p14:creationId xmlns:p14="http://schemas.microsoft.com/office/powerpoint/2010/main" val="197825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3</a:t>
            </a:fld>
            <a:endParaRPr lang="ja-JP" altLang="en-US" dirty="0"/>
          </a:p>
        </p:txBody>
      </p:sp>
      <p:sp>
        <p:nvSpPr>
          <p:cNvPr id="4" name="矢印: 山形 3">
            <a:extLst>
              <a:ext uri="{FF2B5EF4-FFF2-40B4-BE49-F238E27FC236}">
                <a16:creationId xmlns:a16="http://schemas.microsoft.com/office/drawing/2014/main" id="{0CDE75FE-B16E-2013-70C9-124DA2749CD8}"/>
              </a:ext>
            </a:extLst>
          </p:cNvPr>
          <p:cNvSpPr/>
          <p:nvPr/>
        </p:nvSpPr>
        <p:spPr>
          <a:xfrm rot="5400000">
            <a:off x="-702694" y="3557422"/>
            <a:ext cx="4536507" cy="576064"/>
          </a:xfrm>
          <a:prstGeom prst="chevron">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3200" b="1" kern="1200" dirty="0"/>
              <a:t>大学</a:t>
            </a:r>
          </a:p>
        </p:txBody>
      </p:sp>
      <p:sp>
        <p:nvSpPr>
          <p:cNvPr id="9" name="テキスト ボックス 8">
            <a:extLst>
              <a:ext uri="{FF2B5EF4-FFF2-40B4-BE49-F238E27FC236}">
                <a16:creationId xmlns:a16="http://schemas.microsoft.com/office/drawing/2014/main" id="{7F2B7348-D020-6DCA-E51C-D6C2C2A5F852}"/>
              </a:ext>
            </a:extLst>
          </p:cNvPr>
          <p:cNvSpPr txBox="1"/>
          <p:nvPr/>
        </p:nvSpPr>
        <p:spPr>
          <a:xfrm>
            <a:off x="2154226" y="1687416"/>
            <a:ext cx="8262254" cy="1237528"/>
          </a:xfrm>
          <a:prstGeom prst="rect">
            <a:avLst/>
          </a:prstGeom>
          <a:noFill/>
          <a:ln w="9525">
            <a:noFill/>
            <a:miter lim="800000"/>
            <a:headEnd/>
            <a:tailEnd/>
          </a:ln>
        </p:spPr>
        <p:txBody>
          <a:bodyPr wrap="square" lIns="0" tIns="0" rIns="0" bIns="0">
            <a:no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それほどはまることはなく、たまに一緒に友人とパチンコに行っていました。</a:t>
            </a:r>
          </a:p>
        </p:txBody>
      </p:sp>
      <p:sp>
        <p:nvSpPr>
          <p:cNvPr id="10" name="テキスト ボックス 9">
            <a:extLst>
              <a:ext uri="{FF2B5EF4-FFF2-40B4-BE49-F238E27FC236}">
                <a16:creationId xmlns:a16="http://schemas.microsoft.com/office/drawing/2014/main" id="{F41437A1-72A0-309D-8AA4-5DC2BA2C7B88}"/>
              </a:ext>
            </a:extLst>
          </p:cNvPr>
          <p:cNvSpPr txBox="1"/>
          <p:nvPr/>
        </p:nvSpPr>
        <p:spPr>
          <a:xfrm>
            <a:off x="2154226" y="3158872"/>
            <a:ext cx="8262254" cy="1782296"/>
          </a:xfrm>
          <a:prstGeom prst="rect">
            <a:avLst/>
          </a:prstGeom>
          <a:noFill/>
          <a:ln w="9525">
            <a:noFill/>
            <a:miter lim="800000"/>
            <a:headEnd/>
            <a:tailEnd/>
          </a:ln>
        </p:spPr>
        <p:txBody>
          <a:bodyPr wrap="square" lIns="0" tIns="0" rIns="0" bIns="0">
            <a:no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ある日、バイト仲間から競馬を勧められ、インターネットで馬券を購入したら</a:t>
            </a:r>
            <a:br>
              <a:rPr lang="en-US" altLang="ja-JP" dirty="0"/>
            </a:br>
            <a:r>
              <a:rPr lang="ja-JP" altLang="en-US" dirty="0"/>
              <a:t>大当たりしました。</a:t>
            </a:r>
          </a:p>
        </p:txBody>
      </p:sp>
    </p:spTree>
    <p:extLst>
      <p:ext uri="{BB962C8B-B14F-4D97-AF65-F5344CB8AC3E}">
        <p14:creationId xmlns:p14="http://schemas.microsoft.com/office/powerpoint/2010/main" val="65947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29B1B2C-CCB0-5E16-BB23-F2BCFA1EC622}"/>
              </a:ext>
            </a:extLst>
          </p:cNvPr>
          <p:cNvPicPr>
            <a:picLocks noChangeAspect="1"/>
          </p:cNvPicPr>
          <p:nvPr/>
        </p:nvPicPr>
        <p:blipFill rotWithShape="1">
          <a:blip r:embed="rId3">
            <a:extLst>
              <a:ext uri="{28A0092B-C50C-407E-A947-70E740481C1C}">
                <a14:useLocalDpi xmlns:a14="http://schemas.microsoft.com/office/drawing/2010/main" val="0"/>
              </a:ext>
            </a:extLst>
          </a:blip>
          <a:srcRect b="3918"/>
          <a:stretch/>
        </p:blipFill>
        <p:spPr>
          <a:xfrm>
            <a:off x="1745875" y="1594377"/>
            <a:ext cx="3259694" cy="4849286"/>
          </a:xfrm>
          <a:prstGeom prst="rect">
            <a:avLst/>
          </a:prstGeom>
        </p:spPr>
      </p:pic>
      <p:sp>
        <p:nvSpPr>
          <p:cNvPr id="3" name="スライド番号プレースホルダー 2">
            <a:extLst>
              <a:ext uri="{FF2B5EF4-FFF2-40B4-BE49-F238E27FC236}">
                <a16:creationId xmlns:a16="http://schemas.microsoft.com/office/drawing/2014/main" id="{B4143103-8881-93E5-BFA8-8A600EAE1D32}"/>
              </a:ext>
            </a:extLst>
          </p:cNvPr>
          <p:cNvSpPr>
            <a:spLocks noGrp="1"/>
          </p:cNvSpPr>
          <p:nvPr>
            <p:ph type="sldNum" sz="quarter" idx="12"/>
          </p:nvPr>
        </p:nvSpPr>
        <p:spPr/>
        <p:txBody>
          <a:bodyPr/>
          <a:lstStyle/>
          <a:p>
            <a:fld id="{31A8A2BA-48A9-43F4-852E-BCA3C59F90C5}" type="slidenum">
              <a:rPr lang="ja-JP" altLang="en-US" smtClean="0"/>
              <a:pPr/>
              <a:t>39</a:t>
            </a:fld>
            <a:endParaRPr lang="ja-JP" altLang="en-US" dirty="0"/>
          </a:p>
        </p:txBody>
      </p:sp>
      <p:sp>
        <p:nvSpPr>
          <p:cNvPr id="6" name="テキスト プレースホルダー 5">
            <a:extLst>
              <a:ext uri="{FF2B5EF4-FFF2-40B4-BE49-F238E27FC236}">
                <a16:creationId xmlns:a16="http://schemas.microsoft.com/office/drawing/2014/main" id="{06F71BA7-68D3-CFC5-7851-1D59E8686033}"/>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kumimoji="1" lang="ja-JP" altLang="en-US" dirty="0"/>
              <a:t>からの回復と予防</a:t>
            </a:r>
            <a:endParaRPr lang="ja-JP" altLang="en-US" dirty="0"/>
          </a:p>
        </p:txBody>
      </p:sp>
      <p:sp>
        <p:nvSpPr>
          <p:cNvPr id="10" name="テキスト プレースホルダー 9">
            <a:extLst>
              <a:ext uri="{FF2B5EF4-FFF2-40B4-BE49-F238E27FC236}">
                <a16:creationId xmlns:a16="http://schemas.microsoft.com/office/drawing/2014/main" id="{7D149C64-E3DB-7EE7-A504-060A642B3349}"/>
              </a:ext>
            </a:extLst>
          </p:cNvPr>
          <p:cNvSpPr>
            <a:spLocks noGrp="1"/>
          </p:cNvSpPr>
          <p:nvPr>
            <p:ph type="body" sz="quarter" idx="14"/>
          </p:nvPr>
        </p:nvSpPr>
        <p:spPr/>
        <p:txBody>
          <a:bodyPr/>
          <a:lstStyle/>
          <a:p>
            <a:r>
              <a:rPr lang="en-US" altLang="ja-JP" dirty="0"/>
              <a:t>5</a:t>
            </a:r>
            <a:endParaRPr lang="ja-JP" altLang="en-US" dirty="0"/>
          </a:p>
        </p:txBody>
      </p:sp>
      <p:grpSp>
        <p:nvGrpSpPr>
          <p:cNvPr id="4" name="グループ化 3">
            <a:extLst>
              <a:ext uri="{FF2B5EF4-FFF2-40B4-BE49-F238E27FC236}">
                <a16:creationId xmlns:a16="http://schemas.microsoft.com/office/drawing/2014/main" id="{9704C3B8-9216-28D5-7911-D1146BB00A4B}"/>
              </a:ext>
            </a:extLst>
          </p:cNvPr>
          <p:cNvGrpSpPr/>
          <p:nvPr/>
        </p:nvGrpSpPr>
        <p:grpSpPr>
          <a:xfrm>
            <a:off x="5096010" y="1587965"/>
            <a:ext cx="5878501" cy="3629113"/>
            <a:chOff x="5096010" y="1587965"/>
            <a:chExt cx="5878501" cy="3629113"/>
          </a:xfrm>
        </p:grpSpPr>
        <p:sp>
          <p:nvSpPr>
            <p:cNvPr id="14" name="吹き出し: 円形 13">
              <a:extLst>
                <a:ext uri="{FF2B5EF4-FFF2-40B4-BE49-F238E27FC236}">
                  <a16:creationId xmlns:a16="http://schemas.microsoft.com/office/drawing/2014/main" id="{ACA76FBC-A5E9-C665-0A52-B58AB2E4AFE3}"/>
                </a:ext>
              </a:extLst>
            </p:cNvPr>
            <p:cNvSpPr/>
            <p:nvPr/>
          </p:nvSpPr>
          <p:spPr>
            <a:xfrm>
              <a:off x="5096010" y="1587965"/>
              <a:ext cx="5878501" cy="3629113"/>
            </a:xfrm>
            <a:prstGeom prst="wedgeEllipseCallout">
              <a:avLst>
                <a:gd name="adj1" fmla="val -63270"/>
                <a:gd name="adj2" fmla="val 17189"/>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08FAFA3-6977-F930-91E4-F295C613531C}"/>
                </a:ext>
              </a:extLst>
            </p:cNvPr>
            <p:cNvSpPr txBox="1"/>
            <p:nvPr/>
          </p:nvSpPr>
          <p:spPr>
            <a:xfrm>
              <a:off x="5770215" y="2656344"/>
              <a:ext cx="5078313" cy="1538883"/>
            </a:xfrm>
            <a:prstGeom prst="rect">
              <a:avLst/>
            </a:prstGeom>
          </p:spPr>
          <p:txBody>
            <a:bodyPr wrap="none" lIns="0" tIns="0" rIns="0" bIns="0" rtlCol="0">
              <a:spAutoFit/>
            </a:bodyPr>
            <a:lstStyle/>
            <a:p>
              <a:pPr algn="ctr">
                <a:lnSpc>
                  <a:spcPts val="6000"/>
                </a:lnSpc>
              </a:pPr>
              <a:r>
                <a:rPr lang="ja-JP" altLang="en-US" sz="4400" b="1" dirty="0">
                  <a:latin typeface="+mj-ea"/>
                  <a:ea typeface="+mj-ea"/>
                </a:rPr>
                <a:t>依存症になったら、</a:t>
              </a:r>
            </a:p>
            <a:p>
              <a:pPr algn="ctr">
                <a:lnSpc>
                  <a:spcPts val="6000"/>
                </a:lnSpc>
              </a:pPr>
              <a:r>
                <a:rPr lang="ja-JP" altLang="en-US" sz="4400" b="1" dirty="0">
                  <a:latin typeface="+mj-ea"/>
                  <a:ea typeface="+mj-ea"/>
                </a:rPr>
                <a:t>もう治らないの？</a:t>
              </a:r>
              <a:endParaRPr kumimoji="1" lang="ja-JP" altLang="en-US" sz="4400" b="1" dirty="0">
                <a:latin typeface="+mj-ea"/>
                <a:ea typeface="+mj-ea"/>
              </a:endParaRPr>
            </a:p>
          </p:txBody>
        </p:sp>
      </p:grpSp>
    </p:spTree>
    <p:extLst>
      <p:ext uri="{BB962C8B-B14F-4D97-AF65-F5344CB8AC3E}">
        <p14:creationId xmlns:p14="http://schemas.microsoft.com/office/powerpoint/2010/main" val="2322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FC07284-D18C-C894-DED9-54A1FBCD9C06}"/>
              </a:ext>
            </a:extLst>
          </p:cNvPr>
          <p:cNvSpPr>
            <a:spLocks noGrp="1"/>
          </p:cNvSpPr>
          <p:nvPr>
            <p:ph type="sldNum" sz="quarter" idx="12"/>
          </p:nvPr>
        </p:nvSpPr>
        <p:spPr/>
        <p:txBody>
          <a:bodyPr/>
          <a:lstStyle/>
          <a:p>
            <a:fld id="{31A8A2BA-48A9-43F4-852E-BCA3C59F90C5}" type="slidenum">
              <a:rPr lang="ja-JP" altLang="en-US" smtClean="0"/>
              <a:pPr/>
              <a:t>40</a:t>
            </a:fld>
            <a:endParaRPr lang="ja-JP" altLang="en-US" dirty="0"/>
          </a:p>
        </p:txBody>
      </p:sp>
      <p:sp>
        <p:nvSpPr>
          <p:cNvPr id="5" name="テキスト プレースホルダー 4">
            <a:extLst>
              <a:ext uri="{FF2B5EF4-FFF2-40B4-BE49-F238E27FC236}">
                <a16:creationId xmlns:a16="http://schemas.microsoft.com/office/drawing/2014/main" id="{B68B04BC-4106-0A2D-1735-8A81D0F6A612}"/>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kumimoji="1" lang="ja-JP" altLang="en-US" dirty="0"/>
              <a:t>からの回復と予防</a:t>
            </a:r>
            <a:endParaRPr lang="ja-JP" altLang="en-US" dirty="0"/>
          </a:p>
        </p:txBody>
      </p:sp>
      <p:sp>
        <p:nvSpPr>
          <p:cNvPr id="6" name="テキスト プレースホルダー 5">
            <a:extLst>
              <a:ext uri="{FF2B5EF4-FFF2-40B4-BE49-F238E27FC236}">
                <a16:creationId xmlns:a16="http://schemas.microsoft.com/office/drawing/2014/main" id="{9A72FA30-9190-8226-5680-20E93A1A098F}"/>
              </a:ext>
            </a:extLst>
          </p:cNvPr>
          <p:cNvSpPr>
            <a:spLocks noGrp="1"/>
          </p:cNvSpPr>
          <p:nvPr>
            <p:ph type="body" sz="quarter" idx="14"/>
          </p:nvPr>
        </p:nvSpPr>
        <p:spPr/>
        <p:txBody>
          <a:bodyPr/>
          <a:lstStyle/>
          <a:p>
            <a:r>
              <a:rPr lang="en-US" altLang="ja-JP" dirty="0"/>
              <a:t>5</a:t>
            </a:r>
            <a:endParaRPr lang="ja-JP" altLang="en-US" dirty="0"/>
          </a:p>
        </p:txBody>
      </p:sp>
      <p:sp>
        <p:nvSpPr>
          <p:cNvPr id="23" name="テキスト ボックス 22">
            <a:extLst>
              <a:ext uri="{FF2B5EF4-FFF2-40B4-BE49-F238E27FC236}">
                <a16:creationId xmlns:a16="http://schemas.microsoft.com/office/drawing/2014/main" id="{25E5ADD2-D96C-7812-B775-A154634DF66F}"/>
              </a:ext>
            </a:extLst>
          </p:cNvPr>
          <p:cNvSpPr txBox="1"/>
          <p:nvPr/>
        </p:nvSpPr>
        <p:spPr>
          <a:xfrm>
            <a:off x="1271462" y="2247838"/>
            <a:ext cx="6638132" cy="3254737"/>
          </a:xfrm>
          <a:prstGeom prst="rect">
            <a:avLst/>
          </a:prstGeom>
          <a:noFill/>
          <a:ln w="9525">
            <a:noFill/>
            <a:miter lim="800000"/>
            <a:headEnd/>
            <a:tailEnd/>
          </a:ln>
        </p:spPr>
        <p:txBody>
          <a:bodyPr wrap="square" lIns="0" tIns="0" rIns="0" bIns="0">
            <a:spAutoFit/>
          </a:bodyPr>
          <a:lstStyle>
            <a:defPPr>
              <a:defRPr lang="ja-JP"/>
            </a:defPPr>
            <a:lvl1pPr marL="288028" indent="-288028">
              <a:lnSpc>
                <a:spcPts val="5000"/>
              </a:lnSpc>
              <a:buClr>
                <a:schemeClr val="accent1"/>
              </a:buClr>
              <a:buFont typeface="Wingdings" panose="05000000000000000000" pitchFamily="2" charset="2"/>
              <a:buChar char="l"/>
              <a:defRPr sz="3200" b="0">
                <a:latin typeface="+mj-ea"/>
                <a:ea typeface="+mj-ea"/>
                <a:cs typeface="メイリオ" pitchFamily="50" charset="-128"/>
              </a:defRPr>
            </a:lvl1pPr>
          </a:lstStyle>
          <a:p>
            <a:pPr>
              <a:lnSpc>
                <a:spcPct val="150000"/>
              </a:lnSpc>
            </a:pPr>
            <a:r>
              <a:rPr lang="ja-JP" altLang="en-US" sz="3600" b="1" dirty="0"/>
              <a:t>相談機関</a:t>
            </a:r>
          </a:p>
          <a:p>
            <a:pPr>
              <a:lnSpc>
                <a:spcPct val="150000"/>
              </a:lnSpc>
            </a:pPr>
            <a:r>
              <a:rPr lang="ja-JP" altLang="en-US" sz="3600" b="1" dirty="0"/>
              <a:t>病院・クリニック</a:t>
            </a:r>
          </a:p>
          <a:p>
            <a:pPr>
              <a:lnSpc>
                <a:spcPct val="150000"/>
              </a:lnSpc>
            </a:pPr>
            <a:r>
              <a:rPr lang="ja-JP" altLang="en-US" sz="3600" b="1" dirty="0"/>
              <a:t>自助グループ・リハビリ施設</a:t>
            </a:r>
          </a:p>
          <a:p>
            <a:pPr>
              <a:lnSpc>
                <a:spcPct val="150000"/>
              </a:lnSpc>
            </a:pPr>
            <a:r>
              <a:rPr lang="ja-JP" altLang="en-US" sz="3600" b="1" dirty="0"/>
              <a:t>家族</a:t>
            </a:r>
          </a:p>
        </p:txBody>
      </p:sp>
      <p:sp>
        <p:nvSpPr>
          <p:cNvPr id="20" name="Rectangle 2055">
            <a:extLst>
              <a:ext uri="{FF2B5EF4-FFF2-40B4-BE49-F238E27FC236}">
                <a16:creationId xmlns:a16="http://schemas.microsoft.com/office/drawing/2014/main" id="{752255F9-99AA-C643-2FE7-C416CDAB14D4}"/>
              </a:ext>
            </a:extLst>
          </p:cNvPr>
          <p:cNvSpPr>
            <a:spLocks noChangeArrowheads="1"/>
          </p:cNvSpPr>
          <p:nvPr/>
        </p:nvSpPr>
        <p:spPr bwMode="auto">
          <a:xfrm>
            <a:off x="1271462" y="1355425"/>
            <a:ext cx="10801201" cy="577081"/>
          </a:xfrm>
          <a:prstGeom prst="rect">
            <a:avLst/>
          </a:prstGeom>
          <a:noFill/>
          <a:ln w="9525">
            <a:noFill/>
            <a:miter lim="800000"/>
            <a:headEnd/>
            <a:tailEnd/>
          </a:ln>
        </p:spPr>
        <p:txBody>
          <a:bodyPr wrap="square" lIns="0" tIns="0" rIns="0" bIns="0">
            <a:spAutoFit/>
          </a:bodyPr>
          <a:lstStyle/>
          <a:p>
            <a:pPr>
              <a:lnSpc>
                <a:spcPts val="4500"/>
              </a:lnSpc>
            </a:pPr>
            <a:r>
              <a:rPr lang="ja-JP" altLang="en-US" sz="3400" b="1" dirty="0">
                <a:latin typeface="+mj-ea"/>
                <a:ea typeface="+mj-ea"/>
                <a:cs typeface="メイリオ" pitchFamily="50" charset="-128"/>
              </a:rPr>
              <a:t>さまざまなサポートにより回復することができます</a:t>
            </a:r>
          </a:p>
        </p:txBody>
      </p:sp>
      <p:pic>
        <p:nvPicPr>
          <p:cNvPr id="3" name="図 2">
            <a:extLst>
              <a:ext uri="{FF2B5EF4-FFF2-40B4-BE49-F238E27FC236}">
                <a16:creationId xmlns:a16="http://schemas.microsoft.com/office/drawing/2014/main" id="{F5477973-602A-BDF5-F42A-9037D20B3B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9667" y="3140968"/>
            <a:ext cx="3060909" cy="3003414"/>
          </a:xfrm>
          <a:prstGeom prst="rect">
            <a:avLst/>
          </a:prstGeom>
        </p:spPr>
      </p:pic>
      <p:cxnSp>
        <p:nvCxnSpPr>
          <p:cNvPr id="7" name="直線コネクタ 6">
            <a:extLst>
              <a:ext uri="{FF2B5EF4-FFF2-40B4-BE49-F238E27FC236}">
                <a16:creationId xmlns:a16="http://schemas.microsoft.com/office/drawing/2014/main" id="{59D58CC2-371D-9CF9-FDC9-7C126B8DBBDC}"/>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3C700801-F023-3263-1B1E-35D50E8E6C5C}"/>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custDataLst>
      <p:tags r:id="rId1"/>
    </p:custDataLst>
    <p:extLst>
      <p:ext uri="{BB962C8B-B14F-4D97-AF65-F5344CB8AC3E}">
        <p14:creationId xmlns:p14="http://schemas.microsoft.com/office/powerpoint/2010/main" val="343483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14">
            <a:extLst>
              <a:ext uri="{FF2B5EF4-FFF2-40B4-BE49-F238E27FC236}">
                <a16:creationId xmlns:a16="http://schemas.microsoft.com/office/drawing/2014/main" id="{6C1C9369-712B-E767-B37B-8F67B6040C31}"/>
              </a:ext>
            </a:extLst>
          </p:cNvPr>
          <p:cNvSpPr>
            <a:spLocks noGrp="1"/>
          </p:cNvSpPr>
          <p:nvPr>
            <p:ph type="sldNum" sz="quarter" idx="12"/>
          </p:nvPr>
        </p:nvSpPr>
        <p:spPr/>
        <p:txBody>
          <a:bodyPr/>
          <a:lstStyle/>
          <a:p>
            <a:fld id="{31A8A2BA-48A9-43F4-852E-BCA3C59F90C5}" type="slidenum">
              <a:rPr lang="ja-JP" altLang="en-US" smtClean="0"/>
              <a:pPr/>
              <a:t>41</a:t>
            </a:fld>
            <a:endParaRPr lang="ja-JP" altLang="en-US" dirty="0"/>
          </a:p>
        </p:txBody>
      </p:sp>
      <p:sp>
        <p:nvSpPr>
          <p:cNvPr id="16" name="テキスト プレースホルダー 15">
            <a:extLst>
              <a:ext uri="{FF2B5EF4-FFF2-40B4-BE49-F238E27FC236}">
                <a16:creationId xmlns:a16="http://schemas.microsoft.com/office/drawing/2014/main" id="{9C30B5EA-FDFC-66F9-9E25-E833325EBD0A}"/>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kumimoji="1" lang="ja-JP" altLang="en-US" dirty="0"/>
              <a:t>からの回復と予防</a:t>
            </a:r>
            <a:endParaRPr lang="ja-JP" altLang="en-US" dirty="0"/>
          </a:p>
        </p:txBody>
      </p:sp>
      <p:sp>
        <p:nvSpPr>
          <p:cNvPr id="17" name="テキスト プレースホルダー 16">
            <a:extLst>
              <a:ext uri="{FF2B5EF4-FFF2-40B4-BE49-F238E27FC236}">
                <a16:creationId xmlns:a16="http://schemas.microsoft.com/office/drawing/2014/main" id="{2706B898-5219-A4D7-EFEA-FA0878A6F3B2}"/>
              </a:ext>
            </a:extLst>
          </p:cNvPr>
          <p:cNvSpPr>
            <a:spLocks noGrp="1"/>
          </p:cNvSpPr>
          <p:nvPr>
            <p:ph type="body" sz="quarter" idx="14"/>
          </p:nvPr>
        </p:nvSpPr>
        <p:spPr/>
        <p:txBody>
          <a:bodyPr/>
          <a:lstStyle/>
          <a:p>
            <a:r>
              <a:rPr lang="en-US" altLang="ja-JP" dirty="0"/>
              <a:t>5</a:t>
            </a:r>
            <a:endParaRPr lang="ja-JP" altLang="en-US" dirty="0"/>
          </a:p>
        </p:txBody>
      </p:sp>
      <p:sp>
        <p:nvSpPr>
          <p:cNvPr id="26" name="テキスト ボックス 25">
            <a:extLst>
              <a:ext uri="{FF2B5EF4-FFF2-40B4-BE49-F238E27FC236}">
                <a16:creationId xmlns:a16="http://schemas.microsoft.com/office/drawing/2014/main" id="{946F371D-FF26-EEE1-90A9-5E8B4E1D062F}"/>
              </a:ext>
            </a:extLst>
          </p:cNvPr>
          <p:cNvSpPr txBox="1"/>
          <p:nvPr/>
        </p:nvSpPr>
        <p:spPr>
          <a:xfrm>
            <a:off x="839984" y="2274525"/>
            <a:ext cx="10512032" cy="3634328"/>
          </a:xfrm>
          <a:prstGeom prst="rect">
            <a:avLst/>
          </a:prstGeom>
          <a:noFill/>
          <a:ln w="9525">
            <a:noFill/>
            <a:miter lim="800000"/>
            <a:headEnd/>
            <a:tailEnd/>
          </a:ln>
        </p:spPr>
        <p:txBody>
          <a:bodyPr wrap="square" lIns="0" tIns="0" rIns="0" bIns="0">
            <a:spAutoFit/>
          </a:bodyPr>
          <a:lstStyle>
            <a:defPPr>
              <a:defRPr lang="ja-JP"/>
            </a:defPPr>
            <a:lvl1pPr marL="288000" indent="-288000">
              <a:lnSpc>
                <a:spcPts val="3200"/>
              </a:lnSpc>
              <a:spcAft>
                <a:spcPts val="1200"/>
              </a:spcAft>
              <a:buClr>
                <a:schemeClr val="accent1"/>
              </a:buClr>
              <a:buFont typeface="Wingdings" panose="05000000000000000000" pitchFamily="2" charset="2"/>
              <a:buChar char="l"/>
              <a:defRPr sz="2400" b="1">
                <a:latin typeface="+mj-ea"/>
                <a:ea typeface="+mj-ea"/>
                <a:cs typeface="メイリオ" pitchFamily="50" charset="-128"/>
              </a:defRPr>
            </a:lvl1pPr>
          </a:lstStyle>
          <a:p>
            <a:pPr>
              <a:lnSpc>
                <a:spcPts val="5000"/>
              </a:lnSpc>
            </a:pPr>
            <a:r>
              <a:rPr lang="ja-JP" altLang="en-US" sz="3300" dirty="0"/>
              <a:t>依存症について正しい知識を理解する</a:t>
            </a:r>
          </a:p>
          <a:p>
            <a:pPr>
              <a:lnSpc>
                <a:spcPts val="5000"/>
              </a:lnSpc>
            </a:pPr>
            <a:r>
              <a:rPr lang="ja-JP" altLang="en-US" sz="3300" dirty="0"/>
              <a:t>違法な薬物は使用しない</a:t>
            </a:r>
          </a:p>
          <a:p>
            <a:pPr>
              <a:lnSpc>
                <a:spcPts val="5000"/>
              </a:lnSpc>
            </a:pPr>
            <a:r>
              <a:rPr lang="ja-JP" altLang="en-US" sz="3300" dirty="0"/>
              <a:t>医薬品を本来とは異なる目的や使い方で使用しない</a:t>
            </a:r>
            <a:endParaRPr lang="en-US" altLang="ja-JP" sz="3300" dirty="0"/>
          </a:p>
          <a:p>
            <a:pPr>
              <a:lnSpc>
                <a:spcPts val="5000"/>
              </a:lnSpc>
            </a:pPr>
            <a:r>
              <a:rPr lang="ja-JP" altLang="en-US" sz="3300" dirty="0"/>
              <a:t>悩み事やストレスを解消するために、お酒を飲んだり、薬物を使ったり、ゲームやギャンブル等をしない</a:t>
            </a:r>
          </a:p>
        </p:txBody>
      </p:sp>
      <p:sp>
        <p:nvSpPr>
          <p:cNvPr id="4" name="Rectangle 2055">
            <a:extLst>
              <a:ext uri="{FF2B5EF4-FFF2-40B4-BE49-F238E27FC236}">
                <a16:creationId xmlns:a16="http://schemas.microsoft.com/office/drawing/2014/main" id="{3EB89FAE-940A-9FD6-54C3-7AAA8F6CAB38}"/>
              </a:ext>
            </a:extLst>
          </p:cNvPr>
          <p:cNvSpPr>
            <a:spLocks noChangeArrowheads="1"/>
          </p:cNvSpPr>
          <p:nvPr/>
        </p:nvSpPr>
        <p:spPr bwMode="auto">
          <a:xfrm>
            <a:off x="1271464" y="1355425"/>
            <a:ext cx="8568952" cy="577081"/>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依存症の予防に役に立つこと①　　</a:t>
            </a:r>
          </a:p>
        </p:txBody>
      </p:sp>
      <p:cxnSp>
        <p:nvCxnSpPr>
          <p:cNvPr id="5" name="直線コネクタ 4">
            <a:extLst>
              <a:ext uri="{FF2B5EF4-FFF2-40B4-BE49-F238E27FC236}">
                <a16:creationId xmlns:a16="http://schemas.microsoft.com/office/drawing/2014/main" id="{D4446402-63EC-5C7D-6377-B9CDBD3AD503}"/>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5C2BF4E2-B703-08DB-CCEB-A2553BF5BEE9}"/>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custDataLst>
      <p:tags r:id="rId1"/>
    </p:custDataLst>
    <p:extLst>
      <p:ext uri="{BB962C8B-B14F-4D97-AF65-F5344CB8AC3E}">
        <p14:creationId xmlns:p14="http://schemas.microsoft.com/office/powerpoint/2010/main" val="36447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14">
            <a:extLst>
              <a:ext uri="{FF2B5EF4-FFF2-40B4-BE49-F238E27FC236}">
                <a16:creationId xmlns:a16="http://schemas.microsoft.com/office/drawing/2014/main" id="{6C1C9369-712B-E767-B37B-8F67B6040C31}"/>
              </a:ext>
            </a:extLst>
          </p:cNvPr>
          <p:cNvSpPr>
            <a:spLocks noGrp="1"/>
          </p:cNvSpPr>
          <p:nvPr>
            <p:ph type="sldNum" sz="quarter" idx="12"/>
          </p:nvPr>
        </p:nvSpPr>
        <p:spPr/>
        <p:txBody>
          <a:bodyPr/>
          <a:lstStyle/>
          <a:p>
            <a:fld id="{31A8A2BA-48A9-43F4-852E-BCA3C59F90C5}" type="slidenum">
              <a:rPr lang="ja-JP" altLang="en-US" smtClean="0"/>
              <a:pPr/>
              <a:t>42</a:t>
            </a:fld>
            <a:endParaRPr lang="ja-JP" altLang="en-US" dirty="0"/>
          </a:p>
        </p:txBody>
      </p:sp>
      <p:sp>
        <p:nvSpPr>
          <p:cNvPr id="16" name="テキスト プレースホルダー 15">
            <a:extLst>
              <a:ext uri="{FF2B5EF4-FFF2-40B4-BE49-F238E27FC236}">
                <a16:creationId xmlns:a16="http://schemas.microsoft.com/office/drawing/2014/main" id="{9C30B5EA-FDFC-66F9-9E25-E833325EBD0A}"/>
              </a:ext>
            </a:extLst>
          </p:cNvPr>
          <p:cNvSpPr>
            <a:spLocks noGrp="1"/>
          </p:cNvSpPr>
          <p:nvPr>
            <p:ph type="body" sz="quarter" idx="13"/>
          </p:nvPr>
        </p:nvSpPr>
        <p:spPr/>
        <p:txBody>
          <a:bodyPr/>
          <a:lstStyle/>
          <a:p>
            <a:r>
              <a:rPr lang="en-US" altLang="ja-JP" dirty="0"/>
              <a:t>｢</a:t>
            </a:r>
            <a:r>
              <a:rPr lang="ja-JP" altLang="en-US" dirty="0"/>
              <a:t>依存症</a:t>
            </a:r>
            <a:r>
              <a:rPr lang="en-US" altLang="ja-JP" dirty="0"/>
              <a:t>｣</a:t>
            </a:r>
            <a:r>
              <a:rPr kumimoji="1" lang="ja-JP" altLang="en-US" dirty="0"/>
              <a:t>からの回復と予防</a:t>
            </a:r>
            <a:endParaRPr lang="ja-JP" altLang="en-US" dirty="0"/>
          </a:p>
        </p:txBody>
      </p:sp>
      <p:sp>
        <p:nvSpPr>
          <p:cNvPr id="17" name="テキスト プレースホルダー 16">
            <a:extLst>
              <a:ext uri="{FF2B5EF4-FFF2-40B4-BE49-F238E27FC236}">
                <a16:creationId xmlns:a16="http://schemas.microsoft.com/office/drawing/2014/main" id="{2706B898-5219-A4D7-EFEA-FA0878A6F3B2}"/>
              </a:ext>
            </a:extLst>
          </p:cNvPr>
          <p:cNvSpPr>
            <a:spLocks noGrp="1"/>
          </p:cNvSpPr>
          <p:nvPr>
            <p:ph type="body" sz="quarter" idx="14"/>
          </p:nvPr>
        </p:nvSpPr>
        <p:spPr/>
        <p:txBody>
          <a:bodyPr/>
          <a:lstStyle/>
          <a:p>
            <a:r>
              <a:rPr lang="en-US" altLang="ja-JP" dirty="0"/>
              <a:t>5</a:t>
            </a:r>
            <a:endParaRPr lang="ja-JP" altLang="en-US" dirty="0"/>
          </a:p>
        </p:txBody>
      </p:sp>
      <p:sp>
        <p:nvSpPr>
          <p:cNvPr id="26" name="テキスト ボックス 25">
            <a:extLst>
              <a:ext uri="{FF2B5EF4-FFF2-40B4-BE49-F238E27FC236}">
                <a16:creationId xmlns:a16="http://schemas.microsoft.com/office/drawing/2014/main" id="{946F371D-FF26-EEE1-90A9-5E8B4E1D062F}"/>
              </a:ext>
            </a:extLst>
          </p:cNvPr>
          <p:cNvSpPr txBox="1"/>
          <p:nvPr/>
        </p:nvSpPr>
        <p:spPr>
          <a:xfrm>
            <a:off x="984001" y="2276872"/>
            <a:ext cx="10138802" cy="3634328"/>
          </a:xfrm>
          <a:prstGeom prst="rect">
            <a:avLst/>
          </a:prstGeom>
          <a:noFill/>
          <a:ln w="9525">
            <a:noFill/>
            <a:miter lim="800000"/>
            <a:headEnd/>
            <a:tailEnd/>
          </a:ln>
        </p:spPr>
        <p:txBody>
          <a:bodyPr wrap="square" lIns="0" tIns="0" rIns="0" bIns="0">
            <a:spAutoFit/>
          </a:bodyPr>
          <a:lstStyle>
            <a:defPPr>
              <a:defRPr lang="ja-JP"/>
            </a:defPPr>
            <a:lvl1pPr marL="288000" indent="-288000">
              <a:lnSpc>
                <a:spcPts val="4400"/>
              </a:lnSpc>
              <a:spcAft>
                <a:spcPts val="1200"/>
              </a:spcAft>
              <a:buClr>
                <a:schemeClr val="accent1"/>
              </a:buClr>
              <a:buFont typeface="Wingdings" panose="05000000000000000000" pitchFamily="2" charset="2"/>
              <a:buChar char="l"/>
              <a:defRPr sz="3200" b="1">
                <a:latin typeface="+mj-ea"/>
                <a:ea typeface="+mj-ea"/>
                <a:cs typeface="メイリオ" pitchFamily="50" charset="-128"/>
              </a:defRPr>
            </a:lvl1pPr>
          </a:lstStyle>
          <a:p>
            <a:pPr>
              <a:lnSpc>
                <a:spcPts val="5000"/>
              </a:lnSpc>
            </a:pPr>
            <a:r>
              <a:rPr lang="ja-JP" altLang="en-US" sz="3300" dirty="0"/>
              <a:t>スマホやゲームは時間や使い方のルールを守る</a:t>
            </a:r>
          </a:p>
          <a:p>
            <a:pPr>
              <a:lnSpc>
                <a:spcPts val="5000"/>
              </a:lnSpc>
            </a:pPr>
            <a:r>
              <a:rPr lang="ja-JP" altLang="en-US" sz="3300" dirty="0"/>
              <a:t>スマホやゲームから離れて活動をする時間を作る</a:t>
            </a:r>
          </a:p>
          <a:p>
            <a:pPr>
              <a:lnSpc>
                <a:spcPts val="5000"/>
              </a:lnSpc>
            </a:pPr>
            <a:r>
              <a:rPr lang="ja-JP" altLang="en-US" sz="3300" dirty="0"/>
              <a:t>生活や人間関係を豊かにするような楽しみや趣味、</a:t>
            </a:r>
            <a:br>
              <a:rPr lang="en-US" altLang="ja-JP" sz="3300" dirty="0"/>
            </a:br>
            <a:r>
              <a:rPr lang="ja-JP" altLang="en-US" sz="3300" dirty="0"/>
              <a:t>生きがいをみつける</a:t>
            </a:r>
          </a:p>
          <a:p>
            <a:pPr>
              <a:lnSpc>
                <a:spcPts val="5000"/>
              </a:lnSpc>
            </a:pPr>
            <a:r>
              <a:rPr lang="ja-JP" altLang="en-US" sz="3300" dirty="0"/>
              <a:t>何かに困ったり、悩んだりしたら、誰かに相談する</a:t>
            </a:r>
          </a:p>
        </p:txBody>
      </p:sp>
      <p:sp>
        <p:nvSpPr>
          <p:cNvPr id="4" name="Rectangle 2055">
            <a:extLst>
              <a:ext uri="{FF2B5EF4-FFF2-40B4-BE49-F238E27FC236}">
                <a16:creationId xmlns:a16="http://schemas.microsoft.com/office/drawing/2014/main" id="{CA1CFAC2-4AB4-4C87-5430-DD1C8F2C7E85}"/>
              </a:ext>
            </a:extLst>
          </p:cNvPr>
          <p:cNvSpPr>
            <a:spLocks noChangeArrowheads="1"/>
          </p:cNvSpPr>
          <p:nvPr/>
        </p:nvSpPr>
        <p:spPr bwMode="auto">
          <a:xfrm>
            <a:off x="1271464" y="1355425"/>
            <a:ext cx="8568952" cy="577081"/>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依存症の予防に役に立つこと②　　</a:t>
            </a:r>
          </a:p>
        </p:txBody>
      </p:sp>
      <p:cxnSp>
        <p:nvCxnSpPr>
          <p:cNvPr id="5" name="直線コネクタ 4">
            <a:extLst>
              <a:ext uri="{FF2B5EF4-FFF2-40B4-BE49-F238E27FC236}">
                <a16:creationId xmlns:a16="http://schemas.microsoft.com/office/drawing/2014/main" id="{3EE71382-CE8B-0BAB-C4D1-53E74AE2E63C}"/>
              </a:ext>
            </a:extLst>
          </p:cNvPr>
          <p:cNvCxnSpPr>
            <a:cxnSpLocks/>
          </p:cNvCxnSpPr>
          <p:nvPr/>
        </p:nvCxnSpPr>
        <p:spPr>
          <a:xfrm>
            <a:off x="984001" y="2016000"/>
            <a:ext cx="102240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5B87C72E-8DD1-6D0A-7952-DA64BC9E7898}"/>
              </a:ext>
            </a:extLst>
          </p:cNvPr>
          <p:cNvSpPr/>
          <p:nvPr/>
        </p:nvSpPr>
        <p:spPr>
          <a:xfrm>
            <a:off x="984001" y="1346400"/>
            <a:ext cx="71441" cy="5040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custDataLst>
      <p:tags r:id="rId1"/>
    </p:custDataLst>
    <p:extLst>
      <p:ext uri="{BB962C8B-B14F-4D97-AF65-F5344CB8AC3E}">
        <p14:creationId xmlns:p14="http://schemas.microsoft.com/office/powerpoint/2010/main" val="409951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950ED0-FDE0-2392-E188-5994A2CE214E}"/>
              </a:ext>
            </a:extLst>
          </p:cNvPr>
          <p:cNvSpPr>
            <a:spLocks noGrp="1"/>
          </p:cNvSpPr>
          <p:nvPr>
            <p:ph type="sldNum" sz="quarter" idx="12"/>
          </p:nvPr>
        </p:nvSpPr>
        <p:spPr>
          <a:xfrm>
            <a:off x="11568607" y="6356351"/>
            <a:ext cx="396528" cy="365125"/>
          </a:xfrm>
        </p:spPr>
        <p:txBody>
          <a:bodyPr/>
          <a:lstStyle/>
          <a:p>
            <a:fld id="{31A8A2BA-48A9-43F4-852E-BCA3C59F90C5}" type="slidenum">
              <a:rPr lang="ja-JP" altLang="en-US" smtClean="0"/>
              <a:pPr/>
              <a:t>43</a:t>
            </a:fld>
            <a:endParaRPr lang="ja-JP" altLang="en-US" dirty="0"/>
          </a:p>
        </p:txBody>
      </p:sp>
      <p:sp>
        <p:nvSpPr>
          <p:cNvPr id="10" name="テキスト プレースホルダー 9">
            <a:extLst>
              <a:ext uri="{FF2B5EF4-FFF2-40B4-BE49-F238E27FC236}">
                <a16:creationId xmlns:a16="http://schemas.microsoft.com/office/drawing/2014/main" id="{6C4A1B67-BA0E-80CF-45B3-666389F930D8}"/>
              </a:ext>
            </a:extLst>
          </p:cNvPr>
          <p:cNvSpPr>
            <a:spLocks noGrp="1"/>
          </p:cNvSpPr>
          <p:nvPr>
            <p:ph type="body" sz="quarter" idx="19"/>
          </p:nvPr>
        </p:nvSpPr>
        <p:spPr>
          <a:xfrm>
            <a:off x="2855641" y="1268760"/>
            <a:ext cx="8640960" cy="2031582"/>
          </a:xfrm>
        </p:spPr>
        <p:txBody>
          <a:bodyPr/>
          <a:lstStyle/>
          <a:p>
            <a:r>
              <a:rPr lang="ja-JP" altLang="en-US" dirty="0"/>
              <a:t>体験談を</a:t>
            </a:r>
            <a:endParaRPr lang="en-US" altLang="ja-JP" dirty="0"/>
          </a:p>
          <a:p>
            <a:r>
              <a:rPr lang="ja-JP" altLang="en-US" dirty="0"/>
              <a:t>聞いてみよう</a:t>
            </a:r>
          </a:p>
        </p:txBody>
      </p:sp>
    </p:spTree>
    <p:extLst>
      <p:ext uri="{BB962C8B-B14F-4D97-AF65-F5344CB8AC3E}">
        <p14:creationId xmlns:p14="http://schemas.microsoft.com/office/powerpoint/2010/main" val="913669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950ED0-FDE0-2392-E188-5994A2CE214E}"/>
              </a:ext>
            </a:extLst>
          </p:cNvPr>
          <p:cNvSpPr>
            <a:spLocks noGrp="1"/>
          </p:cNvSpPr>
          <p:nvPr>
            <p:ph type="sldNum" sz="quarter" idx="12"/>
          </p:nvPr>
        </p:nvSpPr>
        <p:spPr>
          <a:xfrm>
            <a:off x="11568607" y="6356351"/>
            <a:ext cx="396528" cy="365125"/>
          </a:xfrm>
        </p:spPr>
        <p:txBody>
          <a:bodyPr/>
          <a:lstStyle/>
          <a:p>
            <a:fld id="{31A8A2BA-48A9-43F4-852E-BCA3C59F90C5}" type="slidenum">
              <a:rPr lang="ja-JP" altLang="en-US" smtClean="0"/>
              <a:pPr/>
              <a:t>44</a:t>
            </a:fld>
            <a:endParaRPr lang="ja-JP" altLang="en-US" dirty="0"/>
          </a:p>
        </p:txBody>
      </p:sp>
      <p:sp>
        <p:nvSpPr>
          <p:cNvPr id="10" name="テキスト プレースホルダー 9">
            <a:extLst>
              <a:ext uri="{FF2B5EF4-FFF2-40B4-BE49-F238E27FC236}">
                <a16:creationId xmlns:a16="http://schemas.microsoft.com/office/drawing/2014/main" id="{6C4A1B67-BA0E-80CF-45B3-666389F930D8}"/>
              </a:ext>
            </a:extLst>
          </p:cNvPr>
          <p:cNvSpPr>
            <a:spLocks noGrp="1"/>
          </p:cNvSpPr>
          <p:nvPr>
            <p:ph type="body" sz="quarter" idx="19"/>
          </p:nvPr>
        </p:nvSpPr>
        <p:spPr>
          <a:xfrm>
            <a:off x="2855641" y="1209398"/>
            <a:ext cx="8640960" cy="2003578"/>
          </a:xfrm>
        </p:spPr>
        <p:txBody>
          <a:bodyPr/>
          <a:lstStyle/>
          <a:p>
            <a:r>
              <a:rPr lang="ja-JP" altLang="en-US" dirty="0"/>
              <a:t>本人の声を</a:t>
            </a:r>
            <a:endParaRPr lang="en-US" altLang="ja-JP" dirty="0"/>
          </a:p>
          <a:p>
            <a:r>
              <a:rPr lang="ja-JP" altLang="en-US" dirty="0"/>
              <a:t>聞いてみよう</a:t>
            </a:r>
          </a:p>
        </p:txBody>
      </p:sp>
    </p:spTree>
    <p:extLst>
      <p:ext uri="{BB962C8B-B14F-4D97-AF65-F5344CB8AC3E}">
        <p14:creationId xmlns:p14="http://schemas.microsoft.com/office/powerpoint/2010/main" val="3537259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45</a:t>
            </a:fld>
            <a:endParaRPr lang="ja-JP" altLang="en-US" dirty="0"/>
          </a:p>
        </p:txBody>
      </p:sp>
      <p:sp>
        <p:nvSpPr>
          <p:cNvPr id="8" name="Rectangle 2055">
            <a:extLst>
              <a:ext uri="{FF2B5EF4-FFF2-40B4-BE49-F238E27FC236}">
                <a16:creationId xmlns:a16="http://schemas.microsoft.com/office/drawing/2014/main" id="{6C4D57D4-64DB-CA18-A32F-69538F1DFFDF}"/>
              </a:ext>
            </a:extLst>
          </p:cNvPr>
          <p:cNvSpPr>
            <a:spLocks/>
          </p:cNvSpPr>
          <p:nvPr/>
        </p:nvSpPr>
        <p:spPr bwMode="auto">
          <a:xfrm>
            <a:off x="1271464" y="1340768"/>
            <a:ext cx="9865096"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本人の声①</a:t>
            </a:r>
          </a:p>
        </p:txBody>
      </p:sp>
      <p:sp>
        <p:nvSpPr>
          <p:cNvPr id="13" name="テキスト ボックス 12">
            <a:extLst>
              <a:ext uri="{FF2B5EF4-FFF2-40B4-BE49-F238E27FC236}">
                <a16:creationId xmlns:a16="http://schemas.microsoft.com/office/drawing/2014/main" id="{BAFABDAA-C766-6290-CCA4-117D80CD68AA}"/>
              </a:ext>
            </a:extLst>
          </p:cNvPr>
          <p:cNvSpPr txBox="1">
            <a:spLocks/>
          </p:cNvSpPr>
          <p:nvPr/>
        </p:nvSpPr>
        <p:spPr>
          <a:xfrm>
            <a:off x="6856352" y="1279001"/>
            <a:ext cx="64" cy="215444"/>
          </a:xfrm>
          <a:prstGeom prst="rect">
            <a:avLst/>
          </a:prstGeom>
          <a:noFill/>
        </p:spPr>
        <p:txBody>
          <a:bodyPr wrap="none" lIns="0" tIns="0" rIns="0" bIns="0" rtlCol="0">
            <a:spAutoFit/>
          </a:bodyPr>
          <a:lstStyle/>
          <a:p>
            <a:pPr algn="ctr"/>
            <a:endParaRPr lang="ja-JP" altLang="en-US" sz="1400" b="0" dirty="0"/>
          </a:p>
        </p:txBody>
      </p:sp>
      <p:sp>
        <p:nvSpPr>
          <p:cNvPr id="24" name="テキスト ボックス 23">
            <a:extLst>
              <a:ext uri="{FF2B5EF4-FFF2-40B4-BE49-F238E27FC236}">
                <a16:creationId xmlns:a16="http://schemas.microsoft.com/office/drawing/2014/main" id="{1AE632D9-60D6-495D-631B-AA519A54A538}"/>
              </a:ext>
            </a:extLst>
          </p:cNvPr>
          <p:cNvSpPr txBox="1"/>
          <p:nvPr/>
        </p:nvSpPr>
        <p:spPr>
          <a:xfrm>
            <a:off x="1055442" y="2276872"/>
            <a:ext cx="9721080" cy="3810017"/>
          </a:xfrm>
          <a:prstGeom prst="rect">
            <a:avLst/>
          </a:prstGeom>
          <a:noFill/>
        </p:spPr>
        <p:txBody>
          <a:bodyPr wrap="square" lIns="0" tIns="0" rIns="0" bIns="0" rtlCol="0">
            <a:spAutoFit/>
          </a:bodyPr>
          <a:lstStyle>
            <a:defPPr>
              <a:defRPr lang="ja-JP"/>
            </a:defPPr>
            <a:lvl1pPr>
              <a:lnSpc>
                <a:spcPts val="2600"/>
              </a:lnSpc>
              <a:defRPr b="1"/>
            </a:lvl1pPr>
          </a:lstStyle>
          <a:p>
            <a:pPr>
              <a:lnSpc>
                <a:spcPts val="5000"/>
              </a:lnSpc>
            </a:pPr>
            <a:r>
              <a:rPr lang="ja-JP" altLang="en-US" sz="3300" dirty="0">
                <a:latin typeface="+mj-ea"/>
                <a:ea typeface="+mj-ea"/>
              </a:rPr>
              <a:t>友だちもできた。</a:t>
            </a:r>
            <a:endParaRPr lang="en-US" altLang="ja-JP" sz="3300" dirty="0">
              <a:latin typeface="+mj-ea"/>
              <a:ea typeface="+mj-ea"/>
            </a:endParaRPr>
          </a:p>
          <a:p>
            <a:pPr>
              <a:lnSpc>
                <a:spcPts val="5000"/>
              </a:lnSpc>
            </a:pPr>
            <a:r>
              <a:rPr lang="ja-JP" altLang="en-US" sz="3300" dirty="0">
                <a:latin typeface="+mj-ea"/>
                <a:ea typeface="+mj-ea"/>
              </a:rPr>
              <a:t>特別なことをしている優越感にも浸れた。</a:t>
            </a:r>
          </a:p>
          <a:p>
            <a:pPr>
              <a:lnSpc>
                <a:spcPts val="5000"/>
              </a:lnSpc>
            </a:pPr>
            <a:r>
              <a:rPr lang="ja-JP" altLang="en-US" sz="3300" dirty="0">
                <a:latin typeface="+mj-ea"/>
                <a:ea typeface="+mj-ea"/>
              </a:rPr>
              <a:t>一瞬でどんな気分にでもなれた。</a:t>
            </a:r>
            <a:endParaRPr lang="en-US" altLang="ja-JP" sz="3300" dirty="0">
              <a:latin typeface="+mj-ea"/>
              <a:ea typeface="+mj-ea"/>
            </a:endParaRPr>
          </a:p>
          <a:p>
            <a:pPr>
              <a:lnSpc>
                <a:spcPts val="5000"/>
              </a:lnSpc>
            </a:pPr>
            <a:r>
              <a:rPr lang="ja-JP" altLang="en-US" sz="3300" dirty="0">
                <a:latin typeface="+mj-ea"/>
                <a:ea typeface="+mj-ea"/>
              </a:rPr>
              <a:t>苦手なことも克服できた。</a:t>
            </a:r>
            <a:endParaRPr lang="en-US" altLang="ja-JP" sz="3300" dirty="0">
              <a:latin typeface="+mj-ea"/>
              <a:ea typeface="+mj-ea"/>
            </a:endParaRPr>
          </a:p>
          <a:p>
            <a:pPr>
              <a:lnSpc>
                <a:spcPts val="5000"/>
              </a:lnSpc>
            </a:pPr>
            <a:r>
              <a:rPr lang="ja-JP" altLang="en-US" sz="3300" dirty="0">
                <a:latin typeface="+mj-ea"/>
                <a:ea typeface="+mj-ea"/>
              </a:rPr>
              <a:t>自信がついて自分のことが大好きになった・・・</a:t>
            </a:r>
            <a:endParaRPr lang="en-US" altLang="ja-JP" sz="3300" dirty="0">
              <a:latin typeface="+mj-ea"/>
              <a:ea typeface="+mj-ea"/>
            </a:endParaRPr>
          </a:p>
          <a:p>
            <a:pPr>
              <a:lnSpc>
                <a:spcPts val="5000"/>
              </a:lnSpc>
            </a:pPr>
            <a:r>
              <a:rPr lang="ja-JP" altLang="en-US" sz="3300" dirty="0">
                <a:latin typeface="+mj-ea"/>
                <a:ea typeface="+mj-ea"/>
              </a:rPr>
              <a:t>けど、全部幻だった。</a:t>
            </a:r>
            <a:endParaRPr lang="en-US" altLang="ja-JP" sz="3300" dirty="0">
              <a:latin typeface="+mj-ea"/>
              <a:ea typeface="+mj-ea"/>
            </a:endParaRPr>
          </a:p>
        </p:txBody>
      </p:sp>
      <p:cxnSp>
        <p:nvCxnSpPr>
          <p:cNvPr id="16" name="直線コネクタ 15">
            <a:extLst>
              <a:ext uri="{FF2B5EF4-FFF2-40B4-BE49-F238E27FC236}">
                <a16:creationId xmlns:a16="http://schemas.microsoft.com/office/drawing/2014/main" id="{3255585F-0900-3BD2-0C31-201227337707}"/>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F668E3C6-6514-9FFA-E370-25163EF6F9D4}"/>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90871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46</a:t>
            </a:fld>
            <a:endParaRPr lang="ja-JP" altLang="en-US" dirty="0"/>
          </a:p>
        </p:txBody>
      </p:sp>
      <p:sp>
        <p:nvSpPr>
          <p:cNvPr id="8" name="Rectangle 2055">
            <a:extLst>
              <a:ext uri="{FF2B5EF4-FFF2-40B4-BE49-F238E27FC236}">
                <a16:creationId xmlns:a16="http://schemas.microsoft.com/office/drawing/2014/main" id="{6C4D57D4-64DB-CA18-A32F-69538F1DFFDF}"/>
              </a:ext>
            </a:extLst>
          </p:cNvPr>
          <p:cNvSpPr>
            <a:spLocks/>
          </p:cNvSpPr>
          <p:nvPr/>
        </p:nvSpPr>
        <p:spPr bwMode="auto">
          <a:xfrm>
            <a:off x="1271464" y="1340768"/>
            <a:ext cx="9865096"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本人の声①</a:t>
            </a:r>
          </a:p>
        </p:txBody>
      </p:sp>
      <p:sp>
        <p:nvSpPr>
          <p:cNvPr id="13" name="テキスト ボックス 12">
            <a:extLst>
              <a:ext uri="{FF2B5EF4-FFF2-40B4-BE49-F238E27FC236}">
                <a16:creationId xmlns:a16="http://schemas.microsoft.com/office/drawing/2014/main" id="{BAFABDAA-C766-6290-CCA4-117D80CD68AA}"/>
              </a:ext>
            </a:extLst>
          </p:cNvPr>
          <p:cNvSpPr txBox="1">
            <a:spLocks/>
          </p:cNvSpPr>
          <p:nvPr/>
        </p:nvSpPr>
        <p:spPr>
          <a:xfrm>
            <a:off x="6856352" y="1279001"/>
            <a:ext cx="64" cy="215444"/>
          </a:xfrm>
          <a:prstGeom prst="rect">
            <a:avLst/>
          </a:prstGeom>
          <a:noFill/>
        </p:spPr>
        <p:txBody>
          <a:bodyPr wrap="none" lIns="0" tIns="0" rIns="0" bIns="0" rtlCol="0">
            <a:spAutoFit/>
          </a:bodyPr>
          <a:lstStyle/>
          <a:p>
            <a:pPr algn="ctr"/>
            <a:endParaRPr lang="ja-JP" altLang="en-US" sz="1400" b="0" dirty="0"/>
          </a:p>
        </p:txBody>
      </p:sp>
      <p:sp>
        <p:nvSpPr>
          <p:cNvPr id="2" name="テキスト ボックス 1">
            <a:extLst>
              <a:ext uri="{FF2B5EF4-FFF2-40B4-BE49-F238E27FC236}">
                <a16:creationId xmlns:a16="http://schemas.microsoft.com/office/drawing/2014/main" id="{9BE5222A-0CDC-0B9A-0FA8-20BBE615A689}"/>
              </a:ext>
            </a:extLst>
          </p:cNvPr>
          <p:cNvSpPr txBox="1"/>
          <p:nvPr/>
        </p:nvSpPr>
        <p:spPr>
          <a:xfrm>
            <a:off x="1019721" y="2276872"/>
            <a:ext cx="10014302" cy="3810017"/>
          </a:xfrm>
          <a:prstGeom prst="rect">
            <a:avLst/>
          </a:prstGeom>
          <a:noFill/>
        </p:spPr>
        <p:txBody>
          <a:bodyPr wrap="square" lIns="0" tIns="0" rIns="0" bIns="0" rtlCol="0">
            <a:spAutoFit/>
          </a:bodyPr>
          <a:lstStyle>
            <a:defPPr>
              <a:defRPr lang="ja-JP"/>
            </a:defPPr>
            <a:lvl1pPr>
              <a:lnSpc>
                <a:spcPts val="2600"/>
              </a:lnSpc>
              <a:defRPr b="1"/>
            </a:lvl1pPr>
          </a:lstStyle>
          <a:p>
            <a:pPr>
              <a:lnSpc>
                <a:spcPts val="5000"/>
              </a:lnSpc>
            </a:pPr>
            <a:r>
              <a:rPr lang="ja-JP" altLang="en-US" sz="3200" dirty="0">
                <a:latin typeface="+mj-ea"/>
                <a:ea typeface="+mj-ea"/>
              </a:rPr>
              <a:t>薬物を使って</a:t>
            </a:r>
            <a:r>
              <a:rPr lang="en-US" altLang="ja-JP" sz="3200" dirty="0">
                <a:latin typeface="+mj-ea"/>
                <a:ea typeface="+mj-ea"/>
              </a:rPr>
              <a:t>､</a:t>
            </a:r>
            <a:r>
              <a:rPr lang="ja-JP" altLang="en-US" sz="3200" dirty="0">
                <a:latin typeface="+mj-ea"/>
                <a:ea typeface="+mj-ea"/>
              </a:rPr>
              <a:t>一瞬</a:t>
            </a:r>
            <a:r>
              <a:rPr lang="en-US" altLang="ja-JP" sz="3200" dirty="0">
                <a:latin typeface="+mj-ea"/>
                <a:ea typeface="+mj-ea"/>
              </a:rPr>
              <a:t>､</a:t>
            </a:r>
            <a:r>
              <a:rPr lang="ja-JP" altLang="en-US" sz="3200" dirty="0">
                <a:latin typeface="+mj-ea"/>
                <a:ea typeface="+mj-ea"/>
              </a:rPr>
              <a:t>楽になったり</a:t>
            </a:r>
            <a:r>
              <a:rPr lang="en-US" altLang="ja-JP" sz="3200" dirty="0">
                <a:latin typeface="+mj-ea"/>
                <a:ea typeface="+mj-ea"/>
              </a:rPr>
              <a:t>､</a:t>
            </a:r>
            <a:r>
              <a:rPr lang="ja-JP" altLang="en-US" sz="3200" dirty="0">
                <a:latin typeface="+mj-ea"/>
                <a:ea typeface="+mj-ea"/>
              </a:rPr>
              <a:t>優越感に浸ったり、</a:t>
            </a:r>
            <a:endParaRPr lang="en-US" altLang="ja-JP" sz="3200" dirty="0">
              <a:latin typeface="+mj-ea"/>
              <a:ea typeface="+mj-ea"/>
            </a:endParaRPr>
          </a:p>
          <a:p>
            <a:pPr>
              <a:lnSpc>
                <a:spcPts val="5000"/>
              </a:lnSpc>
            </a:pPr>
            <a:r>
              <a:rPr lang="ja-JP" altLang="en-US" sz="3200" dirty="0">
                <a:latin typeface="+mj-ea"/>
                <a:ea typeface="+mj-ea"/>
              </a:rPr>
              <a:t>自分の「課題」を解決できたように思うけど、</a:t>
            </a:r>
            <a:endParaRPr lang="en-US" altLang="ja-JP" sz="3200" dirty="0">
              <a:latin typeface="+mj-ea"/>
              <a:ea typeface="+mj-ea"/>
            </a:endParaRPr>
          </a:p>
          <a:p>
            <a:pPr>
              <a:lnSpc>
                <a:spcPts val="5000"/>
              </a:lnSpc>
            </a:pPr>
            <a:r>
              <a:rPr lang="ja-JP" altLang="en-US" sz="3200" dirty="0">
                <a:latin typeface="+mj-ea"/>
                <a:ea typeface="+mj-ea"/>
              </a:rPr>
              <a:t>それは一瞬だけ。</a:t>
            </a:r>
            <a:endParaRPr lang="en-US" altLang="ja-JP" sz="3200" dirty="0">
              <a:latin typeface="+mj-ea"/>
              <a:ea typeface="+mj-ea"/>
            </a:endParaRPr>
          </a:p>
          <a:p>
            <a:pPr>
              <a:lnSpc>
                <a:spcPts val="5000"/>
              </a:lnSpc>
            </a:pPr>
            <a:r>
              <a:rPr lang="ja-JP" altLang="en-US" sz="3200" dirty="0">
                <a:latin typeface="+mj-ea"/>
                <a:ea typeface="+mj-ea"/>
              </a:rPr>
              <a:t>薬物はずっと解決してくれなかった。</a:t>
            </a:r>
            <a:endParaRPr lang="en-US" altLang="ja-JP" sz="3200" dirty="0">
              <a:latin typeface="+mj-ea"/>
              <a:ea typeface="+mj-ea"/>
            </a:endParaRPr>
          </a:p>
          <a:p>
            <a:pPr>
              <a:lnSpc>
                <a:spcPts val="5000"/>
              </a:lnSpc>
            </a:pPr>
            <a:r>
              <a:rPr lang="ja-JP" altLang="en-US" sz="3200" dirty="0">
                <a:latin typeface="+mj-ea"/>
                <a:ea typeface="+mj-ea"/>
              </a:rPr>
              <a:t>それプラス</a:t>
            </a:r>
            <a:r>
              <a:rPr lang="ja-JP" altLang="en-US" sz="3300" dirty="0">
                <a:latin typeface="+mj-ea"/>
                <a:ea typeface="+mj-ea"/>
              </a:rPr>
              <a:t>薬物</a:t>
            </a:r>
            <a:r>
              <a:rPr lang="ja-JP" altLang="en-US" sz="3200" dirty="0">
                <a:latin typeface="+mj-ea"/>
                <a:ea typeface="+mj-ea"/>
              </a:rPr>
              <a:t>依存という足枷までついてしまい、</a:t>
            </a:r>
            <a:endParaRPr lang="en-US" altLang="ja-JP" sz="3200" dirty="0">
              <a:latin typeface="+mj-ea"/>
              <a:ea typeface="+mj-ea"/>
            </a:endParaRPr>
          </a:p>
          <a:p>
            <a:pPr>
              <a:lnSpc>
                <a:spcPts val="5000"/>
              </a:lnSpc>
            </a:pPr>
            <a:r>
              <a:rPr lang="ja-JP" altLang="en-US" sz="3200" dirty="0">
                <a:latin typeface="+mj-ea"/>
                <a:ea typeface="+mj-ea"/>
              </a:rPr>
              <a:t>薬物をやめ続けていくことまで背負うことになった。</a:t>
            </a:r>
          </a:p>
        </p:txBody>
      </p:sp>
      <p:cxnSp>
        <p:nvCxnSpPr>
          <p:cNvPr id="16" name="直線コネクタ 15">
            <a:extLst>
              <a:ext uri="{FF2B5EF4-FFF2-40B4-BE49-F238E27FC236}">
                <a16:creationId xmlns:a16="http://schemas.microsoft.com/office/drawing/2014/main" id="{3255585F-0900-3BD2-0C31-201227337707}"/>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F668E3C6-6514-9FFA-E370-25163EF6F9D4}"/>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51838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47</a:t>
            </a:fld>
            <a:endParaRPr lang="ja-JP" altLang="en-US" dirty="0"/>
          </a:p>
        </p:txBody>
      </p:sp>
      <p:sp>
        <p:nvSpPr>
          <p:cNvPr id="24" name="テキスト ボックス 23">
            <a:extLst>
              <a:ext uri="{FF2B5EF4-FFF2-40B4-BE49-F238E27FC236}">
                <a16:creationId xmlns:a16="http://schemas.microsoft.com/office/drawing/2014/main" id="{1AE632D9-60D6-495D-631B-AA519A54A538}"/>
              </a:ext>
            </a:extLst>
          </p:cNvPr>
          <p:cNvSpPr txBox="1"/>
          <p:nvPr/>
        </p:nvSpPr>
        <p:spPr>
          <a:xfrm>
            <a:off x="1055442" y="2276872"/>
            <a:ext cx="9936538" cy="3810017"/>
          </a:xfrm>
          <a:prstGeom prst="rect">
            <a:avLst/>
          </a:prstGeom>
          <a:noFill/>
        </p:spPr>
        <p:txBody>
          <a:bodyPr wrap="square" lIns="0" tIns="0" rIns="0" bIns="0" rtlCol="0">
            <a:spAutoFit/>
          </a:bodyPr>
          <a:lstStyle>
            <a:defPPr>
              <a:defRPr lang="ja-JP"/>
            </a:defPPr>
            <a:lvl1pPr>
              <a:lnSpc>
                <a:spcPts val="5000"/>
              </a:lnSpc>
              <a:defRPr sz="3200" b="1">
                <a:latin typeface="+mj-ea"/>
                <a:ea typeface="+mj-ea"/>
              </a:defRPr>
            </a:lvl1pPr>
          </a:lstStyle>
          <a:p>
            <a:r>
              <a:rPr lang="ja-JP" altLang="en-US" sz="3300" dirty="0"/>
              <a:t>ギャンブルをやめることは簡単ですが、</a:t>
            </a:r>
            <a:endParaRPr lang="en-US" altLang="ja-JP" sz="3300" dirty="0"/>
          </a:p>
          <a:p>
            <a:r>
              <a:rPr lang="ja-JP" altLang="en-US" sz="3300" dirty="0"/>
              <a:t>やめ続けることはとても大変です。</a:t>
            </a:r>
            <a:endParaRPr lang="en-US" altLang="ja-JP" sz="3300" dirty="0"/>
          </a:p>
          <a:p>
            <a:r>
              <a:rPr lang="ja-JP" altLang="en-US" sz="3300" dirty="0"/>
              <a:t>回復は一人ではできません。仲間の力が必要です。</a:t>
            </a:r>
            <a:endParaRPr lang="en-US" altLang="ja-JP" sz="3300" dirty="0"/>
          </a:p>
          <a:p>
            <a:r>
              <a:rPr lang="ja-JP" altLang="en-US" sz="3300" dirty="0"/>
              <a:t>ミーティングで仲間と体験を分かち合うことで、</a:t>
            </a:r>
            <a:endParaRPr lang="en-US" altLang="ja-JP" sz="3300" dirty="0"/>
          </a:p>
          <a:p>
            <a:r>
              <a:rPr lang="ja-JP" altLang="en-US" sz="3300" dirty="0"/>
              <a:t>ギャンブルを必要としない</a:t>
            </a:r>
            <a:endParaRPr lang="en-US" altLang="ja-JP" sz="3300" dirty="0"/>
          </a:p>
          <a:p>
            <a:r>
              <a:rPr lang="ja-JP" altLang="en-US" sz="3300" dirty="0"/>
              <a:t>生き方に変えることができました。</a:t>
            </a:r>
            <a:endParaRPr lang="en-US" altLang="ja-JP" sz="3300" dirty="0"/>
          </a:p>
        </p:txBody>
      </p:sp>
      <p:sp>
        <p:nvSpPr>
          <p:cNvPr id="14" name="Rectangle 2055">
            <a:extLst>
              <a:ext uri="{FF2B5EF4-FFF2-40B4-BE49-F238E27FC236}">
                <a16:creationId xmlns:a16="http://schemas.microsoft.com/office/drawing/2014/main" id="{126731AC-C0CD-9453-C8C7-BB34FB439056}"/>
              </a:ext>
            </a:extLst>
          </p:cNvPr>
          <p:cNvSpPr>
            <a:spLocks/>
          </p:cNvSpPr>
          <p:nvPr/>
        </p:nvSpPr>
        <p:spPr bwMode="auto">
          <a:xfrm>
            <a:off x="1271464" y="1340768"/>
            <a:ext cx="9865096"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本人の声②</a:t>
            </a:r>
          </a:p>
        </p:txBody>
      </p:sp>
      <p:sp>
        <p:nvSpPr>
          <p:cNvPr id="15" name="テキスト ボックス 14">
            <a:extLst>
              <a:ext uri="{FF2B5EF4-FFF2-40B4-BE49-F238E27FC236}">
                <a16:creationId xmlns:a16="http://schemas.microsoft.com/office/drawing/2014/main" id="{25318387-FEFE-EBC6-D8C5-3C0E7B0B4665}"/>
              </a:ext>
            </a:extLst>
          </p:cNvPr>
          <p:cNvSpPr txBox="1">
            <a:spLocks/>
          </p:cNvSpPr>
          <p:nvPr/>
        </p:nvSpPr>
        <p:spPr>
          <a:xfrm>
            <a:off x="6856352" y="1279001"/>
            <a:ext cx="64" cy="215444"/>
          </a:xfrm>
          <a:prstGeom prst="rect">
            <a:avLst/>
          </a:prstGeom>
          <a:noFill/>
        </p:spPr>
        <p:txBody>
          <a:bodyPr wrap="none" lIns="0" tIns="0" rIns="0" bIns="0" rtlCol="0">
            <a:spAutoFit/>
          </a:bodyPr>
          <a:lstStyle/>
          <a:p>
            <a:pPr algn="ctr"/>
            <a:endParaRPr lang="ja-JP" altLang="en-US" sz="1400" b="0" dirty="0"/>
          </a:p>
        </p:txBody>
      </p:sp>
      <p:cxnSp>
        <p:nvCxnSpPr>
          <p:cNvPr id="18" name="直線コネクタ 17">
            <a:extLst>
              <a:ext uri="{FF2B5EF4-FFF2-40B4-BE49-F238E27FC236}">
                <a16:creationId xmlns:a16="http://schemas.microsoft.com/office/drawing/2014/main" id="{C59F62BC-BF38-2866-CB0A-2DEF3E6265FD}"/>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E9E7A1F0-9249-7233-EE77-B6A71887E368}"/>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7827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950ED0-FDE0-2392-E188-5994A2CE214E}"/>
              </a:ext>
            </a:extLst>
          </p:cNvPr>
          <p:cNvSpPr>
            <a:spLocks noGrp="1"/>
          </p:cNvSpPr>
          <p:nvPr>
            <p:ph type="sldNum" sz="quarter" idx="12"/>
          </p:nvPr>
        </p:nvSpPr>
        <p:spPr>
          <a:xfrm>
            <a:off x="11568607" y="6356351"/>
            <a:ext cx="396528" cy="365125"/>
          </a:xfrm>
        </p:spPr>
        <p:txBody>
          <a:bodyPr/>
          <a:lstStyle/>
          <a:p>
            <a:fld id="{31A8A2BA-48A9-43F4-852E-BCA3C59F90C5}" type="slidenum">
              <a:rPr lang="ja-JP" altLang="en-US" smtClean="0"/>
              <a:pPr/>
              <a:t>48</a:t>
            </a:fld>
            <a:endParaRPr lang="ja-JP" altLang="en-US" dirty="0"/>
          </a:p>
        </p:txBody>
      </p:sp>
      <p:sp>
        <p:nvSpPr>
          <p:cNvPr id="19" name="テキスト プレースホルダー 18">
            <a:extLst>
              <a:ext uri="{FF2B5EF4-FFF2-40B4-BE49-F238E27FC236}">
                <a16:creationId xmlns:a16="http://schemas.microsoft.com/office/drawing/2014/main" id="{652EA662-B86B-4D08-6209-EE724E17166C}"/>
              </a:ext>
            </a:extLst>
          </p:cNvPr>
          <p:cNvSpPr>
            <a:spLocks noGrp="1"/>
          </p:cNvSpPr>
          <p:nvPr>
            <p:ph type="body" sz="quarter" idx="13"/>
          </p:nvPr>
        </p:nvSpPr>
        <p:spPr>
          <a:xfrm>
            <a:off x="2855913" y="3051600"/>
            <a:ext cx="7776865" cy="1612749"/>
          </a:xfrm>
        </p:spPr>
        <p:txBody>
          <a:bodyPr/>
          <a:lstStyle/>
          <a:p>
            <a:r>
              <a:rPr lang="ja-JP" altLang="en-US" sz="4000" dirty="0"/>
              <a:t>ワークシート</a:t>
            </a:r>
            <a:endParaRPr lang="en-US" altLang="ja-JP" sz="4000" dirty="0"/>
          </a:p>
          <a:p>
            <a:r>
              <a:rPr lang="ja-JP" altLang="en-US" sz="5400" dirty="0"/>
              <a:t>考えてみよう</a:t>
            </a:r>
          </a:p>
        </p:txBody>
      </p:sp>
      <p:sp>
        <p:nvSpPr>
          <p:cNvPr id="10" name="テキスト プレースホルダー 9">
            <a:extLst>
              <a:ext uri="{FF2B5EF4-FFF2-40B4-BE49-F238E27FC236}">
                <a16:creationId xmlns:a16="http://schemas.microsoft.com/office/drawing/2014/main" id="{6C4A1B67-BA0E-80CF-45B3-666389F930D8}"/>
              </a:ext>
            </a:extLst>
          </p:cNvPr>
          <p:cNvSpPr>
            <a:spLocks noGrp="1"/>
          </p:cNvSpPr>
          <p:nvPr>
            <p:ph type="body" sz="quarter" idx="19"/>
          </p:nvPr>
        </p:nvSpPr>
        <p:spPr>
          <a:xfrm>
            <a:off x="2855913" y="1718016"/>
            <a:ext cx="8640762" cy="923925"/>
          </a:xfrm>
        </p:spPr>
        <p:txBody>
          <a:bodyPr/>
          <a:lstStyle/>
          <a:p>
            <a:r>
              <a:rPr lang="ja-JP" altLang="en-US" dirty="0"/>
              <a:t>誘われたらどうする？</a:t>
            </a:r>
          </a:p>
        </p:txBody>
      </p:sp>
      <p:sp>
        <p:nvSpPr>
          <p:cNvPr id="2" name="角丸四角形 20">
            <a:extLst>
              <a:ext uri="{FF2B5EF4-FFF2-40B4-BE49-F238E27FC236}">
                <a16:creationId xmlns:a16="http://schemas.microsoft.com/office/drawing/2014/main" id="{2D75ECD5-5AE9-C649-BA20-019A6B48DE44}"/>
              </a:ext>
            </a:extLst>
          </p:cNvPr>
          <p:cNvSpPr/>
          <p:nvPr/>
        </p:nvSpPr>
        <p:spPr>
          <a:xfrm>
            <a:off x="7176295" y="3767171"/>
            <a:ext cx="729455" cy="741949"/>
          </a:xfrm>
          <a:prstGeom prst="round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bIns="0" rtlCol="0" anchor="ctr"/>
          <a:lstStyle/>
          <a:p>
            <a:pPr algn="ctr"/>
            <a:r>
              <a:rPr kumimoji="1" lang="ja-JP" altLang="en-US" sz="4400" b="1" dirty="0"/>
              <a:t>１</a:t>
            </a:r>
          </a:p>
        </p:txBody>
      </p:sp>
    </p:spTree>
    <p:extLst>
      <p:ext uri="{BB962C8B-B14F-4D97-AF65-F5344CB8AC3E}">
        <p14:creationId xmlns:p14="http://schemas.microsoft.com/office/powerpoint/2010/main" val="3643381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4</a:t>
            </a:fld>
            <a:endParaRPr lang="ja-JP" altLang="en-US" dirty="0"/>
          </a:p>
        </p:txBody>
      </p:sp>
      <p:sp>
        <p:nvSpPr>
          <p:cNvPr id="4" name="矢印: 山形 3">
            <a:extLst>
              <a:ext uri="{FF2B5EF4-FFF2-40B4-BE49-F238E27FC236}">
                <a16:creationId xmlns:a16="http://schemas.microsoft.com/office/drawing/2014/main" id="{0CDE75FE-B16E-2013-70C9-124DA2749CD8}"/>
              </a:ext>
            </a:extLst>
          </p:cNvPr>
          <p:cNvSpPr/>
          <p:nvPr/>
        </p:nvSpPr>
        <p:spPr>
          <a:xfrm rot="5400000">
            <a:off x="-702694" y="3557422"/>
            <a:ext cx="4536507" cy="576064"/>
          </a:xfrm>
          <a:prstGeom prst="chevron">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3200" b="1" kern="1200" dirty="0"/>
              <a:t>大学</a:t>
            </a:r>
          </a:p>
        </p:txBody>
      </p:sp>
      <p:sp>
        <p:nvSpPr>
          <p:cNvPr id="2" name="テキスト ボックス 1">
            <a:extLst>
              <a:ext uri="{FF2B5EF4-FFF2-40B4-BE49-F238E27FC236}">
                <a16:creationId xmlns:a16="http://schemas.microsoft.com/office/drawing/2014/main" id="{69B33259-43BB-E7A5-427E-0DDDBC937804}"/>
              </a:ext>
            </a:extLst>
          </p:cNvPr>
          <p:cNvSpPr txBox="1"/>
          <p:nvPr/>
        </p:nvSpPr>
        <p:spPr>
          <a:xfrm>
            <a:off x="2154226" y="1687416"/>
            <a:ext cx="9126350" cy="1815882"/>
          </a:xfrm>
          <a:prstGeom prst="rect">
            <a:avLst/>
          </a:prstGeom>
          <a:noFill/>
          <a:ln w="9525">
            <a:noFill/>
            <a:miter lim="800000"/>
            <a:headEnd/>
            <a:tailEnd/>
          </a:ln>
        </p:spPr>
        <p:txBody>
          <a:bodyPr wrap="square" lIns="0" tIns="0" rIns="0" bIns="0">
            <a:sp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それからインターネット投票にはまり、</a:t>
            </a:r>
            <a:br>
              <a:rPr lang="en-US" altLang="ja-JP" dirty="0"/>
            </a:br>
            <a:r>
              <a:rPr lang="ja-JP" altLang="en-US" dirty="0"/>
              <a:t>バイト代だけではたりなくなり、</a:t>
            </a:r>
            <a:br>
              <a:rPr lang="en-US" altLang="ja-JP" dirty="0"/>
            </a:br>
            <a:r>
              <a:rPr lang="ja-JP" altLang="en-US" dirty="0"/>
              <a:t>友人からお金を借りるようになりました。</a:t>
            </a:r>
          </a:p>
        </p:txBody>
      </p:sp>
      <p:sp>
        <p:nvSpPr>
          <p:cNvPr id="3" name="テキスト ボックス 2">
            <a:extLst>
              <a:ext uri="{FF2B5EF4-FFF2-40B4-BE49-F238E27FC236}">
                <a16:creationId xmlns:a16="http://schemas.microsoft.com/office/drawing/2014/main" id="{94BFCAA5-C68F-18C7-993E-2A69892B6CC7}"/>
              </a:ext>
            </a:extLst>
          </p:cNvPr>
          <p:cNvSpPr txBox="1"/>
          <p:nvPr/>
        </p:nvSpPr>
        <p:spPr>
          <a:xfrm>
            <a:off x="2154226" y="3845454"/>
            <a:ext cx="9126350" cy="1815882"/>
          </a:xfrm>
          <a:prstGeom prst="rect">
            <a:avLst/>
          </a:prstGeom>
          <a:noFill/>
          <a:ln w="9525">
            <a:noFill/>
            <a:miter lim="800000"/>
            <a:headEnd/>
            <a:tailEnd/>
          </a:ln>
        </p:spPr>
        <p:txBody>
          <a:bodyPr wrap="square" lIns="0" tIns="0" rIns="0" bIns="0">
            <a:sp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だんだん賭ける金額が増え、借りたお金を返すことができなくなり、ダメだと思いながらも</a:t>
            </a:r>
            <a:br>
              <a:rPr lang="en-US" altLang="ja-JP" dirty="0"/>
            </a:br>
            <a:r>
              <a:rPr lang="ja-JP" altLang="en-US" dirty="0"/>
              <a:t>奨学金に手をつけてしまいました。</a:t>
            </a:r>
          </a:p>
        </p:txBody>
      </p:sp>
    </p:spTree>
    <p:extLst>
      <p:ext uri="{BB962C8B-B14F-4D97-AF65-F5344CB8AC3E}">
        <p14:creationId xmlns:p14="http://schemas.microsoft.com/office/powerpoint/2010/main" val="171735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吹き出し: 円形 32">
            <a:extLst>
              <a:ext uri="{FF2B5EF4-FFF2-40B4-BE49-F238E27FC236}">
                <a16:creationId xmlns:a16="http://schemas.microsoft.com/office/drawing/2014/main" id="{916F69FC-92FA-5CB6-E685-18359F9AC804}"/>
              </a:ext>
            </a:extLst>
          </p:cNvPr>
          <p:cNvSpPr/>
          <p:nvPr/>
        </p:nvSpPr>
        <p:spPr>
          <a:xfrm>
            <a:off x="8420055" y="2284787"/>
            <a:ext cx="2480092" cy="1367504"/>
          </a:xfrm>
          <a:prstGeom prst="wedgeEllipseCallout">
            <a:avLst>
              <a:gd name="adj1" fmla="val -70578"/>
              <a:gd name="adj2" fmla="val 62500"/>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000"/>
              </a:lnSpc>
            </a:pPr>
            <a:r>
              <a:rPr lang="ja-JP" altLang="en-US" sz="2000" b="1" dirty="0">
                <a:solidFill>
                  <a:schemeClr val="tx1"/>
                </a:solidFill>
              </a:rPr>
              <a:t>嫌なことが</a:t>
            </a:r>
          </a:p>
          <a:p>
            <a:pPr algn="ctr">
              <a:lnSpc>
                <a:spcPts val="3000"/>
              </a:lnSpc>
            </a:pPr>
            <a:r>
              <a:rPr lang="ja-JP" altLang="en-US" sz="2000" b="1" dirty="0">
                <a:solidFill>
                  <a:schemeClr val="tx1"/>
                </a:solidFill>
              </a:rPr>
              <a:t>忘れられるよ</a:t>
            </a:r>
          </a:p>
        </p:txBody>
      </p:sp>
      <p:sp>
        <p:nvSpPr>
          <p:cNvPr id="5" name="スライド番号プレースホルダー 4">
            <a:extLst>
              <a:ext uri="{FF2B5EF4-FFF2-40B4-BE49-F238E27FC236}">
                <a16:creationId xmlns:a16="http://schemas.microsoft.com/office/drawing/2014/main" id="{890B7BF1-F92A-BDAB-09B9-917947D6890B}"/>
              </a:ext>
            </a:extLst>
          </p:cNvPr>
          <p:cNvSpPr>
            <a:spLocks noGrp="1"/>
          </p:cNvSpPr>
          <p:nvPr>
            <p:ph type="sldNum" sz="quarter" idx="12"/>
          </p:nvPr>
        </p:nvSpPr>
        <p:spPr/>
        <p:txBody>
          <a:bodyPr/>
          <a:lstStyle/>
          <a:p>
            <a:fld id="{31A8A2BA-48A9-43F4-852E-BCA3C59F90C5}" type="slidenum">
              <a:rPr lang="ja-JP" altLang="en-US" smtClean="0"/>
              <a:pPr/>
              <a:t>49</a:t>
            </a:fld>
            <a:endParaRPr lang="ja-JP" altLang="en-US" dirty="0"/>
          </a:p>
        </p:txBody>
      </p:sp>
      <p:sp>
        <p:nvSpPr>
          <p:cNvPr id="3" name="Rectangle 2055">
            <a:extLst>
              <a:ext uri="{FF2B5EF4-FFF2-40B4-BE49-F238E27FC236}">
                <a16:creationId xmlns:a16="http://schemas.microsoft.com/office/drawing/2014/main" id="{EC164167-D99F-C43F-081A-E032A6BED928}"/>
              </a:ext>
            </a:extLst>
          </p:cNvPr>
          <p:cNvSpPr>
            <a:spLocks noChangeArrowheads="1"/>
          </p:cNvSpPr>
          <p:nvPr/>
        </p:nvSpPr>
        <p:spPr bwMode="auto">
          <a:xfrm>
            <a:off x="1271463" y="1340768"/>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違法な薬物を誘われたらどうしよう？</a:t>
            </a:r>
          </a:p>
        </p:txBody>
      </p:sp>
      <p:grpSp>
        <p:nvGrpSpPr>
          <p:cNvPr id="41" name="グループ化 40">
            <a:extLst>
              <a:ext uri="{FF2B5EF4-FFF2-40B4-BE49-F238E27FC236}">
                <a16:creationId xmlns:a16="http://schemas.microsoft.com/office/drawing/2014/main" id="{9AD1D219-E7B4-BD03-C7B2-E690C6ECB30F}"/>
              </a:ext>
            </a:extLst>
          </p:cNvPr>
          <p:cNvGrpSpPr/>
          <p:nvPr/>
        </p:nvGrpSpPr>
        <p:grpSpPr>
          <a:xfrm>
            <a:off x="885559" y="3153218"/>
            <a:ext cx="5110615" cy="3296795"/>
            <a:chOff x="885559" y="3153218"/>
            <a:chExt cx="5110615" cy="3296795"/>
          </a:xfrm>
        </p:grpSpPr>
        <p:pic>
          <p:nvPicPr>
            <p:cNvPr id="31" name="図 30">
              <a:extLst>
                <a:ext uri="{FF2B5EF4-FFF2-40B4-BE49-F238E27FC236}">
                  <a16:creationId xmlns:a16="http://schemas.microsoft.com/office/drawing/2014/main" id="{12F506D0-BA61-8646-4D72-F6FED19AC12D}"/>
                </a:ext>
              </a:extLst>
            </p:cNvPr>
            <p:cNvPicPr>
              <a:picLocks noChangeAspect="1"/>
            </p:cNvPicPr>
            <p:nvPr/>
          </p:nvPicPr>
          <p:blipFill rotWithShape="1">
            <a:blip r:embed="rId4">
              <a:extLst>
                <a:ext uri="{28A0092B-C50C-407E-A947-70E740481C1C}">
                  <a14:useLocalDpi xmlns:a14="http://schemas.microsoft.com/office/drawing/2010/main" val="0"/>
                </a:ext>
              </a:extLst>
            </a:blip>
            <a:srcRect b="28398"/>
            <a:stretch/>
          </p:blipFill>
          <p:spPr>
            <a:xfrm>
              <a:off x="885559" y="3153218"/>
              <a:ext cx="1893868" cy="3296795"/>
            </a:xfrm>
            <a:prstGeom prst="rect">
              <a:avLst/>
            </a:prstGeom>
          </p:spPr>
        </p:pic>
        <p:pic>
          <p:nvPicPr>
            <p:cNvPr id="29" name="図 28">
              <a:extLst>
                <a:ext uri="{FF2B5EF4-FFF2-40B4-BE49-F238E27FC236}">
                  <a16:creationId xmlns:a16="http://schemas.microsoft.com/office/drawing/2014/main" id="{9B237B85-4E7D-39F1-E2AF-5750FD74AE60}"/>
                </a:ext>
              </a:extLst>
            </p:cNvPr>
            <p:cNvPicPr>
              <a:picLocks noChangeAspect="1"/>
            </p:cNvPicPr>
            <p:nvPr/>
          </p:nvPicPr>
          <p:blipFill rotWithShape="1">
            <a:blip r:embed="rId5">
              <a:extLst>
                <a:ext uri="{28A0092B-C50C-407E-A947-70E740481C1C}">
                  <a14:useLocalDpi xmlns:a14="http://schemas.microsoft.com/office/drawing/2010/main" val="0"/>
                </a:ext>
              </a:extLst>
            </a:blip>
            <a:srcRect t="-1" b="32015"/>
            <a:stretch/>
          </p:blipFill>
          <p:spPr>
            <a:xfrm>
              <a:off x="4378017" y="3664833"/>
              <a:ext cx="1618157" cy="2785179"/>
            </a:xfrm>
            <a:prstGeom prst="rect">
              <a:avLst/>
            </a:prstGeom>
          </p:spPr>
        </p:pic>
      </p:grpSp>
      <p:sp>
        <p:nvSpPr>
          <p:cNvPr id="34" name="吹き出し: 円形 33">
            <a:extLst>
              <a:ext uri="{FF2B5EF4-FFF2-40B4-BE49-F238E27FC236}">
                <a16:creationId xmlns:a16="http://schemas.microsoft.com/office/drawing/2014/main" id="{EB7C7F7F-EFAB-3C83-4172-C01F0DD36DDE}"/>
              </a:ext>
            </a:extLst>
          </p:cNvPr>
          <p:cNvSpPr/>
          <p:nvPr/>
        </p:nvSpPr>
        <p:spPr>
          <a:xfrm>
            <a:off x="2484150" y="4179871"/>
            <a:ext cx="2152231" cy="1367504"/>
          </a:xfrm>
          <a:prstGeom prst="wedgeEllipseCallout">
            <a:avLst>
              <a:gd name="adj1" fmla="val -51517"/>
              <a:gd name="adj2" fmla="val -36871"/>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一回</a:t>
            </a:r>
            <a:endParaRPr lang="en-US" altLang="ja-JP" sz="2000" b="1" dirty="0">
              <a:solidFill>
                <a:schemeClr val="tx1"/>
              </a:solidFill>
            </a:endParaRPr>
          </a:p>
          <a:p>
            <a:pPr algn="ctr"/>
            <a:r>
              <a:rPr lang="ja-JP" altLang="en-US" sz="2000" b="1" dirty="0">
                <a:solidFill>
                  <a:schemeClr val="tx1"/>
                </a:solidFill>
              </a:rPr>
              <a:t>くらいなら</a:t>
            </a:r>
          </a:p>
          <a:p>
            <a:pPr algn="ctr"/>
            <a:r>
              <a:rPr lang="ja-JP" altLang="en-US" sz="2000" b="1" dirty="0">
                <a:solidFill>
                  <a:schemeClr val="tx1"/>
                </a:solidFill>
              </a:rPr>
              <a:t>いいじゃん</a:t>
            </a:r>
          </a:p>
        </p:txBody>
      </p:sp>
      <p:sp>
        <p:nvSpPr>
          <p:cNvPr id="32" name="吹き出し: 円形 31">
            <a:extLst>
              <a:ext uri="{FF2B5EF4-FFF2-40B4-BE49-F238E27FC236}">
                <a16:creationId xmlns:a16="http://schemas.microsoft.com/office/drawing/2014/main" id="{2D1ACFA9-08E4-0711-1C82-282C1819E5F0}"/>
              </a:ext>
            </a:extLst>
          </p:cNvPr>
          <p:cNvSpPr/>
          <p:nvPr/>
        </p:nvSpPr>
        <p:spPr>
          <a:xfrm>
            <a:off x="2680033" y="2144405"/>
            <a:ext cx="2750805" cy="1648268"/>
          </a:xfrm>
          <a:prstGeom prst="wedgeEllipseCallout">
            <a:avLst>
              <a:gd name="adj1" fmla="val -59895"/>
              <a:gd name="adj2" fmla="val 50522"/>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みんな</a:t>
            </a:r>
          </a:p>
          <a:p>
            <a:pPr algn="ctr">
              <a:lnSpc>
                <a:spcPts val="3000"/>
              </a:lnSpc>
            </a:pPr>
            <a:r>
              <a:rPr lang="ja-JP" altLang="en-US" sz="2000" b="1" dirty="0">
                <a:solidFill>
                  <a:schemeClr val="tx1"/>
                </a:solidFill>
              </a:rPr>
              <a:t>やってるよ</a:t>
            </a:r>
          </a:p>
          <a:p>
            <a:pPr algn="ctr">
              <a:lnSpc>
                <a:spcPts val="3000"/>
              </a:lnSpc>
            </a:pPr>
            <a:r>
              <a:rPr lang="ja-JP" altLang="en-US" sz="2000" b="1" dirty="0">
                <a:solidFill>
                  <a:schemeClr val="tx1"/>
                </a:solidFill>
              </a:rPr>
              <a:t>友だちだろ？</a:t>
            </a:r>
          </a:p>
        </p:txBody>
      </p:sp>
      <p:grpSp>
        <p:nvGrpSpPr>
          <p:cNvPr id="42" name="グループ化 41">
            <a:extLst>
              <a:ext uri="{FF2B5EF4-FFF2-40B4-BE49-F238E27FC236}">
                <a16:creationId xmlns:a16="http://schemas.microsoft.com/office/drawing/2014/main" id="{3996B78A-5CE8-8588-A945-03E3A621078E}"/>
              </a:ext>
            </a:extLst>
          </p:cNvPr>
          <p:cNvGrpSpPr/>
          <p:nvPr/>
        </p:nvGrpSpPr>
        <p:grpSpPr>
          <a:xfrm>
            <a:off x="6693560" y="3521335"/>
            <a:ext cx="3796726" cy="2928678"/>
            <a:chOff x="6693560" y="3521335"/>
            <a:chExt cx="3796726" cy="2928678"/>
          </a:xfrm>
        </p:grpSpPr>
        <p:pic>
          <p:nvPicPr>
            <p:cNvPr id="15" name="図 14">
              <a:extLst>
                <a:ext uri="{FF2B5EF4-FFF2-40B4-BE49-F238E27FC236}">
                  <a16:creationId xmlns:a16="http://schemas.microsoft.com/office/drawing/2014/main" id="{AE9EAF2A-0B0F-EE69-8214-C8AE73CA2750}"/>
                </a:ext>
              </a:extLst>
            </p:cNvPr>
            <p:cNvPicPr>
              <a:picLocks noChangeAspect="1"/>
            </p:cNvPicPr>
            <p:nvPr/>
          </p:nvPicPr>
          <p:blipFill rotWithShape="1">
            <a:blip r:embed="rId6">
              <a:extLst>
                <a:ext uri="{28A0092B-C50C-407E-A947-70E740481C1C}">
                  <a14:useLocalDpi xmlns:a14="http://schemas.microsoft.com/office/drawing/2010/main" val="0"/>
                </a:ext>
              </a:extLst>
            </a:blip>
            <a:srcRect b="32951"/>
            <a:stretch/>
          </p:blipFill>
          <p:spPr>
            <a:xfrm>
              <a:off x="9033598" y="3844548"/>
              <a:ext cx="1456688" cy="2605465"/>
            </a:xfrm>
            <a:prstGeom prst="rect">
              <a:avLst/>
            </a:prstGeom>
          </p:spPr>
        </p:pic>
        <p:pic>
          <p:nvPicPr>
            <p:cNvPr id="12" name="図 11">
              <a:extLst>
                <a:ext uri="{FF2B5EF4-FFF2-40B4-BE49-F238E27FC236}">
                  <a16:creationId xmlns:a16="http://schemas.microsoft.com/office/drawing/2014/main" id="{945F6C7F-9641-8B6C-1C94-1A13D0BFD35F}"/>
                </a:ext>
              </a:extLst>
            </p:cNvPr>
            <p:cNvPicPr>
              <a:picLocks noChangeAspect="1"/>
            </p:cNvPicPr>
            <p:nvPr/>
          </p:nvPicPr>
          <p:blipFill rotWithShape="1">
            <a:blip r:embed="rId7">
              <a:extLst>
                <a:ext uri="{28A0092B-C50C-407E-A947-70E740481C1C}">
                  <a14:useLocalDpi xmlns:a14="http://schemas.microsoft.com/office/drawing/2010/main" val="0"/>
                </a:ext>
              </a:extLst>
            </a:blip>
            <a:srcRect b="37563"/>
            <a:stretch/>
          </p:blipFill>
          <p:spPr>
            <a:xfrm>
              <a:off x="6693560" y="3521335"/>
              <a:ext cx="2539761" cy="2928678"/>
            </a:xfrm>
            <a:prstGeom prst="rect">
              <a:avLst/>
            </a:prstGeom>
          </p:spPr>
        </p:pic>
      </p:grpSp>
      <p:sp>
        <p:nvSpPr>
          <p:cNvPr id="49" name="テキスト ボックス 48">
            <a:extLst>
              <a:ext uri="{FF2B5EF4-FFF2-40B4-BE49-F238E27FC236}">
                <a16:creationId xmlns:a16="http://schemas.microsoft.com/office/drawing/2014/main" id="{CA064557-6427-D9FE-40FB-49DDA05F8E2A}"/>
              </a:ext>
            </a:extLst>
          </p:cNvPr>
          <p:cNvSpPr txBox="1"/>
          <p:nvPr/>
        </p:nvSpPr>
        <p:spPr>
          <a:xfrm>
            <a:off x="5591944" y="6521362"/>
            <a:ext cx="5760641" cy="307777"/>
          </a:xfrm>
          <a:prstGeom prst="rect">
            <a:avLst/>
          </a:prstGeom>
          <a:noFill/>
        </p:spPr>
        <p:txBody>
          <a:bodyPr wrap="square" rtlCol="0">
            <a:spAutoFit/>
          </a:bodyPr>
          <a:lstStyle/>
          <a:p>
            <a:pPr algn="r"/>
            <a:r>
              <a:rPr lang="ja-JP" altLang="en-US" sz="1400" dirty="0">
                <a:latin typeface="+mn-ea"/>
              </a:rPr>
              <a:t>出典：薬物乱用防止読本「健康に生きよう」パート</a:t>
            </a:r>
            <a:r>
              <a:rPr lang="en-US" altLang="ja-JP" sz="1400" dirty="0"/>
              <a:t>36</a:t>
            </a:r>
            <a:r>
              <a:rPr lang="ja-JP" altLang="en-US" sz="1400" dirty="0"/>
              <a:t>、</a:t>
            </a:r>
            <a:r>
              <a:rPr kumimoji="1" lang="ja-JP" altLang="en-US" sz="1400" dirty="0"/>
              <a:t>厚生労働省</a:t>
            </a:r>
            <a:endParaRPr lang="ja-JP" altLang="en-US" sz="1400" dirty="0">
              <a:latin typeface="+mn-ea"/>
            </a:endParaRPr>
          </a:p>
        </p:txBody>
      </p:sp>
      <p:cxnSp>
        <p:nvCxnSpPr>
          <p:cNvPr id="51" name="直線コネクタ 50">
            <a:extLst>
              <a:ext uri="{FF2B5EF4-FFF2-40B4-BE49-F238E27FC236}">
                <a16:creationId xmlns:a16="http://schemas.microsoft.com/office/drawing/2014/main" id="{A8AF50D8-5FC2-52A8-3ED1-07A5D0640FF2}"/>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3BE5C81B-67A0-B95B-C932-2601D604822D}"/>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custDataLst>
      <p:tags r:id="rId1"/>
    </p:custDataLst>
    <p:extLst>
      <p:ext uri="{BB962C8B-B14F-4D97-AF65-F5344CB8AC3E}">
        <p14:creationId xmlns:p14="http://schemas.microsoft.com/office/powerpoint/2010/main" val="28174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animEffect transition="in" filter="fade">
                                      <p:cBhvr>
                                        <p:cTn id="12" dur="500"/>
                                        <p:tgtEl>
                                          <p:spTgt spid="32"/>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A77CE47-C178-8B35-6791-09D37805034E}"/>
              </a:ext>
            </a:extLst>
          </p:cNvPr>
          <p:cNvSpPr txBox="1"/>
          <p:nvPr/>
        </p:nvSpPr>
        <p:spPr>
          <a:xfrm>
            <a:off x="1271463" y="2251772"/>
            <a:ext cx="9289600" cy="3817712"/>
          </a:xfrm>
          <a:prstGeom prst="rect">
            <a:avLst/>
          </a:prstGeom>
          <a:noFill/>
        </p:spPr>
        <p:txBody>
          <a:bodyPr wrap="square" lIns="0" tIns="0" rIns="0" bIns="0" rtlCol="0">
            <a:spAutoFit/>
          </a:bodyPr>
          <a:lstStyle>
            <a:defPPr>
              <a:defRPr lang="ja-JP"/>
            </a:defPPr>
            <a:lvl1pPr>
              <a:lnSpc>
                <a:spcPts val="5000"/>
              </a:lnSpc>
              <a:defRPr sz="3200" b="1">
                <a:latin typeface="+mj-ea"/>
                <a:ea typeface="+mj-ea"/>
              </a:defRPr>
            </a:lvl1pPr>
          </a:lstStyle>
          <a:p>
            <a:r>
              <a:rPr lang="ja-JP" altLang="en-US" sz="3400" dirty="0"/>
              <a:t>テストが終わり、仲良しの友だちとカラオケに</a:t>
            </a:r>
            <a:endParaRPr lang="en-US" altLang="ja-JP" sz="3400" dirty="0"/>
          </a:p>
          <a:p>
            <a:r>
              <a:rPr lang="ja-JP" altLang="en-US" sz="3400" dirty="0"/>
              <a:t>行きました。</a:t>
            </a:r>
          </a:p>
          <a:p>
            <a:r>
              <a:rPr lang="ja-JP" altLang="en-US" sz="3400" dirty="0"/>
              <a:t>途中から先輩も合流して、みんなで</a:t>
            </a:r>
            <a:endParaRPr lang="en-US" altLang="ja-JP" sz="3400" dirty="0"/>
          </a:p>
          <a:p>
            <a:r>
              <a:rPr lang="ja-JP" altLang="en-US" sz="3400" dirty="0"/>
              <a:t>盛り上がっていました。</a:t>
            </a:r>
          </a:p>
          <a:p>
            <a:r>
              <a:rPr lang="ja-JP" altLang="en-US" sz="3400" dirty="0"/>
              <a:t>一人の先輩がタバコのようなものを</a:t>
            </a:r>
          </a:p>
          <a:p>
            <a:r>
              <a:rPr lang="ja-JP" altLang="en-US" sz="3400" dirty="0"/>
              <a:t>吸い始めました。</a:t>
            </a:r>
            <a:endParaRPr lang="en-US" altLang="ja-JP" sz="3400" dirty="0"/>
          </a:p>
        </p:txBody>
      </p:sp>
      <p:sp>
        <p:nvSpPr>
          <p:cNvPr id="2" name="スライド番号プレースホルダー 1">
            <a:extLst>
              <a:ext uri="{FF2B5EF4-FFF2-40B4-BE49-F238E27FC236}">
                <a16:creationId xmlns:a16="http://schemas.microsoft.com/office/drawing/2014/main" id="{9E0D29C3-7902-F4A6-5015-B00C01D825BA}"/>
              </a:ext>
            </a:extLst>
          </p:cNvPr>
          <p:cNvSpPr>
            <a:spLocks noGrp="1"/>
          </p:cNvSpPr>
          <p:nvPr>
            <p:ph type="sldNum" sz="quarter" idx="12"/>
          </p:nvPr>
        </p:nvSpPr>
        <p:spPr/>
        <p:txBody>
          <a:bodyPr/>
          <a:lstStyle/>
          <a:p>
            <a:fld id="{31A8A2BA-48A9-43F4-852E-BCA3C59F90C5}" type="slidenum">
              <a:rPr lang="ja-JP" altLang="en-US" smtClean="0"/>
              <a:pPr/>
              <a:t>50</a:t>
            </a:fld>
            <a:endParaRPr lang="ja-JP" altLang="en-US" dirty="0"/>
          </a:p>
        </p:txBody>
      </p:sp>
      <p:sp>
        <p:nvSpPr>
          <p:cNvPr id="4" name="Rectangle 2055">
            <a:extLst>
              <a:ext uri="{FF2B5EF4-FFF2-40B4-BE49-F238E27FC236}">
                <a16:creationId xmlns:a16="http://schemas.microsoft.com/office/drawing/2014/main" id="{00BEE204-2CF4-4347-C262-87D44B054A37}"/>
              </a:ext>
            </a:extLst>
          </p:cNvPr>
          <p:cNvSpPr>
            <a:spLocks noChangeArrowheads="1"/>
          </p:cNvSpPr>
          <p:nvPr/>
        </p:nvSpPr>
        <p:spPr bwMode="auto">
          <a:xfrm>
            <a:off x="1271463" y="1340768"/>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違法な薬物を誘われたらどうしよう？</a:t>
            </a:r>
          </a:p>
        </p:txBody>
      </p:sp>
      <p:cxnSp>
        <p:nvCxnSpPr>
          <p:cNvPr id="5" name="直線コネクタ 4">
            <a:extLst>
              <a:ext uri="{FF2B5EF4-FFF2-40B4-BE49-F238E27FC236}">
                <a16:creationId xmlns:a16="http://schemas.microsoft.com/office/drawing/2014/main" id="{82ECDBA1-6A48-7BBD-9D3E-34FC216B76B1}"/>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5503EC3F-5E95-C7AC-A8E3-123E6382A98D}"/>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4" name="図 13">
            <a:extLst>
              <a:ext uri="{FF2B5EF4-FFF2-40B4-BE49-F238E27FC236}">
                <a16:creationId xmlns:a16="http://schemas.microsoft.com/office/drawing/2014/main" id="{EB3A942C-0463-F691-BBCD-777FB92359A7}"/>
              </a:ext>
            </a:extLst>
          </p:cNvPr>
          <p:cNvPicPr>
            <a:picLocks noChangeAspect="1"/>
          </p:cNvPicPr>
          <p:nvPr/>
        </p:nvPicPr>
        <p:blipFill>
          <a:blip r:embed="rId3"/>
          <a:srcRect b="43823"/>
          <a:stretch/>
        </p:blipFill>
        <p:spPr>
          <a:xfrm>
            <a:off x="8760296" y="3517913"/>
            <a:ext cx="2447706" cy="2598112"/>
          </a:xfrm>
          <a:prstGeom prst="rect">
            <a:avLst/>
          </a:prstGeom>
        </p:spPr>
      </p:pic>
    </p:spTree>
    <p:extLst>
      <p:ext uri="{BB962C8B-B14F-4D97-AF65-F5344CB8AC3E}">
        <p14:creationId xmlns:p14="http://schemas.microsoft.com/office/powerpoint/2010/main" val="140412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BD01A42-AB01-3DB9-7802-7E1D9973703B}"/>
              </a:ext>
            </a:extLst>
          </p:cNvPr>
          <p:cNvSpPr>
            <a:spLocks noGrp="1"/>
          </p:cNvSpPr>
          <p:nvPr>
            <p:ph type="sldNum" sz="quarter" idx="12"/>
          </p:nvPr>
        </p:nvSpPr>
        <p:spPr/>
        <p:txBody>
          <a:bodyPr/>
          <a:lstStyle/>
          <a:p>
            <a:fld id="{31A8A2BA-48A9-43F4-852E-BCA3C59F90C5}" type="slidenum">
              <a:rPr lang="ja-JP" altLang="en-US" smtClean="0"/>
              <a:pPr/>
              <a:t>51</a:t>
            </a:fld>
            <a:endParaRPr lang="ja-JP" altLang="en-US" dirty="0"/>
          </a:p>
        </p:txBody>
      </p:sp>
      <p:sp>
        <p:nvSpPr>
          <p:cNvPr id="4" name="Rectangle 2055">
            <a:extLst>
              <a:ext uri="{FF2B5EF4-FFF2-40B4-BE49-F238E27FC236}">
                <a16:creationId xmlns:a16="http://schemas.microsoft.com/office/drawing/2014/main" id="{E08EE8E4-30B8-EFA8-9E4F-8C9F0C5C6FD2}"/>
              </a:ext>
            </a:extLst>
          </p:cNvPr>
          <p:cNvSpPr>
            <a:spLocks noChangeArrowheads="1"/>
          </p:cNvSpPr>
          <p:nvPr/>
        </p:nvSpPr>
        <p:spPr bwMode="auto">
          <a:xfrm>
            <a:off x="1271463" y="1340768"/>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うまく断ることができなかった例</a:t>
            </a:r>
          </a:p>
        </p:txBody>
      </p:sp>
      <p:cxnSp>
        <p:nvCxnSpPr>
          <p:cNvPr id="5" name="直線コネクタ 4">
            <a:extLst>
              <a:ext uri="{FF2B5EF4-FFF2-40B4-BE49-F238E27FC236}">
                <a16:creationId xmlns:a16="http://schemas.microsoft.com/office/drawing/2014/main" id="{95B4926D-F28A-633C-ACED-9EAAE72F3CF3}"/>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DD1AAD4A-F2D0-B12F-46CE-F1FE9946E1C2}"/>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吹き出し: 円形 10">
            <a:extLst>
              <a:ext uri="{FF2B5EF4-FFF2-40B4-BE49-F238E27FC236}">
                <a16:creationId xmlns:a16="http://schemas.microsoft.com/office/drawing/2014/main" id="{0C144023-2EBC-E6EE-DB7D-56AC09297A31}"/>
              </a:ext>
            </a:extLst>
          </p:cNvPr>
          <p:cNvSpPr/>
          <p:nvPr/>
        </p:nvSpPr>
        <p:spPr>
          <a:xfrm>
            <a:off x="982865" y="2379397"/>
            <a:ext cx="3707454" cy="1870775"/>
          </a:xfrm>
          <a:prstGeom prst="wedgeEllipseCallout">
            <a:avLst>
              <a:gd name="adj1" fmla="val 53905"/>
              <a:gd name="adj2" fmla="val 57755"/>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2000" b="1" dirty="0">
                <a:solidFill>
                  <a:schemeClr val="tx1"/>
                </a:solidFill>
              </a:rPr>
              <a:t>これちょっと</a:t>
            </a:r>
            <a:endParaRPr lang="en-US" altLang="ja-JP" sz="2000" b="1" dirty="0">
              <a:solidFill>
                <a:schemeClr val="tx1"/>
              </a:solidFill>
            </a:endParaRPr>
          </a:p>
          <a:p>
            <a:pPr algn="ctr">
              <a:lnSpc>
                <a:spcPts val="3000"/>
              </a:lnSpc>
            </a:pPr>
            <a:r>
              <a:rPr lang="ja-JP" altLang="en-US" sz="2000" b="1" dirty="0">
                <a:solidFill>
                  <a:schemeClr val="tx1"/>
                </a:solidFill>
              </a:rPr>
              <a:t>強いタバコやねん。</a:t>
            </a:r>
          </a:p>
          <a:p>
            <a:pPr algn="ctr"/>
            <a:r>
              <a:rPr lang="ja-JP" altLang="en-US" sz="2000" b="1" dirty="0">
                <a:solidFill>
                  <a:schemeClr val="tx1"/>
                </a:solidFill>
              </a:rPr>
              <a:t>みんなでちょっとずつ</a:t>
            </a:r>
            <a:endParaRPr lang="en-US" altLang="ja-JP" sz="2000" b="1" dirty="0">
              <a:solidFill>
                <a:schemeClr val="tx1"/>
              </a:solidFill>
            </a:endParaRPr>
          </a:p>
          <a:p>
            <a:pPr algn="ctr">
              <a:lnSpc>
                <a:spcPts val="3000"/>
              </a:lnSpc>
            </a:pPr>
            <a:r>
              <a:rPr lang="ja-JP" altLang="en-US" sz="2000" b="1" dirty="0">
                <a:solidFill>
                  <a:schemeClr val="tx1"/>
                </a:solidFill>
              </a:rPr>
              <a:t>試してみいひん</a:t>
            </a:r>
            <a:r>
              <a:rPr lang="en-US" altLang="ja-JP" sz="2000" b="1" dirty="0">
                <a:solidFill>
                  <a:schemeClr val="tx1"/>
                </a:solidFill>
              </a:rPr>
              <a:t>?</a:t>
            </a:r>
            <a:endParaRPr lang="ja-JP" altLang="en-US" sz="2000" b="1" dirty="0">
              <a:solidFill>
                <a:schemeClr val="tx1"/>
              </a:solidFill>
            </a:endParaRPr>
          </a:p>
        </p:txBody>
      </p:sp>
      <p:sp>
        <p:nvSpPr>
          <p:cNvPr id="12" name="吹き出し: 円形 11">
            <a:extLst>
              <a:ext uri="{FF2B5EF4-FFF2-40B4-BE49-F238E27FC236}">
                <a16:creationId xmlns:a16="http://schemas.microsoft.com/office/drawing/2014/main" id="{A28A1520-EBDF-61A9-D4C8-4CA35BD9A7DE}"/>
              </a:ext>
            </a:extLst>
          </p:cNvPr>
          <p:cNvSpPr/>
          <p:nvPr/>
        </p:nvSpPr>
        <p:spPr>
          <a:xfrm>
            <a:off x="7650108" y="3972441"/>
            <a:ext cx="3702090" cy="2143010"/>
          </a:xfrm>
          <a:prstGeom prst="wedgeEllipseCallout">
            <a:avLst>
              <a:gd name="adj1" fmla="val -58777"/>
              <a:gd name="adj2" fmla="val -22838"/>
            </a:avLst>
          </a:prstGeom>
          <a:solidFill>
            <a:schemeClr val="bg1"/>
          </a:solid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nchorCtr="1"/>
          <a:lstStyle/>
          <a:p>
            <a:pPr algn="ctr">
              <a:lnSpc>
                <a:spcPts val="3000"/>
              </a:lnSpc>
            </a:pPr>
            <a:r>
              <a:rPr lang="en-US" altLang="ja-JP" sz="2000" b="1" dirty="0">
                <a:solidFill>
                  <a:schemeClr val="tx1"/>
                </a:solidFill>
              </a:rPr>
              <a:t>(</a:t>
            </a:r>
            <a:r>
              <a:rPr lang="ja-JP" altLang="en-US" sz="2000" b="1" dirty="0">
                <a:solidFill>
                  <a:schemeClr val="tx1"/>
                </a:solidFill>
              </a:rPr>
              <a:t>断ったら空気が</a:t>
            </a:r>
            <a:endParaRPr lang="en-US" altLang="ja-JP" sz="2000" b="1" dirty="0">
              <a:solidFill>
                <a:schemeClr val="tx1"/>
              </a:solidFill>
            </a:endParaRPr>
          </a:p>
          <a:p>
            <a:pPr algn="ctr">
              <a:lnSpc>
                <a:spcPts val="3000"/>
              </a:lnSpc>
            </a:pPr>
            <a:r>
              <a:rPr lang="ja-JP" altLang="en-US" sz="2000" b="1" dirty="0">
                <a:solidFill>
                  <a:schemeClr val="tx1"/>
                </a:solidFill>
              </a:rPr>
              <a:t>悪くなるかも・・・</a:t>
            </a:r>
            <a:r>
              <a:rPr lang="en-US" altLang="ja-JP" sz="2000" b="1" dirty="0">
                <a:solidFill>
                  <a:schemeClr val="tx1"/>
                </a:solidFill>
              </a:rPr>
              <a:t>) </a:t>
            </a:r>
          </a:p>
          <a:p>
            <a:pPr algn="ctr">
              <a:lnSpc>
                <a:spcPts val="3000"/>
              </a:lnSpc>
            </a:pPr>
            <a:r>
              <a:rPr lang="ja-JP" altLang="en-US" sz="2000" b="1" dirty="0">
                <a:solidFill>
                  <a:schemeClr val="tx1"/>
                </a:solidFill>
              </a:rPr>
              <a:t>先輩が言うなら</a:t>
            </a:r>
            <a:endParaRPr lang="en-US" altLang="ja-JP" sz="2000" b="1" dirty="0">
              <a:solidFill>
                <a:schemeClr val="tx1"/>
              </a:solidFill>
            </a:endParaRPr>
          </a:p>
          <a:p>
            <a:pPr algn="ctr">
              <a:lnSpc>
                <a:spcPts val="3000"/>
              </a:lnSpc>
            </a:pPr>
            <a:r>
              <a:rPr lang="ja-JP" altLang="en-US" sz="2000" b="1" dirty="0">
                <a:solidFill>
                  <a:schemeClr val="tx1"/>
                </a:solidFill>
              </a:rPr>
              <a:t>じゃあ。。。</a:t>
            </a:r>
          </a:p>
        </p:txBody>
      </p:sp>
      <p:sp>
        <p:nvSpPr>
          <p:cNvPr id="13" name="吹き出し: 円形 12">
            <a:extLst>
              <a:ext uri="{FF2B5EF4-FFF2-40B4-BE49-F238E27FC236}">
                <a16:creationId xmlns:a16="http://schemas.microsoft.com/office/drawing/2014/main" id="{917843EF-1873-0E40-46A3-0EF413067D74}"/>
              </a:ext>
            </a:extLst>
          </p:cNvPr>
          <p:cNvSpPr/>
          <p:nvPr/>
        </p:nvSpPr>
        <p:spPr>
          <a:xfrm>
            <a:off x="7032104" y="2360041"/>
            <a:ext cx="2910567" cy="1268359"/>
          </a:xfrm>
          <a:prstGeom prst="wedgeEllipseCallout">
            <a:avLst>
              <a:gd name="adj1" fmla="val -49289"/>
              <a:gd name="adj2" fmla="val 91644"/>
            </a:avLst>
          </a:prstGeom>
          <a:solidFill>
            <a:schemeClr val="bg1"/>
          </a:solid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nchorCtr="1"/>
          <a:lstStyle/>
          <a:p>
            <a:pPr algn="ctr"/>
            <a:r>
              <a:rPr lang="ja-JP" altLang="en-US" sz="2000" b="1" dirty="0">
                <a:solidFill>
                  <a:schemeClr val="tx1"/>
                </a:solidFill>
              </a:rPr>
              <a:t>危険なものじゃ</a:t>
            </a:r>
            <a:endParaRPr lang="en-US" altLang="ja-JP" sz="2000" b="1" dirty="0">
              <a:solidFill>
                <a:schemeClr val="tx1"/>
              </a:solidFill>
            </a:endParaRPr>
          </a:p>
          <a:p>
            <a:pPr algn="ctr"/>
            <a:r>
              <a:rPr lang="ja-JP" altLang="en-US" sz="2000" b="1" dirty="0">
                <a:solidFill>
                  <a:schemeClr val="tx1"/>
                </a:solidFill>
              </a:rPr>
              <a:t>ないんですか</a:t>
            </a:r>
            <a:r>
              <a:rPr lang="en-US" altLang="ja-JP" sz="2000" b="1" dirty="0">
                <a:solidFill>
                  <a:schemeClr val="tx1"/>
                </a:solidFill>
              </a:rPr>
              <a:t>?</a:t>
            </a:r>
            <a:endParaRPr lang="ja-JP" altLang="en-US" sz="2000" b="1" dirty="0">
              <a:solidFill>
                <a:schemeClr val="tx1"/>
              </a:solidFill>
            </a:endParaRPr>
          </a:p>
        </p:txBody>
      </p:sp>
      <p:grpSp>
        <p:nvGrpSpPr>
          <p:cNvPr id="7" name="グループ化 6">
            <a:extLst>
              <a:ext uri="{FF2B5EF4-FFF2-40B4-BE49-F238E27FC236}">
                <a16:creationId xmlns:a16="http://schemas.microsoft.com/office/drawing/2014/main" id="{6E177D26-F960-276E-8672-43D7907500B7}"/>
              </a:ext>
            </a:extLst>
          </p:cNvPr>
          <p:cNvGrpSpPr/>
          <p:nvPr/>
        </p:nvGrpSpPr>
        <p:grpSpPr>
          <a:xfrm>
            <a:off x="4583832" y="3861050"/>
            <a:ext cx="2849867" cy="2507469"/>
            <a:chOff x="631520" y="3153218"/>
            <a:chExt cx="3746976" cy="3296795"/>
          </a:xfrm>
        </p:grpSpPr>
        <p:pic>
          <p:nvPicPr>
            <p:cNvPr id="8" name="図 7">
              <a:extLst>
                <a:ext uri="{FF2B5EF4-FFF2-40B4-BE49-F238E27FC236}">
                  <a16:creationId xmlns:a16="http://schemas.microsoft.com/office/drawing/2014/main" id="{BB083495-51D8-B9AA-F2A9-5ED60124A703}"/>
                </a:ext>
              </a:extLst>
            </p:cNvPr>
            <p:cNvPicPr>
              <a:picLocks noChangeAspect="1"/>
            </p:cNvPicPr>
            <p:nvPr/>
          </p:nvPicPr>
          <p:blipFill rotWithShape="1">
            <a:blip r:embed="rId3">
              <a:extLst>
                <a:ext uri="{28A0092B-C50C-407E-A947-70E740481C1C}">
                  <a14:useLocalDpi xmlns:a14="http://schemas.microsoft.com/office/drawing/2010/main" val="0"/>
                </a:ext>
              </a:extLst>
            </a:blip>
            <a:srcRect b="28398"/>
            <a:stretch/>
          </p:blipFill>
          <p:spPr>
            <a:xfrm>
              <a:off x="631520" y="3153218"/>
              <a:ext cx="1893868" cy="3296795"/>
            </a:xfrm>
            <a:prstGeom prst="rect">
              <a:avLst/>
            </a:prstGeom>
          </p:spPr>
        </p:pic>
        <p:pic>
          <p:nvPicPr>
            <p:cNvPr id="9" name="図 8">
              <a:extLst>
                <a:ext uri="{FF2B5EF4-FFF2-40B4-BE49-F238E27FC236}">
                  <a16:creationId xmlns:a16="http://schemas.microsoft.com/office/drawing/2014/main" id="{0C2CD6B4-ECD8-B39D-C53B-8E6C215F7814}"/>
                </a:ext>
              </a:extLst>
            </p:cNvPr>
            <p:cNvPicPr>
              <a:picLocks noChangeAspect="1"/>
            </p:cNvPicPr>
            <p:nvPr/>
          </p:nvPicPr>
          <p:blipFill rotWithShape="1">
            <a:blip r:embed="rId4">
              <a:extLst>
                <a:ext uri="{28A0092B-C50C-407E-A947-70E740481C1C}">
                  <a14:useLocalDpi xmlns:a14="http://schemas.microsoft.com/office/drawing/2010/main" val="0"/>
                </a:ext>
              </a:extLst>
            </a:blip>
            <a:srcRect t="-1" b="32015"/>
            <a:stretch/>
          </p:blipFill>
          <p:spPr>
            <a:xfrm>
              <a:off x="2760339" y="3664833"/>
              <a:ext cx="1618157" cy="2785179"/>
            </a:xfrm>
            <a:prstGeom prst="rect">
              <a:avLst/>
            </a:prstGeom>
          </p:spPr>
        </p:pic>
      </p:grpSp>
      <p:sp>
        <p:nvSpPr>
          <p:cNvPr id="10" name="吹き出し: 円形 9">
            <a:extLst>
              <a:ext uri="{FF2B5EF4-FFF2-40B4-BE49-F238E27FC236}">
                <a16:creationId xmlns:a16="http://schemas.microsoft.com/office/drawing/2014/main" id="{A0ED023E-C4B9-0951-402C-4923C2FAE3F7}"/>
              </a:ext>
            </a:extLst>
          </p:cNvPr>
          <p:cNvSpPr/>
          <p:nvPr/>
        </p:nvSpPr>
        <p:spPr>
          <a:xfrm>
            <a:off x="974735" y="4509120"/>
            <a:ext cx="3597349" cy="1547640"/>
          </a:xfrm>
          <a:prstGeom prst="wedgeEllipseCallout">
            <a:avLst>
              <a:gd name="adj1" fmla="val 61292"/>
              <a:gd name="adj2" fmla="val -4402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nchorCtr="1"/>
          <a:lstStyle/>
          <a:p>
            <a:pPr algn="ctr"/>
            <a:r>
              <a:rPr lang="ja-JP" altLang="en-US" sz="2000" b="1" dirty="0">
                <a:solidFill>
                  <a:schemeClr val="tx1"/>
                </a:solidFill>
              </a:rPr>
              <a:t>みんなやってるやん。</a:t>
            </a:r>
          </a:p>
          <a:p>
            <a:pPr algn="ctr">
              <a:lnSpc>
                <a:spcPts val="3000"/>
              </a:lnSpc>
            </a:pPr>
            <a:r>
              <a:rPr lang="ja-JP" altLang="en-US" sz="2000" b="1" dirty="0">
                <a:solidFill>
                  <a:schemeClr val="tx1"/>
                </a:solidFill>
              </a:rPr>
              <a:t>先輩が言うんやから</a:t>
            </a:r>
            <a:endParaRPr lang="en-US" altLang="ja-JP" sz="2000" b="1" dirty="0">
              <a:solidFill>
                <a:schemeClr val="tx1"/>
              </a:solidFill>
            </a:endParaRPr>
          </a:p>
          <a:p>
            <a:pPr algn="ctr">
              <a:lnSpc>
                <a:spcPts val="3000"/>
              </a:lnSpc>
            </a:pPr>
            <a:r>
              <a:rPr lang="ja-JP" altLang="en-US" sz="2000" b="1" dirty="0">
                <a:solidFill>
                  <a:schemeClr val="tx1"/>
                </a:solidFill>
              </a:rPr>
              <a:t>大丈夫やって。</a:t>
            </a:r>
          </a:p>
        </p:txBody>
      </p:sp>
    </p:spTree>
    <p:extLst>
      <p:ext uri="{BB962C8B-B14F-4D97-AF65-F5344CB8AC3E}">
        <p14:creationId xmlns:p14="http://schemas.microsoft.com/office/powerpoint/2010/main" val="403548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AD775AD-78F8-33D1-1A51-1295FE28AC35}"/>
              </a:ext>
            </a:extLst>
          </p:cNvPr>
          <p:cNvSpPr>
            <a:spLocks noGrp="1"/>
          </p:cNvSpPr>
          <p:nvPr>
            <p:ph type="sldNum" sz="quarter" idx="12"/>
          </p:nvPr>
        </p:nvSpPr>
        <p:spPr/>
        <p:txBody>
          <a:bodyPr/>
          <a:lstStyle/>
          <a:p>
            <a:fld id="{31A8A2BA-48A9-43F4-852E-BCA3C59F90C5}" type="slidenum">
              <a:rPr lang="ja-JP" altLang="en-US" smtClean="0"/>
              <a:pPr/>
              <a:t>52</a:t>
            </a:fld>
            <a:endParaRPr lang="ja-JP" altLang="en-US" dirty="0"/>
          </a:p>
        </p:txBody>
      </p:sp>
      <p:sp>
        <p:nvSpPr>
          <p:cNvPr id="4" name="Rectangle 2055">
            <a:extLst>
              <a:ext uri="{FF2B5EF4-FFF2-40B4-BE49-F238E27FC236}">
                <a16:creationId xmlns:a16="http://schemas.microsoft.com/office/drawing/2014/main" id="{0A89B469-0E06-A164-AA3D-E9891A374928}"/>
              </a:ext>
            </a:extLst>
          </p:cNvPr>
          <p:cNvSpPr>
            <a:spLocks noChangeArrowheads="1"/>
          </p:cNvSpPr>
          <p:nvPr/>
        </p:nvSpPr>
        <p:spPr bwMode="auto">
          <a:xfrm>
            <a:off x="1271463" y="1340768"/>
            <a:ext cx="9289600"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うまく断ることができた例</a:t>
            </a:r>
          </a:p>
        </p:txBody>
      </p:sp>
      <p:cxnSp>
        <p:nvCxnSpPr>
          <p:cNvPr id="5" name="直線コネクタ 4">
            <a:extLst>
              <a:ext uri="{FF2B5EF4-FFF2-40B4-BE49-F238E27FC236}">
                <a16:creationId xmlns:a16="http://schemas.microsoft.com/office/drawing/2014/main" id="{07C9249F-9F41-CF47-5386-4AC0A0B6FB49}"/>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3076C7BE-48D2-A775-1C08-399CA7C6A6F2}"/>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吹き出し: 円形 9">
            <a:extLst>
              <a:ext uri="{FF2B5EF4-FFF2-40B4-BE49-F238E27FC236}">
                <a16:creationId xmlns:a16="http://schemas.microsoft.com/office/drawing/2014/main" id="{F3788A12-C502-71BD-7B4C-E1D5C3A69746}"/>
              </a:ext>
            </a:extLst>
          </p:cNvPr>
          <p:cNvSpPr/>
          <p:nvPr/>
        </p:nvSpPr>
        <p:spPr>
          <a:xfrm>
            <a:off x="6809048" y="2492899"/>
            <a:ext cx="4008538" cy="1368151"/>
          </a:xfrm>
          <a:prstGeom prst="wedgeEllipseCallout">
            <a:avLst>
              <a:gd name="adj1" fmla="val -41809"/>
              <a:gd name="adj2" fmla="val 73137"/>
            </a:avLst>
          </a:prstGeom>
          <a:solidFill>
            <a:schemeClr val="accent6">
              <a:lumMod val="20000"/>
              <a:lumOff val="8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nchorCtr="1"/>
          <a:lstStyle/>
          <a:p>
            <a:pPr algn="ctr"/>
            <a:r>
              <a:rPr lang="ja-JP" altLang="en-US" sz="2000" b="1" dirty="0">
                <a:solidFill>
                  <a:schemeClr val="tx1"/>
                </a:solidFill>
              </a:rPr>
              <a:t>タバコには興味ないんで</a:t>
            </a:r>
          </a:p>
          <a:p>
            <a:pPr algn="ctr"/>
            <a:r>
              <a:rPr lang="ja-JP" altLang="en-US" sz="2000" b="1" dirty="0">
                <a:solidFill>
                  <a:schemeClr val="tx1"/>
                </a:solidFill>
              </a:rPr>
              <a:t>やめときます</a:t>
            </a:r>
          </a:p>
        </p:txBody>
      </p:sp>
      <p:pic>
        <p:nvPicPr>
          <p:cNvPr id="12" name="図 11">
            <a:extLst>
              <a:ext uri="{FF2B5EF4-FFF2-40B4-BE49-F238E27FC236}">
                <a16:creationId xmlns:a16="http://schemas.microsoft.com/office/drawing/2014/main" id="{663A2260-DC67-07D8-0EDE-EEEDB692DFF4}"/>
              </a:ext>
            </a:extLst>
          </p:cNvPr>
          <p:cNvPicPr>
            <a:picLocks noChangeAspect="1"/>
          </p:cNvPicPr>
          <p:nvPr/>
        </p:nvPicPr>
        <p:blipFill rotWithShape="1">
          <a:blip r:embed="rId3">
            <a:extLst>
              <a:ext uri="{28A0092B-C50C-407E-A947-70E740481C1C}">
                <a14:useLocalDpi xmlns:a14="http://schemas.microsoft.com/office/drawing/2010/main" val="0"/>
              </a:ext>
            </a:extLst>
          </a:blip>
          <a:srcRect b="28398"/>
          <a:stretch/>
        </p:blipFill>
        <p:spPr>
          <a:xfrm>
            <a:off x="4583832" y="3861050"/>
            <a:ext cx="1440434" cy="2507469"/>
          </a:xfrm>
          <a:prstGeom prst="rect">
            <a:avLst/>
          </a:prstGeom>
        </p:spPr>
      </p:pic>
      <p:pic>
        <p:nvPicPr>
          <p:cNvPr id="15" name="図 14">
            <a:extLst>
              <a:ext uri="{FF2B5EF4-FFF2-40B4-BE49-F238E27FC236}">
                <a16:creationId xmlns:a16="http://schemas.microsoft.com/office/drawing/2014/main" id="{4CF798DC-6A0C-A8A5-6EBC-2913D074F881}"/>
              </a:ext>
            </a:extLst>
          </p:cNvPr>
          <p:cNvPicPr>
            <a:picLocks noChangeAspect="1"/>
          </p:cNvPicPr>
          <p:nvPr/>
        </p:nvPicPr>
        <p:blipFill>
          <a:blip r:embed="rId4"/>
          <a:srcRect l="-1715" r="-18405" b="31745"/>
          <a:stretch/>
        </p:blipFill>
        <p:spPr>
          <a:xfrm>
            <a:off x="5989207" y="4227729"/>
            <a:ext cx="1716600" cy="2137358"/>
          </a:xfrm>
          <a:prstGeom prst="rect">
            <a:avLst/>
          </a:prstGeom>
        </p:spPr>
      </p:pic>
      <p:sp>
        <p:nvSpPr>
          <p:cNvPr id="9" name="吹き出し: 円形 8">
            <a:extLst>
              <a:ext uri="{FF2B5EF4-FFF2-40B4-BE49-F238E27FC236}">
                <a16:creationId xmlns:a16="http://schemas.microsoft.com/office/drawing/2014/main" id="{B2C031EC-2A10-14A8-8039-FDDACAF2B4D3}"/>
              </a:ext>
            </a:extLst>
          </p:cNvPr>
          <p:cNvSpPr/>
          <p:nvPr/>
        </p:nvSpPr>
        <p:spPr>
          <a:xfrm>
            <a:off x="7488062" y="4538769"/>
            <a:ext cx="4008538" cy="1368150"/>
          </a:xfrm>
          <a:prstGeom prst="wedgeEllipseCallout">
            <a:avLst>
              <a:gd name="adj1" fmla="val -56161"/>
              <a:gd name="adj2" fmla="val -41278"/>
            </a:avLst>
          </a:prstGeom>
          <a:solidFill>
            <a:schemeClr val="accent6">
              <a:lumMod val="20000"/>
              <a:lumOff val="8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nchorCtr="1"/>
          <a:lstStyle/>
          <a:p>
            <a:pPr algn="ctr">
              <a:lnSpc>
                <a:spcPts val="3000"/>
              </a:lnSpc>
            </a:pPr>
            <a:r>
              <a:rPr lang="ja-JP" altLang="en-US" sz="2000" b="1" dirty="0">
                <a:solidFill>
                  <a:schemeClr val="tx1"/>
                </a:solidFill>
              </a:rPr>
              <a:t>そろそろ帰る時間なので、僕は帰りますね。</a:t>
            </a:r>
          </a:p>
        </p:txBody>
      </p:sp>
      <p:sp>
        <p:nvSpPr>
          <p:cNvPr id="14" name="吹き出し: 円形 13">
            <a:extLst>
              <a:ext uri="{FF2B5EF4-FFF2-40B4-BE49-F238E27FC236}">
                <a16:creationId xmlns:a16="http://schemas.microsoft.com/office/drawing/2014/main" id="{66D39538-396C-36A4-D5E4-650914BC8F71}"/>
              </a:ext>
            </a:extLst>
          </p:cNvPr>
          <p:cNvSpPr/>
          <p:nvPr/>
        </p:nvSpPr>
        <p:spPr>
          <a:xfrm>
            <a:off x="982865" y="2379397"/>
            <a:ext cx="3707454" cy="1870775"/>
          </a:xfrm>
          <a:prstGeom prst="wedgeEllipseCallout">
            <a:avLst>
              <a:gd name="adj1" fmla="val 53905"/>
              <a:gd name="adj2" fmla="val 57755"/>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2000" b="1" dirty="0">
                <a:solidFill>
                  <a:schemeClr val="tx1"/>
                </a:solidFill>
              </a:rPr>
              <a:t>これちょっと</a:t>
            </a:r>
            <a:endParaRPr lang="en-US" altLang="ja-JP" sz="2000" b="1" dirty="0">
              <a:solidFill>
                <a:schemeClr val="tx1"/>
              </a:solidFill>
            </a:endParaRPr>
          </a:p>
          <a:p>
            <a:pPr algn="ctr">
              <a:lnSpc>
                <a:spcPts val="3000"/>
              </a:lnSpc>
            </a:pPr>
            <a:r>
              <a:rPr lang="ja-JP" altLang="en-US" sz="2000" b="1" dirty="0">
                <a:solidFill>
                  <a:schemeClr val="tx1"/>
                </a:solidFill>
              </a:rPr>
              <a:t>強いタバコやねん。</a:t>
            </a:r>
          </a:p>
          <a:p>
            <a:pPr algn="ctr"/>
            <a:r>
              <a:rPr lang="ja-JP" altLang="en-US" sz="2000" b="1" dirty="0">
                <a:solidFill>
                  <a:schemeClr val="tx1"/>
                </a:solidFill>
              </a:rPr>
              <a:t>みんなでちょっとずつ</a:t>
            </a:r>
            <a:endParaRPr lang="en-US" altLang="ja-JP" sz="2000" b="1" dirty="0">
              <a:solidFill>
                <a:schemeClr val="tx1"/>
              </a:solidFill>
            </a:endParaRPr>
          </a:p>
          <a:p>
            <a:pPr algn="ctr">
              <a:lnSpc>
                <a:spcPts val="3000"/>
              </a:lnSpc>
            </a:pPr>
            <a:r>
              <a:rPr lang="ja-JP" altLang="en-US" sz="2000" b="1" dirty="0">
                <a:solidFill>
                  <a:schemeClr val="tx1"/>
                </a:solidFill>
              </a:rPr>
              <a:t>試してみいひん</a:t>
            </a:r>
            <a:r>
              <a:rPr lang="en-US" altLang="ja-JP" sz="2000" b="1" dirty="0">
                <a:solidFill>
                  <a:schemeClr val="tx1"/>
                </a:solidFill>
              </a:rPr>
              <a:t>?</a:t>
            </a:r>
            <a:endParaRPr lang="ja-JP" altLang="en-US" sz="2000" b="1" dirty="0">
              <a:solidFill>
                <a:schemeClr val="tx1"/>
              </a:solidFill>
            </a:endParaRPr>
          </a:p>
        </p:txBody>
      </p:sp>
      <p:sp>
        <p:nvSpPr>
          <p:cNvPr id="16" name="吹き出し: 円形 15">
            <a:extLst>
              <a:ext uri="{FF2B5EF4-FFF2-40B4-BE49-F238E27FC236}">
                <a16:creationId xmlns:a16="http://schemas.microsoft.com/office/drawing/2014/main" id="{896A3CC4-05AA-B913-D95B-5142AB47142F}"/>
              </a:ext>
            </a:extLst>
          </p:cNvPr>
          <p:cNvSpPr/>
          <p:nvPr/>
        </p:nvSpPr>
        <p:spPr>
          <a:xfrm>
            <a:off x="974735" y="4509120"/>
            <a:ext cx="3597349" cy="1547640"/>
          </a:xfrm>
          <a:prstGeom prst="wedgeEllipseCallout">
            <a:avLst>
              <a:gd name="adj1" fmla="val 61292"/>
              <a:gd name="adj2" fmla="val -4402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nchorCtr="1"/>
          <a:lstStyle/>
          <a:p>
            <a:pPr algn="ctr"/>
            <a:r>
              <a:rPr lang="ja-JP" altLang="en-US" sz="2000" b="1" dirty="0">
                <a:solidFill>
                  <a:schemeClr val="tx1"/>
                </a:solidFill>
              </a:rPr>
              <a:t>みんなやってるやん。</a:t>
            </a:r>
          </a:p>
          <a:p>
            <a:pPr algn="ctr">
              <a:lnSpc>
                <a:spcPts val="3000"/>
              </a:lnSpc>
            </a:pPr>
            <a:r>
              <a:rPr lang="ja-JP" altLang="en-US" sz="2000" b="1" dirty="0">
                <a:solidFill>
                  <a:schemeClr val="tx1"/>
                </a:solidFill>
              </a:rPr>
              <a:t>先輩が言うんやから</a:t>
            </a:r>
            <a:endParaRPr lang="en-US" altLang="ja-JP" sz="2000" b="1" dirty="0">
              <a:solidFill>
                <a:schemeClr val="tx1"/>
              </a:solidFill>
            </a:endParaRPr>
          </a:p>
          <a:p>
            <a:pPr algn="ctr">
              <a:lnSpc>
                <a:spcPts val="3000"/>
              </a:lnSpc>
            </a:pPr>
            <a:r>
              <a:rPr lang="ja-JP" altLang="en-US" sz="2000" b="1" dirty="0">
                <a:solidFill>
                  <a:schemeClr val="tx1"/>
                </a:solidFill>
              </a:rPr>
              <a:t>大丈夫やって。</a:t>
            </a:r>
          </a:p>
        </p:txBody>
      </p:sp>
    </p:spTree>
    <p:extLst>
      <p:ext uri="{BB962C8B-B14F-4D97-AF65-F5344CB8AC3E}">
        <p14:creationId xmlns:p14="http://schemas.microsoft.com/office/powerpoint/2010/main" val="426686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4"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プレースホルダー 14">
            <a:extLst>
              <a:ext uri="{FF2B5EF4-FFF2-40B4-BE49-F238E27FC236}">
                <a16:creationId xmlns:a16="http://schemas.microsoft.com/office/drawing/2014/main" id="{78D38D28-CF21-3450-BBEB-79A4BC57E27E}"/>
              </a:ext>
            </a:extLst>
          </p:cNvPr>
          <p:cNvSpPr txBox="1">
            <a:spLocks/>
          </p:cNvSpPr>
          <p:nvPr/>
        </p:nvSpPr>
        <p:spPr>
          <a:xfrm>
            <a:off x="1271463" y="2438411"/>
            <a:ext cx="6916301" cy="3023905"/>
          </a:xfrm>
          <a:prstGeom prst="rect">
            <a:avLst/>
          </a:prstGeom>
        </p:spPr>
        <p:txBody>
          <a:bodyPr vert="horz" wrap="square" lIns="0" tIns="0" rIns="0" bIns="0" rtlCol="0">
            <a:spAutoFit/>
          </a:bodyPr>
          <a:lstStyle>
            <a:defPPr>
              <a:defRPr lang="ja-JP"/>
            </a:defPPr>
            <a:lvl1pPr indent="0">
              <a:lnSpc>
                <a:spcPts val="5500"/>
              </a:lnSpc>
              <a:spcBef>
                <a:spcPct val="20000"/>
              </a:spcBef>
              <a:buFont typeface="Arial" panose="020B0604020202020204" pitchFamily="34" charset="0"/>
              <a:buNone/>
              <a:defRPr sz="3600" b="1">
                <a:latin typeface="+mj-ea"/>
                <a:ea typeface="+mj-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nSpc>
                <a:spcPts val="6000"/>
              </a:lnSpc>
              <a:spcBef>
                <a:spcPts val="0"/>
              </a:spcBef>
            </a:pPr>
            <a:r>
              <a:rPr lang="ja-JP" altLang="en-US" dirty="0"/>
              <a:t>誘われた時、</a:t>
            </a:r>
          </a:p>
          <a:p>
            <a:pPr>
              <a:lnSpc>
                <a:spcPts val="6000"/>
              </a:lnSpc>
              <a:spcBef>
                <a:spcPts val="0"/>
              </a:spcBef>
            </a:pPr>
            <a:r>
              <a:rPr lang="ja-JP" altLang="en-US" dirty="0"/>
              <a:t>少しでも迷っている様子を</a:t>
            </a:r>
            <a:endParaRPr lang="en-US" altLang="ja-JP" dirty="0"/>
          </a:p>
          <a:p>
            <a:pPr>
              <a:lnSpc>
                <a:spcPts val="6000"/>
              </a:lnSpc>
              <a:spcBef>
                <a:spcPts val="0"/>
              </a:spcBef>
            </a:pPr>
            <a:r>
              <a:rPr lang="ja-JP" altLang="en-US" dirty="0"/>
              <a:t>見せてしまうと、</a:t>
            </a:r>
          </a:p>
          <a:p>
            <a:pPr>
              <a:lnSpc>
                <a:spcPts val="6000"/>
              </a:lnSpc>
              <a:spcBef>
                <a:spcPts val="0"/>
              </a:spcBef>
            </a:pPr>
            <a:r>
              <a:rPr lang="ja-JP" altLang="en-US" dirty="0"/>
              <a:t>また誘われてしまいます。</a:t>
            </a:r>
          </a:p>
        </p:txBody>
      </p:sp>
      <p:sp>
        <p:nvSpPr>
          <p:cNvPr id="6" name="スライド番号プレースホルダー 5">
            <a:extLst>
              <a:ext uri="{FF2B5EF4-FFF2-40B4-BE49-F238E27FC236}">
                <a16:creationId xmlns:a16="http://schemas.microsoft.com/office/drawing/2014/main" id="{D481A538-63A7-A027-02BA-5FF9D0311C55}"/>
              </a:ext>
            </a:extLst>
          </p:cNvPr>
          <p:cNvSpPr>
            <a:spLocks noGrp="1"/>
          </p:cNvSpPr>
          <p:nvPr>
            <p:ph type="sldNum" sz="quarter" idx="12"/>
          </p:nvPr>
        </p:nvSpPr>
        <p:spPr/>
        <p:txBody>
          <a:bodyPr/>
          <a:lstStyle/>
          <a:p>
            <a:fld id="{31A8A2BA-48A9-43F4-852E-BCA3C59F90C5}" type="slidenum">
              <a:rPr lang="ja-JP" altLang="en-US" smtClean="0"/>
              <a:pPr/>
              <a:t>53</a:t>
            </a:fld>
            <a:endParaRPr lang="ja-JP" altLang="en-US" dirty="0"/>
          </a:p>
        </p:txBody>
      </p:sp>
      <p:sp>
        <p:nvSpPr>
          <p:cNvPr id="3" name="Rectangle 2055">
            <a:extLst>
              <a:ext uri="{FF2B5EF4-FFF2-40B4-BE49-F238E27FC236}">
                <a16:creationId xmlns:a16="http://schemas.microsoft.com/office/drawing/2014/main" id="{81F84276-8813-44E6-5E0F-0436BD1D1EEB}"/>
              </a:ext>
            </a:extLst>
          </p:cNvPr>
          <p:cNvSpPr>
            <a:spLocks noChangeArrowheads="1"/>
          </p:cNvSpPr>
          <p:nvPr/>
        </p:nvSpPr>
        <p:spPr bwMode="auto">
          <a:xfrm>
            <a:off x="1271463" y="1355425"/>
            <a:ext cx="9289600" cy="553998"/>
          </a:xfrm>
          <a:prstGeom prst="rect">
            <a:avLst/>
          </a:prstGeom>
          <a:noFill/>
          <a:ln w="9525">
            <a:noFill/>
            <a:miter lim="800000"/>
            <a:headEnd/>
            <a:tailEnd/>
          </a:ln>
        </p:spPr>
        <p:txBody>
          <a:bodyPr wrap="square" lIns="0" tIns="0" rIns="0" bIns="0">
            <a:spAutoFit/>
          </a:bodyPr>
          <a:lstStyle/>
          <a:p>
            <a:r>
              <a:rPr lang="ja-JP" altLang="en-US" sz="3600" b="1" dirty="0"/>
              <a:t>ハッキリ・キッパリ！断る</a:t>
            </a:r>
          </a:p>
        </p:txBody>
      </p:sp>
      <p:sp>
        <p:nvSpPr>
          <p:cNvPr id="48" name="吹き出し: 円形 47">
            <a:extLst>
              <a:ext uri="{FF2B5EF4-FFF2-40B4-BE49-F238E27FC236}">
                <a16:creationId xmlns:a16="http://schemas.microsoft.com/office/drawing/2014/main" id="{505EB614-0520-44F8-60B7-C6D05A1F4D35}"/>
              </a:ext>
            </a:extLst>
          </p:cNvPr>
          <p:cNvSpPr/>
          <p:nvPr/>
        </p:nvSpPr>
        <p:spPr>
          <a:xfrm>
            <a:off x="7213844" y="4220307"/>
            <a:ext cx="1749977" cy="1243385"/>
          </a:xfrm>
          <a:prstGeom prst="wedgeEllipseCallout">
            <a:avLst>
              <a:gd name="adj1" fmla="val 73796"/>
              <a:gd name="adj2" fmla="val -69990"/>
            </a:avLst>
          </a:prstGeom>
          <a:solidFill>
            <a:schemeClr val="accent6">
              <a:lumMod val="20000"/>
              <a:lumOff val="8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ts val="3000"/>
              </a:lnSpc>
            </a:pPr>
            <a:r>
              <a:rPr lang="ja-JP" altLang="en-US" sz="2400" b="1" dirty="0">
                <a:solidFill>
                  <a:schemeClr val="tx1"/>
                </a:solidFill>
              </a:rPr>
              <a:t>興味ない</a:t>
            </a:r>
          </a:p>
        </p:txBody>
      </p:sp>
      <p:sp>
        <p:nvSpPr>
          <p:cNvPr id="43" name="吹き出し: 円形 42">
            <a:extLst>
              <a:ext uri="{FF2B5EF4-FFF2-40B4-BE49-F238E27FC236}">
                <a16:creationId xmlns:a16="http://schemas.microsoft.com/office/drawing/2014/main" id="{1A3BE79D-6419-AAC1-0BDE-79701AAA44B3}"/>
              </a:ext>
            </a:extLst>
          </p:cNvPr>
          <p:cNvSpPr/>
          <p:nvPr/>
        </p:nvSpPr>
        <p:spPr>
          <a:xfrm>
            <a:off x="7071420" y="2427436"/>
            <a:ext cx="1778208" cy="1263348"/>
          </a:xfrm>
          <a:prstGeom prst="wedgeEllipseCallout">
            <a:avLst>
              <a:gd name="adj1" fmla="val 67683"/>
              <a:gd name="adj2" fmla="val 30479"/>
            </a:avLst>
          </a:prstGeom>
          <a:solidFill>
            <a:schemeClr val="accent6">
              <a:lumMod val="20000"/>
              <a:lumOff val="8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a:solidFill>
                  <a:schemeClr val="tx1"/>
                </a:solidFill>
              </a:rPr>
              <a:t>僕は</a:t>
            </a:r>
            <a:endParaRPr lang="en-US" altLang="ja-JP" sz="2400" b="1" dirty="0">
              <a:solidFill>
                <a:schemeClr val="tx1"/>
              </a:solidFill>
            </a:endParaRPr>
          </a:p>
          <a:p>
            <a:pPr algn="ctr"/>
            <a:r>
              <a:rPr lang="ja-JP" altLang="en-US" sz="2400" b="1" dirty="0">
                <a:solidFill>
                  <a:schemeClr val="tx1"/>
                </a:solidFill>
              </a:rPr>
              <a:t>やらない</a:t>
            </a:r>
          </a:p>
        </p:txBody>
      </p:sp>
      <p:pic>
        <p:nvPicPr>
          <p:cNvPr id="45" name="図 44">
            <a:extLst>
              <a:ext uri="{FF2B5EF4-FFF2-40B4-BE49-F238E27FC236}">
                <a16:creationId xmlns:a16="http://schemas.microsoft.com/office/drawing/2014/main" id="{8C3AA3B8-9B0E-20C3-AE70-8ADDED030878}"/>
              </a:ext>
            </a:extLst>
          </p:cNvPr>
          <p:cNvPicPr>
            <a:picLocks noChangeAspect="1"/>
          </p:cNvPicPr>
          <p:nvPr/>
        </p:nvPicPr>
        <p:blipFill rotWithShape="1">
          <a:blip r:embed="rId4">
            <a:extLst>
              <a:ext uri="{28A0092B-C50C-407E-A947-70E740481C1C}">
                <a14:useLocalDpi xmlns:a14="http://schemas.microsoft.com/office/drawing/2010/main" val="0"/>
              </a:ext>
            </a:extLst>
          </a:blip>
          <a:srcRect b="23455"/>
          <a:stretch/>
        </p:blipFill>
        <p:spPr>
          <a:xfrm>
            <a:off x="9164775" y="3209747"/>
            <a:ext cx="2088685" cy="3233915"/>
          </a:xfrm>
          <a:prstGeom prst="rect">
            <a:avLst/>
          </a:prstGeom>
        </p:spPr>
      </p:pic>
      <p:cxnSp>
        <p:nvCxnSpPr>
          <p:cNvPr id="7" name="直線コネクタ 6">
            <a:extLst>
              <a:ext uri="{FF2B5EF4-FFF2-40B4-BE49-F238E27FC236}">
                <a16:creationId xmlns:a16="http://schemas.microsoft.com/office/drawing/2014/main" id="{3953AE92-9D3D-1953-2716-9969329AA6FD}"/>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6C15647A-5E50-FC58-8731-DFCFC4372EDB}"/>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08F69E3F-293B-69FF-53F3-87E706F53F07}"/>
              </a:ext>
            </a:extLst>
          </p:cNvPr>
          <p:cNvSpPr txBox="1"/>
          <p:nvPr/>
        </p:nvSpPr>
        <p:spPr>
          <a:xfrm>
            <a:off x="5591944" y="6521362"/>
            <a:ext cx="5760641" cy="307777"/>
          </a:xfrm>
          <a:prstGeom prst="rect">
            <a:avLst/>
          </a:prstGeom>
          <a:noFill/>
        </p:spPr>
        <p:txBody>
          <a:bodyPr wrap="square" rtlCol="0">
            <a:spAutoFit/>
          </a:bodyPr>
          <a:lstStyle/>
          <a:p>
            <a:pPr algn="r"/>
            <a:r>
              <a:rPr lang="ja-JP" altLang="en-US" sz="1400" dirty="0">
                <a:latin typeface="+mn-ea"/>
              </a:rPr>
              <a:t>出典：薬物乱用防止読本「健康に生きよう」パート</a:t>
            </a:r>
            <a:r>
              <a:rPr lang="en-US" altLang="ja-JP" sz="1400" dirty="0"/>
              <a:t>36</a:t>
            </a:r>
            <a:r>
              <a:rPr lang="ja-JP" altLang="en-US" sz="1400" dirty="0"/>
              <a:t>、</a:t>
            </a:r>
            <a:r>
              <a:rPr kumimoji="1" lang="ja-JP" altLang="en-US" sz="1400" dirty="0"/>
              <a:t>厚生労働省</a:t>
            </a:r>
            <a:endParaRPr lang="ja-JP" altLang="en-US" sz="1400" dirty="0">
              <a:latin typeface="+mn-ea"/>
            </a:endParaRPr>
          </a:p>
        </p:txBody>
      </p:sp>
    </p:spTree>
    <p:custDataLst>
      <p:tags r:id="rId1"/>
    </p:custDataLst>
    <p:extLst>
      <p:ext uri="{BB962C8B-B14F-4D97-AF65-F5344CB8AC3E}">
        <p14:creationId xmlns:p14="http://schemas.microsoft.com/office/powerpoint/2010/main" val="60286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fltVal val="0"/>
                                          </p:val>
                                        </p:tav>
                                        <p:tav tm="100000">
                                          <p:val>
                                            <p:strVal val="#ppt_w"/>
                                          </p:val>
                                        </p:tav>
                                      </p:tavLst>
                                    </p:anim>
                                    <p:anim calcmode="lin" valueType="num">
                                      <p:cBhvr>
                                        <p:cTn id="16" dur="500" fill="hold"/>
                                        <p:tgtEl>
                                          <p:spTgt spid="43"/>
                                        </p:tgtEl>
                                        <p:attrNameLst>
                                          <p:attrName>ppt_h</p:attrName>
                                        </p:attrNameLst>
                                      </p:cBhvr>
                                      <p:tavLst>
                                        <p:tav tm="0">
                                          <p:val>
                                            <p:fltVal val="0"/>
                                          </p:val>
                                        </p:tav>
                                        <p:tav tm="100000">
                                          <p:val>
                                            <p:strVal val="#ppt_h"/>
                                          </p:val>
                                        </p:tav>
                                      </p:tavLst>
                                    </p:anim>
                                    <p:animEffect transition="in" filter="fade">
                                      <p:cBhvr>
                                        <p:cTn id="17" dur="500"/>
                                        <p:tgtEl>
                                          <p:spTgt spid="4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8" grpId="0" animBg="1"/>
      <p:bldP spid="4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線コネクタ 52">
            <a:extLst>
              <a:ext uri="{FF2B5EF4-FFF2-40B4-BE49-F238E27FC236}">
                <a16:creationId xmlns:a16="http://schemas.microsoft.com/office/drawing/2014/main" id="{7D21C17E-B4E1-F556-4470-0DC09797CD70}"/>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529E8F98-93E2-4804-0E5D-EE3A8020E30D}"/>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スライド番号プレースホルダー 9">
            <a:extLst>
              <a:ext uri="{FF2B5EF4-FFF2-40B4-BE49-F238E27FC236}">
                <a16:creationId xmlns:a16="http://schemas.microsoft.com/office/drawing/2014/main" id="{21C0CC8F-881C-81CE-08D2-A1DEE1F161B7}"/>
              </a:ext>
            </a:extLst>
          </p:cNvPr>
          <p:cNvSpPr>
            <a:spLocks noGrp="1"/>
          </p:cNvSpPr>
          <p:nvPr>
            <p:ph type="sldNum" sz="quarter" idx="12"/>
          </p:nvPr>
        </p:nvSpPr>
        <p:spPr/>
        <p:txBody>
          <a:bodyPr/>
          <a:lstStyle/>
          <a:p>
            <a:fld id="{31A8A2BA-48A9-43F4-852E-BCA3C59F90C5}" type="slidenum">
              <a:rPr lang="ja-JP" altLang="en-US" smtClean="0"/>
              <a:pPr/>
              <a:t>54</a:t>
            </a:fld>
            <a:endParaRPr lang="ja-JP" altLang="en-US" dirty="0"/>
          </a:p>
        </p:txBody>
      </p:sp>
      <p:sp>
        <p:nvSpPr>
          <p:cNvPr id="20" name="Rectangle 2055">
            <a:extLst>
              <a:ext uri="{FF2B5EF4-FFF2-40B4-BE49-F238E27FC236}">
                <a16:creationId xmlns:a16="http://schemas.microsoft.com/office/drawing/2014/main" id="{F1059CF2-1F03-6DED-2038-FEA477AB0FB8}"/>
              </a:ext>
            </a:extLst>
          </p:cNvPr>
          <p:cNvSpPr>
            <a:spLocks noChangeArrowheads="1"/>
          </p:cNvSpPr>
          <p:nvPr/>
        </p:nvSpPr>
        <p:spPr bwMode="auto">
          <a:xfrm>
            <a:off x="1271463" y="1367300"/>
            <a:ext cx="9289600" cy="553998"/>
          </a:xfrm>
          <a:prstGeom prst="rect">
            <a:avLst/>
          </a:prstGeom>
          <a:noFill/>
          <a:ln w="9525">
            <a:noFill/>
            <a:miter lim="800000"/>
            <a:headEnd/>
            <a:tailEnd/>
          </a:ln>
        </p:spPr>
        <p:txBody>
          <a:bodyPr wrap="square" lIns="0" tIns="0" rIns="0" bIns="0">
            <a:spAutoFit/>
          </a:bodyPr>
          <a:lstStyle/>
          <a:p>
            <a:r>
              <a:rPr lang="ja-JP" altLang="en-US" sz="3600" b="1" dirty="0"/>
              <a:t>その場から離れる</a:t>
            </a:r>
          </a:p>
        </p:txBody>
      </p:sp>
      <p:sp>
        <p:nvSpPr>
          <p:cNvPr id="26" name="テキスト プレースホルダー 14">
            <a:extLst>
              <a:ext uri="{FF2B5EF4-FFF2-40B4-BE49-F238E27FC236}">
                <a16:creationId xmlns:a16="http://schemas.microsoft.com/office/drawing/2014/main" id="{2FC0E8A0-35CB-4582-EEA5-9022393D2D5D}"/>
              </a:ext>
            </a:extLst>
          </p:cNvPr>
          <p:cNvSpPr txBox="1">
            <a:spLocks/>
          </p:cNvSpPr>
          <p:nvPr/>
        </p:nvSpPr>
        <p:spPr>
          <a:xfrm>
            <a:off x="1302463" y="2469707"/>
            <a:ext cx="7872474" cy="2254463"/>
          </a:xfrm>
          <a:prstGeom prst="rect">
            <a:avLst/>
          </a:prstGeom>
        </p:spPr>
        <p:txBody>
          <a:bodyPr vert="horz" wrap="square" lIns="0" tIns="0" rIns="0" bIns="0" rtlCol="0">
            <a:spAutoFit/>
          </a:bodyPr>
          <a:lstStyle>
            <a:defPPr>
              <a:defRPr lang="ja-JP"/>
            </a:defPPr>
            <a:lvl1pPr indent="0">
              <a:lnSpc>
                <a:spcPts val="6000"/>
              </a:lnSpc>
              <a:spcBef>
                <a:spcPts val="0"/>
              </a:spcBef>
              <a:buFont typeface="Arial" panose="020B0604020202020204" pitchFamily="34" charset="0"/>
              <a:buNone/>
              <a:defRPr sz="3600" b="1">
                <a:latin typeface="+mj-ea"/>
                <a:ea typeface="+mj-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dirty="0"/>
              <a:t>誘われている状態から</a:t>
            </a:r>
            <a:endParaRPr lang="en-US" altLang="ja-JP" dirty="0"/>
          </a:p>
          <a:p>
            <a:r>
              <a:rPr lang="ja-JP" altLang="en-US" dirty="0"/>
              <a:t>抜け出すため、</a:t>
            </a:r>
          </a:p>
          <a:p>
            <a:r>
              <a:rPr lang="ja-JP" altLang="en-US" dirty="0"/>
              <a:t>その場から立ち去ろう。</a:t>
            </a:r>
          </a:p>
        </p:txBody>
      </p:sp>
      <p:sp>
        <p:nvSpPr>
          <p:cNvPr id="39" name="吹き出し: 円形 38">
            <a:extLst>
              <a:ext uri="{FF2B5EF4-FFF2-40B4-BE49-F238E27FC236}">
                <a16:creationId xmlns:a16="http://schemas.microsoft.com/office/drawing/2014/main" id="{73F0957B-E59F-7043-8E09-765730C70865}"/>
              </a:ext>
            </a:extLst>
          </p:cNvPr>
          <p:cNvSpPr/>
          <p:nvPr/>
        </p:nvSpPr>
        <p:spPr>
          <a:xfrm>
            <a:off x="6854378" y="4611061"/>
            <a:ext cx="2283081" cy="1557623"/>
          </a:xfrm>
          <a:prstGeom prst="wedgeEllipseCallout">
            <a:avLst>
              <a:gd name="adj1" fmla="val 92583"/>
              <a:gd name="adj2" fmla="val -33119"/>
            </a:avLst>
          </a:prstGeom>
          <a:solidFill>
            <a:schemeClr val="accent6">
              <a:lumMod val="20000"/>
              <a:lumOff val="8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ts val="3000"/>
              </a:lnSpc>
            </a:pPr>
            <a:r>
              <a:rPr lang="ja-JP" altLang="en-US" sz="2000" b="1">
                <a:solidFill>
                  <a:schemeClr val="tx1"/>
                </a:solidFill>
              </a:rPr>
              <a:t>今日は</a:t>
            </a:r>
            <a:endParaRPr lang="en-US" altLang="ja-JP" sz="2000" b="1" dirty="0">
              <a:solidFill>
                <a:schemeClr val="tx1"/>
              </a:solidFill>
            </a:endParaRPr>
          </a:p>
          <a:p>
            <a:pPr algn="ctr">
              <a:lnSpc>
                <a:spcPts val="3000"/>
              </a:lnSpc>
            </a:pPr>
            <a:r>
              <a:rPr lang="ja-JP" altLang="en-US" sz="2000" b="1" dirty="0">
                <a:solidFill>
                  <a:schemeClr val="tx1"/>
                </a:solidFill>
              </a:rPr>
              <a:t>別の</a:t>
            </a:r>
            <a:r>
              <a:rPr lang="ja-JP" altLang="en-US" sz="2000" b="1">
                <a:solidFill>
                  <a:schemeClr val="tx1"/>
                </a:solidFill>
              </a:rPr>
              <a:t>用事が</a:t>
            </a:r>
            <a:endParaRPr lang="en-US" altLang="ja-JP" sz="2000" b="1" dirty="0">
              <a:solidFill>
                <a:schemeClr val="tx1"/>
              </a:solidFill>
            </a:endParaRPr>
          </a:p>
          <a:p>
            <a:pPr algn="ctr">
              <a:lnSpc>
                <a:spcPts val="3000"/>
              </a:lnSpc>
            </a:pPr>
            <a:r>
              <a:rPr lang="ja-JP" altLang="en-US" sz="2000" b="1" dirty="0">
                <a:solidFill>
                  <a:schemeClr val="tx1"/>
                </a:solidFill>
              </a:rPr>
              <a:t>あるから。</a:t>
            </a:r>
          </a:p>
        </p:txBody>
      </p:sp>
      <p:sp>
        <p:nvSpPr>
          <p:cNvPr id="40" name="吹き出し: 円形 39">
            <a:extLst>
              <a:ext uri="{FF2B5EF4-FFF2-40B4-BE49-F238E27FC236}">
                <a16:creationId xmlns:a16="http://schemas.microsoft.com/office/drawing/2014/main" id="{8319B01C-AD30-0097-373C-D11CAE668A0C}"/>
              </a:ext>
            </a:extLst>
          </p:cNvPr>
          <p:cNvSpPr/>
          <p:nvPr/>
        </p:nvSpPr>
        <p:spPr>
          <a:xfrm>
            <a:off x="6257584" y="3246364"/>
            <a:ext cx="3019511" cy="1243385"/>
          </a:xfrm>
          <a:prstGeom prst="wedgeEllipseCallout">
            <a:avLst>
              <a:gd name="adj1" fmla="val 76517"/>
              <a:gd name="adj2" fmla="val 7637"/>
            </a:avLst>
          </a:prstGeom>
          <a:solidFill>
            <a:schemeClr val="accent6">
              <a:lumMod val="20000"/>
              <a:lumOff val="8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ts val="3000"/>
              </a:lnSpc>
            </a:pPr>
            <a:r>
              <a:rPr lang="en-US" altLang="ja-JP" sz="2000" b="1" dirty="0">
                <a:solidFill>
                  <a:schemeClr val="tx1"/>
                </a:solidFill>
              </a:rPr>
              <a:t>｢</a:t>
            </a:r>
            <a:r>
              <a:rPr lang="ja-JP" altLang="en-US" sz="2000" b="1">
                <a:solidFill>
                  <a:schemeClr val="tx1"/>
                </a:solidFill>
              </a:rPr>
              <a:t>そういえば</a:t>
            </a:r>
            <a:r>
              <a:rPr lang="en-US" altLang="ja-JP" sz="2000" b="1" dirty="0">
                <a:solidFill>
                  <a:schemeClr val="tx1"/>
                </a:solidFill>
              </a:rPr>
              <a:t>…｣</a:t>
            </a:r>
          </a:p>
          <a:p>
            <a:pPr algn="ctr">
              <a:lnSpc>
                <a:spcPts val="3000"/>
              </a:lnSpc>
            </a:pPr>
            <a:r>
              <a:rPr lang="en-US" altLang="ja-JP" sz="2000" b="1" dirty="0">
                <a:solidFill>
                  <a:schemeClr val="tx1"/>
                </a:solidFill>
              </a:rPr>
              <a:t>(</a:t>
            </a:r>
            <a:r>
              <a:rPr lang="ja-JP" altLang="en-US" sz="2000" b="1" dirty="0">
                <a:solidFill>
                  <a:schemeClr val="tx1"/>
                </a:solidFill>
              </a:rPr>
              <a:t>と話題</a:t>
            </a:r>
            <a:r>
              <a:rPr lang="ja-JP" altLang="en-US" sz="2000" b="1">
                <a:solidFill>
                  <a:schemeClr val="tx1"/>
                </a:solidFill>
              </a:rPr>
              <a:t>を変える</a:t>
            </a:r>
            <a:r>
              <a:rPr lang="en-US" altLang="ja-JP" sz="2000" b="1" dirty="0">
                <a:solidFill>
                  <a:schemeClr val="tx1"/>
                </a:solidFill>
              </a:rPr>
              <a:t>)</a:t>
            </a:r>
            <a:endParaRPr lang="ja-JP" altLang="en-US" sz="2000" b="1" dirty="0">
              <a:solidFill>
                <a:schemeClr val="tx1"/>
              </a:solidFill>
            </a:endParaRPr>
          </a:p>
        </p:txBody>
      </p:sp>
      <p:pic>
        <p:nvPicPr>
          <p:cNvPr id="2" name="図 1">
            <a:extLst>
              <a:ext uri="{FF2B5EF4-FFF2-40B4-BE49-F238E27FC236}">
                <a16:creationId xmlns:a16="http://schemas.microsoft.com/office/drawing/2014/main" id="{5E687CD8-EE80-48AB-742A-B4827AEB408E}"/>
              </a:ext>
            </a:extLst>
          </p:cNvPr>
          <p:cNvPicPr>
            <a:picLocks noChangeAspect="1"/>
          </p:cNvPicPr>
          <p:nvPr/>
        </p:nvPicPr>
        <p:blipFill rotWithShape="1">
          <a:blip r:embed="rId4">
            <a:extLst>
              <a:ext uri="{28A0092B-C50C-407E-A947-70E740481C1C}">
                <a14:useLocalDpi xmlns:a14="http://schemas.microsoft.com/office/drawing/2010/main" val="0"/>
              </a:ext>
            </a:extLst>
          </a:blip>
          <a:srcRect t="-1" b="20015"/>
          <a:stretch/>
        </p:blipFill>
        <p:spPr>
          <a:xfrm>
            <a:off x="9332348" y="3419475"/>
            <a:ext cx="1974806" cy="3024335"/>
          </a:xfrm>
          <a:prstGeom prst="rect">
            <a:avLst/>
          </a:prstGeom>
        </p:spPr>
      </p:pic>
      <p:sp>
        <p:nvSpPr>
          <p:cNvPr id="17" name="テキスト ボックス 16">
            <a:extLst>
              <a:ext uri="{FF2B5EF4-FFF2-40B4-BE49-F238E27FC236}">
                <a16:creationId xmlns:a16="http://schemas.microsoft.com/office/drawing/2014/main" id="{E3426276-C947-11FF-7EF9-F3172AC26B38}"/>
              </a:ext>
            </a:extLst>
          </p:cNvPr>
          <p:cNvSpPr txBox="1"/>
          <p:nvPr/>
        </p:nvSpPr>
        <p:spPr>
          <a:xfrm>
            <a:off x="5591944" y="6521362"/>
            <a:ext cx="5760641" cy="307777"/>
          </a:xfrm>
          <a:prstGeom prst="rect">
            <a:avLst/>
          </a:prstGeom>
          <a:noFill/>
        </p:spPr>
        <p:txBody>
          <a:bodyPr wrap="square" rtlCol="0">
            <a:spAutoFit/>
          </a:bodyPr>
          <a:lstStyle/>
          <a:p>
            <a:pPr algn="r"/>
            <a:r>
              <a:rPr lang="ja-JP" altLang="en-US" sz="1400" dirty="0">
                <a:latin typeface="+mn-ea"/>
              </a:rPr>
              <a:t>出典：薬物乱用防止読本「健康に生きよう」パート</a:t>
            </a:r>
            <a:r>
              <a:rPr lang="en-US" altLang="ja-JP" sz="1400" dirty="0"/>
              <a:t>36</a:t>
            </a:r>
            <a:r>
              <a:rPr lang="ja-JP" altLang="en-US" sz="1400" dirty="0"/>
              <a:t>、</a:t>
            </a:r>
            <a:r>
              <a:rPr kumimoji="1" lang="ja-JP" altLang="en-US" sz="1400" dirty="0"/>
              <a:t>厚生労働省</a:t>
            </a:r>
            <a:endParaRPr lang="ja-JP" altLang="en-US" sz="1400" dirty="0">
              <a:latin typeface="+mn-ea"/>
            </a:endParaRPr>
          </a:p>
        </p:txBody>
      </p:sp>
    </p:spTree>
    <p:custDataLst>
      <p:tags r:id="rId1"/>
    </p:custDataLst>
    <p:extLst>
      <p:ext uri="{BB962C8B-B14F-4D97-AF65-F5344CB8AC3E}">
        <p14:creationId xmlns:p14="http://schemas.microsoft.com/office/powerpoint/2010/main" val="11962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9" grpId="0" animBg="1"/>
      <p:bldP spid="4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7E75C0BA-3BA6-F0A9-7F0D-A304BB2487A6}"/>
              </a:ext>
            </a:extLst>
          </p:cNvPr>
          <p:cNvPicPr>
            <a:picLocks noChangeAspect="1"/>
          </p:cNvPicPr>
          <p:nvPr/>
        </p:nvPicPr>
        <p:blipFill>
          <a:blip r:embed="rId4"/>
          <a:srcRect/>
          <a:stretch/>
        </p:blipFill>
        <p:spPr>
          <a:xfrm>
            <a:off x="4971184" y="2279413"/>
            <a:ext cx="2249632" cy="3192443"/>
          </a:xfrm>
          <a:prstGeom prst="rect">
            <a:avLst/>
          </a:prstGeom>
        </p:spPr>
      </p:pic>
      <p:cxnSp>
        <p:nvCxnSpPr>
          <p:cNvPr id="5" name="直線コネクタ 4">
            <a:extLst>
              <a:ext uri="{FF2B5EF4-FFF2-40B4-BE49-F238E27FC236}">
                <a16:creationId xmlns:a16="http://schemas.microsoft.com/office/drawing/2014/main" id="{39132A30-8D00-5006-CE61-36518F1B38B8}"/>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136C9164-824C-035D-785C-C2DB0DC7FF76}"/>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スライド番号プレースホルダー 5">
            <a:extLst>
              <a:ext uri="{FF2B5EF4-FFF2-40B4-BE49-F238E27FC236}">
                <a16:creationId xmlns:a16="http://schemas.microsoft.com/office/drawing/2014/main" id="{73C9A9A0-AC21-2473-2264-79B103ED332E}"/>
              </a:ext>
            </a:extLst>
          </p:cNvPr>
          <p:cNvSpPr>
            <a:spLocks noGrp="1"/>
          </p:cNvSpPr>
          <p:nvPr>
            <p:ph type="sldNum" sz="quarter" idx="12"/>
          </p:nvPr>
        </p:nvSpPr>
        <p:spPr/>
        <p:txBody>
          <a:bodyPr/>
          <a:lstStyle/>
          <a:p>
            <a:fld id="{31A8A2BA-48A9-43F4-852E-BCA3C59F90C5}" type="slidenum">
              <a:rPr lang="ja-JP" altLang="en-US" smtClean="0"/>
              <a:pPr/>
              <a:t>55</a:t>
            </a:fld>
            <a:endParaRPr lang="ja-JP" altLang="en-US" dirty="0"/>
          </a:p>
        </p:txBody>
      </p:sp>
      <p:sp>
        <p:nvSpPr>
          <p:cNvPr id="3" name="Rectangle 2055">
            <a:extLst>
              <a:ext uri="{FF2B5EF4-FFF2-40B4-BE49-F238E27FC236}">
                <a16:creationId xmlns:a16="http://schemas.microsoft.com/office/drawing/2014/main" id="{38997974-290A-3CC7-AE49-06C14A16A4B5}"/>
              </a:ext>
            </a:extLst>
          </p:cNvPr>
          <p:cNvSpPr>
            <a:spLocks noChangeArrowheads="1"/>
          </p:cNvSpPr>
          <p:nvPr/>
        </p:nvSpPr>
        <p:spPr bwMode="auto">
          <a:xfrm>
            <a:off x="1271464" y="1355425"/>
            <a:ext cx="9793089" cy="579005"/>
          </a:xfrm>
          <a:prstGeom prst="rect">
            <a:avLst/>
          </a:prstGeom>
          <a:noFill/>
          <a:ln w="9525">
            <a:noFill/>
            <a:miter lim="800000"/>
            <a:headEnd/>
            <a:tailEnd/>
          </a:ln>
        </p:spPr>
        <p:txBody>
          <a:bodyPr wrap="square" lIns="0" tIns="0" rIns="0" bIns="0">
            <a:spAutoFit/>
          </a:bodyPr>
          <a:lstStyle/>
          <a:p>
            <a:pPr>
              <a:lnSpc>
                <a:spcPts val="4500"/>
              </a:lnSpc>
            </a:pPr>
            <a:r>
              <a:rPr lang="en-US" altLang="ja-JP" sz="3600" b="1" dirty="0">
                <a:latin typeface="+mj-ea"/>
                <a:ea typeface="+mj-ea"/>
                <a:cs typeface="メイリオ" pitchFamily="50" charset="-128"/>
              </a:rPr>
              <a:t>SNS</a:t>
            </a:r>
            <a:r>
              <a:rPr lang="ja-JP" altLang="en-US" sz="3600" b="1" dirty="0">
                <a:latin typeface="+mj-ea"/>
                <a:ea typeface="+mj-ea"/>
                <a:cs typeface="メイリオ" pitchFamily="50" charset="-128"/>
              </a:rPr>
              <a:t>の誘いにも注意しましょう</a:t>
            </a:r>
          </a:p>
        </p:txBody>
      </p:sp>
      <p:grpSp>
        <p:nvGrpSpPr>
          <p:cNvPr id="58" name="グループ化 57">
            <a:extLst>
              <a:ext uri="{FF2B5EF4-FFF2-40B4-BE49-F238E27FC236}">
                <a16:creationId xmlns:a16="http://schemas.microsoft.com/office/drawing/2014/main" id="{89600E06-4D4B-BC1C-53CA-A5670771AD02}"/>
              </a:ext>
            </a:extLst>
          </p:cNvPr>
          <p:cNvGrpSpPr/>
          <p:nvPr/>
        </p:nvGrpSpPr>
        <p:grpSpPr>
          <a:xfrm>
            <a:off x="1108255" y="2902257"/>
            <a:ext cx="3456387" cy="1384376"/>
            <a:chOff x="7131343" y="2314972"/>
            <a:chExt cx="2347359" cy="1384377"/>
          </a:xfrm>
        </p:grpSpPr>
        <p:sp>
          <p:nvSpPr>
            <p:cNvPr id="59" name="吹き出し: 円形 58">
              <a:extLst>
                <a:ext uri="{FF2B5EF4-FFF2-40B4-BE49-F238E27FC236}">
                  <a16:creationId xmlns:a16="http://schemas.microsoft.com/office/drawing/2014/main" id="{C7226D74-A5D8-FCA7-F6CD-25E0AD49C133}"/>
                </a:ext>
              </a:extLst>
            </p:cNvPr>
            <p:cNvSpPr/>
            <p:nvPr/>
          </p:nvSpPr>
          <p:spPr>
            <a:xfrm>
              <a:off x="7131343" y="2314972"/>
              <a:ext cx="2347359" cy="1384377"/>
            </a:xfrm>
            <a:prstGeom prst="wedgeEllipseCallout">
              <a:avLst>
                <a:gd name="adj1" fmla="val 77867"/>
                <a:gd name="adj2" fmla="val -908"/>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endParaRPr lang="ja-JP" altLang="en-US"/>
            </a:p>
          </p:txBody>
        </p:sp>
        <p:sp>
          <p:nvSpPr>
            <p:cNvPr id="60" name="テキスト ボックス 59">
              <a:extLst>
                <a:ext uri="{FF2B5EF4-FFF2-40B4-BE49-F238E27FC236}">
                  <a16:creationId xmlns:a16="http://schemas.microsoft.com/office/drawing/2014/main" id="{BD30F244-4E2C-25A8-42D8-6CB0EF27B2E3}"/>
                </a:ext>
              </a:extLst>
            </p:cNvPr>
            <p:cNvSpPr txBox="1"/>
            <p:nvPr/>
          </p:nvSpPr>
          <p:spPr>
            <a:xfrm>
              <a:off x="7581826" y="2613766"/>
              <a:ext cx="1463156" cy="820738"/>
            </a:xfrm>
            <a:prstGeom prst="rect">
              <a:avLst/>
            </a:prstGeom>
          </p:spPr>
          <p:txBody>
            <a:bodyPr wrap="none" lIns="0" tIns="0" rIns="0" bIns="0" rtlCol="0" anchor="ctr" anchorCtr="1">
              <a:spAutoFit/>
            </a:bodyPr>
            <a:lstStyle/>
            <a:p>
              <a:pPr algn="ctr">
                <a:lnSpc>
                  <a:spcPts val="3200"/>
                </a:lnSpc>
              </a:pPr>
              <a:r>
                <a:rPr lang="ja-JP" altLang="en-US" sz="2400" b="1" dirty="0">
                  <a:latin typeface="+mj-ea"/>
                  <a:ea typeface="+mj-ea"/>
                </a:rPr>
                <a:t>気分が楽になる</a:t>
              </a:r>
              <a:endParaRPr lang="en-US" altLang="ja-JP" sz="2400" b="1" dirty="0">
                <a:latin typeface="+mj-ea"/>
                <a:ea typeface="+mj-ea"/>
              </a:endParaRPr>
            </a:p>
            <a:p>
              <a:pPr algn="ctr">
                <a:lnSpc>
                  <a:spcPts val="3200"/>
                </a:lnSpc>
              </a:pPr>
              <a:r>
                <a:rPr lang="ja-JP" altLang="en-US" sz="2400" b="1" dirty="0">
                  <a:latin typeface="+mj-ea"/>
                  <a:ea typeface="+mj-ea"/>
                </a:rPr>
                <a:t>薬あります</a:t>
              </a:r>
            </a:p>
          </p:txBody>
        </p:sp>
      </p:grpSp>
      <p:grpSp>
        <p:nvGrpSpPr>
          <p:cNvPr id="4" name="グループ化 3">
            <a:extLst>
              <a:ext uri="{FF2B5EF4-FFF2-40B4-BE49-F238E27FC236}">
                <a16:creationId xmlns:a16="http://schemas.microsoft.com/office/drawing/2014/main" id="{00C8A75B-CCEF-6110-162D-3EE3C8BD60B5}"/>
              </a:ext>
            </a:extLst>
          </p:cNvPr>
          <p:cNvGrpSpPr/>
          <p:nvPr/>
        </p:nvGrpSpPr>
        <p:grpSpPr>
          <a:xfrm>
            <a:off x="3718514" y="5336032"/>
            <a:ext cx="4754973" cy="816146"/>
            <a:chOff x="1559496" y="5409799"/>
            <a:chExt cx="4754972" cy="816147"/>
          </a:xfrm>
        </p:grpSpPr>
        <p:sp>
          <p:nvSpPr>
            <p:cNvPr id="7" name="四角形: 角を丸くする 6">
              <a:extLst>
                <a:ext uri="{FF2B5EF4-FFF2-40B4-BE49-F238E27FC236}">
                  <a16:creationId xmlns:a16="http://schemas.microsoft.com/office/drawing/2014/main" id="{39131F01-36C4-A67E-7C84-52C461E989DF}"/>
                </a:ext>
              </a:extLst>
            </p:cNvPr>
            <p:cNvSpPr/>
            <p:nvPr/>
          </p:nvSpPr>
          <p:spPr>
            <a:xfrm>
              <a:off x="1559496" y="5409799"/>
              <a:ext cx="4754972" cy="816147"/>
            </a:xfrm>
            <a:prstGeom prst="roundRect">
              <a:avLst>
                <a:gd name="adj" fmla="val 23478"/>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03E55881-8F54-CC74-5338-03676FBCD471}"/>
                </a:ext>
              </a:extLst>
            </p:cNvPr>
            <p:cNvSpPr txBox="1"/>
            <p:nvPr/>
          </p:nvSpPr>
          <p:spPr>
            <a:xfrm>
              <a:off x="1973230" y="5560951"/>
              <a:ext cx="3981199" cy="540534"/>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r>
                <a:rPr lang="ja-JP" altLang="en-US" sz="2800" dirty="0"/>
                <a:t>連絡先を削除＆ブロック</a:t>
              </a:r>
            </a:p>
          </p:txBody>
        </p:sp>
      </p:grpSp>
      <p:grpSp>
        <p:nvGrpSpPr>
          <p:cNvPr id="10" name="グループ化 9">
            <a:extLst>
              <a:ext uri="{FF2B5EF4-FFF2-40B4-BE49-F238E27FC236}">
                <a16:creationId xmlns:a16="http://schemas.microsoft.com/office/drawing/2014/main" id="{E9BA0E10-9ED3-063C-9B2E-CE0D8E1B4B6A}"/>
              </a:ext>
            </a:extLst>
          </p:cNvPr>
          <p:cNvGrpSpPr/>
          <p:nvPr/>
        </p:nvGrpSpPr>
        <p:grpSpPr>
          <a:xfrm>
            <a:off x="7608166" y="2279413"/>
            <a:ext cx="3456387" cy="1384376"/>
            <a:chOff x="7131343" y="2314972"/>
            <a:chExt cx="2347359" cy="1384377"/>
          </a:xfrm>
        </p:grpSpPr>
        <p:sp>
          <p:nvSpPr>
            <p:cNvPr id="11" name="吹き出し: 円形 10">
              <a:extLst>
                <a:ext uri="{FF2B5EF4-FFF2-40B4-BE49-F238E27FC236}">
                  <a16:creationId xmlns:a16="http://schemas.microsoft.com/office/drawing/2014/main" id="{D76E3DF1-3E32-DAB4-26D4-344F597B7343}"/>
                </a:ext>
              </a:extLst>
            </p:cNvPr>
            <p:cNvSpPr/>
            <p:nvPr/>
          </p:nvSpPr>
          <p:spPr>
            <a:xfrm>
              <a:off x="7131343" y="2314972"/>
              <a:ext cx="2347359" cy="1384377"/>
            </a:xfrm>
            <a:prstGeom prst="wedgeEllipseCallout">
              <a:avLst>
                <a:gd name="adj1" fmla="val -84825"/>
                <a:gd name="adj2" fmla="val 79532"/>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endParaRPr lang="ja-JP" altLang="en-US"/>
            </a:p>
          </p:txBody>
        </p:sp>
        <p:sp>
          <p:nvSpPr>
            <p:cNvPr id="12" name="テキスト ボックス 11">
              <a:extLst>
                <a:ext uri="{FF2B5EF4-FFF2-40B4-BE49-F238E27FC236}">
                  <a16:creationId xmlns:a16="http://schemas.microsoft.com/office/drawing/2014/main" id="{B8113642-AD28-42C6-8CD8-0B0976437373}"/>
                </a:ext>
              </a:extLst>
            </p:cNvPr>
            <p:cNvSpPr txBox="1"/>
            <p:nvPr/>
          </p:nvSpPr>
          <p:spPr>
            <a:xfrm>
              <a:off x="7581825" y="2613766"/>
              <a:ext cx="1463156" cy="820739"/>
            </a:xfrm>
            <a:prstGeom prst="rect">
              <a:avLst/>
            </a:prstGeom>
          </p:spPr>
          <p:txBody>
            <a:bodyPr wrap="none" lIns="0" tIns="0" rIns="0" bIns="0" rtlCol="0" anchor="ctr" anchorCtr="1">
              <a:spAutoFit/>
            </a:bodyPr>
            <a:lstStyle/>
            <a:p>
              <a:pPr algn="ctr">
                <a:lnSpc>
                  <a:spcPts val="3200"/>
                </a:lnSpc>
              </a:pPr>
              <a:r>
                <a:rPr lang="ja-JP" altLang="en-US" sz="2400" b="1" dirty="0">
                  <a:latin typeface="+mj-ea"/>
                  <a:ea typeface="+mj-ea"/>
                </a:rPr>
                <a:t>やせ薬</a:t>
              </a:r>
              <a:endParaRPr lang="en-US" altLang="ja-JP" sz="2400" b="1" dirty="0">
                <a:latin typeface="+mj-ea"/>
                <a:ea typeface="+mj-ea"/>
              </a:endParaRPr>
            </a:p>
            <a:p>
              <a:pPr algn="ctr">
                <a:lnSpc>
                  <a:spcPts val="3200"/>
                </a:lnSpc>
              </a:pPr>
              <a:r>
                <a:rPr lang="ja-JP" altLang="en-US" sz="2400" b="1" dirty="0">
                  <a:latin typeface="+mj-ea"/>
                  <a:ea typeface="+mj-ea"/>
                </a:rPr>
                <a:t>安く売ってます</a:t>
              </a:r>
            </a:p>
          </p:txBody>
        </p:sp>
      </p:grpSp>
    </p:spTree>
    <p:custDataLst>
      <p:tags r:id="rId1"/>
    </p:custDataLst>
    <p:extLst>
      <p:ext uri="{BB962C8B-B14F-4D97-AF65-F5344CB8AC3E}">
        <p14:creationId xmlns:p14="http://schemas.microsoft.com/office/powerpoint/2010/main" val="209057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p:cTn id="11" dur="500" fill="hold"/>
                                        <p:tgtEl>
                                          <p:spTgt spid="58"/>
                                        </p:tgtEl>
                                        <p:attrNameLst>
                                          <p:attrName>ppt_w</p:attrName>
                                        </p:attrNameLst>
                                      </p:cBhvr>
                                      <p:tavLst>
                                        <p:tav tm="0">
                                          <p:val>
                                            <p:fltVal val="0"/>
                                          </p:val>
                                        </p:tav>
                                        <p:tav tm="100000">
                                          <p:val>
                                            <p:strVal val="#ppt_w"/>
                                          </p:val>
                                        </p:tav>
                                      </p:tavLst>
                                    </p:anim>
                                    <p:anim calcmode="lin" valueType="num">
                                      <p:cBhvr>
                                        <p:cTn id="12" dur="500" fill="hold"/>
                                        <p:tgtEl>
                                          <p:spTgt spid="58"/>
                                        </p:tgtEl>
                                        <p:attrNameLst>
                                          <p:attrName>ppt_h</p:attrName>
                                        </p:attrNameLst>
                                      </p:cBhvr>
                                      <p:tavLst>
                                        <p:tav tm="0">
                                          <p:val>
                                            <p:fltVal val="0"/>
                                          </p:val>
                                        </p:tav>
                                        <p:tav tm="100000">
                                          <p:val>
                                            <p:strVal val="#ppt_h"/>
                                          </p:val>
                                        </p:tav>
                                      </p:tavLst>
                                    </p:anim>
                                    <p:animEffect transition="in" filter="fade">
                                      <p:cBhvr>
                                        <p:cTn id="13" dur="500"/>
                                        <p:tgtEl>
                                          <p:spTgt spid="5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950ED0-FDE0-2392-E188-5994A2CE214E}"/>
              </a:ext>
            </a:extLst>
          </p:cNvPr>
          <p:cNvSpPr>
            <a:spLocks noGrp="1"/>
          </p:cNvSpPr>
          <p:nvPr>
            <p:ph type="sldNum" sz="quarter" idx="12"/>
          </p:nvPr>
        </p:nvSpPr>
        <p:spPr>
          <a:xfrm>
            <a:off x="11568607" y="6356351"/>
            <a:ext cx="396528" cy="365125"/>
          </a:xfrm>
        </p:spPr>
        <p:txBody>
          <a:bodyPr/>
          <a:lstStyle/>
          <a:p>
            <a:fld id="{31A8A2BA-48A9-43F4-852E-BCA3C59F90C5}" type="slidenum">
              <a:rPr lang="ja-JP" altLang="en-US" smtClean="0"/>
              <a:pPr/>
              <a:t>56</a:t>
            </a:fld>
            <a:endParaRPr lang="ja-JP" altLang="en-US" dirty="0"/>
          </a:p>
        </p:txBody>
      </p:sp>
      <p:sp>
        <p:nvSpPr>
          <p:cNvPr id="10" name="テキスト プレースホルダー 9">
            <a:extLst>
              <a:ext uri="{FF2B5EF4-FFF2-40B4-BE49-F238E27FC236}">
                <a16:creationId xmlns:a16="http://schemas.microsoft.com/office/drawing/2014/main" id="{6C4A1B67-BA0E-80CF-45B3-666389F930D8}"/>
              </a:ext>
            </a:extLst>
          </p:cNvPr>
          <p:cNvSpPr>
            <a:spLocks noGrp="1"/>
          </p:cNvSpPr>
          <p:nvPr>
            <p:ph type="body" sz="quarter" idx="19"/>
          </p:nvPr>
        </p:nvSpPr>
        <p:spPr>
          <a:xfrm>
            <a:off x="2855641" y="1105921"/>
            <a:ext cx="9336360" cy="3034677"/>
          </a:xfrm>
        </p:spPr>
        <p:txBody>
          <a:bodyPr/>
          <a:lstStyle/>
          <a:p>
            <a:r>
              <a:rPr lang="ja-JP" altLang="en-US" sz="5800" dirty="0"/>
              <a:t>身近な人が</a:t>
            </a:r>
          </a:p>
          <a:p>
            <a:r>
              <a:rPr lang="en-US" altLang="ja-JP" sz="5800" dirty="0"/>
              <a:t>｢</a:t>
            </a:r>
            <a:r>
              <a:rPr lang="ja-JP" altLang="en-US" sz="5800" dirty="0"/>
              <a:t>依存症かも？</a:t>
            </a:r>
            <a:r>
              <a:rPr lang="en-US" altLang="ja-JP" sz="5800" dirty="0"/>
              <a:t>｣</a:t>
            </a:r>
            <a:r>
              <a:rPr lang="ja-JP" altLang="en-US" sz="5800" dirty="0"/>
              <a:t>と思ったら</a:t>
            </a:r>
            <a:endParaRPr lang="en-US" altLang="ja-JP" sz="5800" dirty="0"/>
          </a:p>
          <a:p>
            <a:r>
              <a:rPr lang="ja-JP" altLang="en-US" sz="5800" dirty="0"/>
              <a:t>どうする？</a:t>
            </a:r>
          </a:p>
        </p:txBody>
      </p:sp>
      <p:sp>
        <p:nvSpPr>
          <p:cNvPr id="20" name="テキスト プレースホルダー 18">
            <a:extLst>
              <a:ext uri="{FF2B5EF4-FFF2-40B4-BE49-F238E27FC236}">
                <a16:creationId xmlns:a16="http://schemas.microsoft.com/office/drawing/2014/main" id="{44998F5D-4042-1454-F3E6-7D57649976C8}"/>
              </a:ext>
            </a:extLst>
          </p:cNvPr>
          <p:cNvSpPr>
            <a:spLocks noGrp="1"/>
          </p:cNvSpPr>
          <p:nvPr>
            <p:ph type="body" sz="quarter" idx="13"/>
          </p:nvPr>
        </p:nvSpPr>
        <p:spPr>
          <a:xfrm>
            <a:off x="2850954" y="4574729"/>
            <a:ext cx="7776865" cy="1612749"/>
          </a:xfrm>
        </p:spPr>
        <p:txBody>
          <a:bodyPr/>
          <a:lstStyle/>
          <a:p>
            <a:r>
              <a:rPr lang="ja-JP" altLang="en-US" sz="4000" dirty="0"/>
              <a:t>ワークシート</a:t>
            </a:r>
            <a:endParaRPr lang="en-US" altLang="ja-JP" sz="4000" dirty="0"/>
          </a:p>
          <a:p>
            <a:r>
              <a:rPr lang="ja-JP" altLang="en-US" sz="5400" dirty="0"/>
              <a:t>考えてみよう</a:t>
            </a:r>
          </a:p>
        </p:txBody>
      </p:sp>
      <p:sp>
        <p:nvSpPr>
          <p:cNvPr id="21" name="角丸四角形 20">
            <a:extLst>
              <a:ext uri="{FF2B5EF4-FFF2-40B4-BE49-F238E27FC236}">
                <a16:creationId xmlns:a16="http://schemas.microsoft.com/office/drawing/2014/main" id="{63EB7A56-C2EA-F295-4462-C520DC781E84}"/>
              </a:ext>
            </a:extLst>
          </p:cNvPr>
          <p:cNvSpPr/>
          <p:nvPr/>
        </p:nvSpPr>
        <p:spPr>
          <a:xfrm>
            <a:off x="7159093" y="5279339"/>
            <a:ext cx="729455" cy="741949"/>
          </a:xfrm>
          <a:prstGeom prst="round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bIns="46800" rtlCol="0" anchor="ctr"/>
          <a:lstStyle/>
          <a:p>
            <a:pPr algn="ctr"/>
            <a:r>
              <a:rPr kumimoji="1" lang="en-US" altLang="ja-JP" sz="4400" b="1" dirty="0"/>
              <a:t>2</a:t>
            </a:r>
            <a:endParaRPr kumimoji="1" lang="ja-JP" altLang="en-US" sz="4400" b="1" dirty="0"/>
          </a:p>
        </p:txBody>
      </p:sp>
    </p:spTree>
    <p:extLst>
      <p:ext uri="{BB962C8B-B14F-4D97-AF65-F5344CB8AC3E}">
        <p14:creationId xmlns:p14="http://schemas.microsoft.com/office/powerpoint/2010/main" val="1349820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3B1482A8-FD6C-DD4B-29F7-38FC7EAAE190}"/>
              </a:ext>
            </a:extLst>
          </p:cNvPr>
          <p:cNvSpPr>
            <a:spLocks noGrp="1"/>
          </p:cNvSpPr>
          <p:nvPr>
            <p:ph type="sldNum" sz="quarter" idx="12"/>
          </p:nvPr>
        </p:nvSpPr>
        <p:spPr/>
        <p:txBody>
          <a:bodyPr/>
          <a:lstStyle/>
          <a:p>
            <a:fld id="{31A8A2BA-48A9-43F4-852E-BCA3C59F90C5}" type="slidenum">
              <a:rPr lang="ja-JP" altLang="en-US" smtClean="0"/>
              <a:pPr/>
              <a:t>57</a:t>
            </a:fld>
            <a:endParaRPr lang="ja-JP" altLang="en-US" dirty="0"/>
          </a:p>
        </p:txBody>
      </p:sp>
      <p:sp>
        <p:nvSpPr>
          <p:cNvPr id="14" name="テキスト プレースホルダー 14">
            <a:extLst>
              <a:ext uri="{FF2B5EF4-FFF2-40B4-BE49-F238E27FC236}">
                <a16:creationId xmlns:a16="http://schemas.microsoft.com/office/drawing/2014/main" id="{284433E4-71ED-6C81-13AF-09F22AE8986D}"/>
              </a:ext>
            </a:extLst>
          </p:cNvPr>
          <p:cNvSpPr txBox="1">
            <a:spLocks/>
          </p:cNvSpPr>
          <p:nvPr/>
        </p:nvSpPr>
        <p:spPr>
          <a:xfrm>
            <a:off x="1195810" y="1777767"/>
            <a:ext cx="9508702" cy="1485022"/>
          </a:xfrm>
          <a:prstGeom prst="rect">
            <a:avLst/>
          </a:prstGeom>
        </p:spPr>
        <p:txBody>
          <a:bodyPr vert="horz" wrap="square" lIns="0" tIns="0" rIns="0" bIns="0" rtlCol="0">
            <a:spAutoFit/>
          </a:bodyPr>
          <a:lstStyle>
            <a:defPPr>
              <a:defRPr lang="ja-JP"/>
            </a:defPPr>
            <a:lvl1pPr indent="0">
              <a:lnSpc>
                <a:spcPts val="6000"/>
              </a:lnSpc>
              <a:spcBef>
                <a:spcPts val="0"/>
              </a:spcBef>
              <a:buFont typeface="Arial" panose="020B0604020202020204" pitchFamily="34" charset="0"/>
              <a:buNone/>
              <a:defRPr sz="3600" b="1">
                <a:latin typeface="+mj-ea"/>
                <a:ea typeface="+mj-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dirty="0"/>
              <a:t>もし、家族や友だちが困っていたら、</a:t>
            </a:r>
            <a:endParaRPr lang="en-US" altLang="ja-JP" dirty="0"/>
          </a:p>
          <a:p>
            <a:r>
              <a:rPr lang="ja-JP" altLang="en-US" dirty="0"/>
              <a:t>あなたはどうしますか。</a:t>
            </a:r>
          </a:p>
        </p:txBody>
      </p:sp>
      <p:pic>
        <p:nvPicPr>
          <p:cNvPr id="34" name="図 33">
            <a:extLst>
              <a:ext uri="{FF2B5EF4-FFF2-40B4-BE49-F238E27FC236}">
                <a16:creationId xmlns:a16="http://schemas.microsoft.com/office/drawing/2014/main" id="{E234B9D2-5563-CA66-5808-0BBDCC5949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80376" y="3861047"/>
            <a:ext cx="1665681" cy="2590035"/>
          </a:xfrm>
          <a:prstGeom prst="rect">
            <a:avLst/>
          </a:prstGeom>
        </p:spPr>
      </p:pic>
      <p:sp>
        <p:nvSpPr>
          <p:cNvPr id="10" name="吹き出し: 円形 9">
            <a:extLst>
              <a:ext uri="{FF2B5EF4-FFF2-40B4-BE49-F238E27FC236}">
                <a16:creationId xmlns:a16="http://schemas.microsoft.com/office/drawing/2014/main" id="{40159699-DCAE-E12F-5363-1DB2E9CE7E3E}"/>
              </a:ext>
            </a:extLst>
          </p:cNvPr>
          <p:cNvSpPr/>
          <p:nvPr/>
        </p:nvSpPr>
        <p:spPr>
          <a:xfrm>
            <a:off x="4798800" y="3430800"/>
            <a:ext cx="3996000" cy="2044800"/>
          </a:xfrm>
          <a:prstGeom prst="wedgeEllipseCallout">
            <a:avLst>
              <a:gd name="adj1" fmla="val 70400"/>
              <a:gd name="adj2" fmla="val 12128"/>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ctr"/>
          <a:lstStyle/>
          <a:p>
            <a:pPr algn="ctr"/>
            <a:r>
              <a:rPr lang="ja-JP" altLang="en-US" sz="3200" b="1" dirty="0">
                <a:solidFill>
                  <a:schemeClr val="tx1"/>
                </a:solidFill>
                <a:latin typeface="+mj-ea"/>
                <a:ea typeface="+mj-ea"/>
              </a:rPr>
              <a:t>どんな声かけをする</a:t>
            </a:r>
            <a:r>
              <a:rPr lang="en-US" altLang="ja-JP" sz="3200" b="1" dirty="0">
                <a:solidFill>
                  <a:schemeClr val="tx1"/>
                </a:solidFill>
                <a:latin typeface="+mj-ea"/>
                <a:ea typeface="+mj-ea"/>
              </a:rPr>
              <a:t>?</a:t>
            </a:r>
          </a:p>
        </p:txBody>
      </p:sp>
    </p:spTree>
    <p:extLst>
      <p:ext uri="{BB962C8B-B14F-4D97-AF65-F5344CB8AC3E}">
        <p14:creationId xmlns:p14="http://schemas.microsoft.com/office/powerpoint/2010/main" val="401374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CE63067-72DF-9F84-52CB-B0AA304C37ED}"/>
              </a:ext>
            </a:extLst>
          </p:cNvPr>
          <p:cNvSpPr>
            <a:spLocks noGrp="1"/>
          </p:cNvSpPr>
          <p:nvPr>
            <p:ph type="sldNum" sz="quarter" idx="12"/>
          </p:nvPr>
        </p:nvSpPr>
        <p:spPr/>
        <p:txBody>
          <a:bodyPr/>
          <a:lstStyle/>
          <a:p>
            <a:fld id="{31A8A2BA-48A9-43F4-852E-BCA3C59F90C5}" type="slidenum">
              <a:rPr lang="ja-JP" altLang="en-US" smtClean="0"/>
              <a:pPr/>
              <a:t>58</a:t>
            </a:fld>
            <a:endParaRPr lang="ja-JP" altLang="en-US" dirty="0"/>
          </a:p>
        </p:txBody>
      </p:sp>
      <p:sp>
        <p:nvSpPr>
          <p:cNvPr id="4" name="吹き出し: 円形 3">
            <a:extLst>
              <a:ext uri="{FF2B5EF4-FFF2-40B4-BE49-F238E27FC236}">
                <a16:creationId xmlns:a16="http://schemas.microsoft.com/office/drawing/2014/main" id="{350F5CA2-7DAD-FE30-F0E3-D24A997BC23D}"/>
              </a:ext>
            </a:extLst>
          </p:cNvPr>
          <p:cNvSpPr/>
          <p:nvPr/>
        </p:nvSpPr>
        <p:spPr>
          <a:xfrm>
            <a:off x="2350800" y="1386674"/>
            <a:ext cx="3031200" cy="1610278"/>
          </a:xfrm>
          <a:prstGeom prst="wedgeEllipseCallout">
            <a:avLst>
              <a:gd name="adj1" fmla="val 78543"/>
              <a:gd name="adj2" fmla="val -8220"/>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ctr"/>
          <a:lstStyle/>
          <a:p>
            <a:pPr algn="ctr">
              <a:lnSpc>
                <a:spcPts val="3000"/>
              </a:lnSpc>
            </a:pPr>
            <a:r>
              <a:rPr lang="ja-JP" altLang="en-US" sz="2400" b="1" dirty="0">
                <a:solidFill>
                  <a:schemeClr val="tx1"/>
                </a:solidFill>
                <a:latin typeface="+mj-ea"/>
                <a:ea typeface="+mj-ea"/>
              </a:rPr>
              <a:t>今日、みんなで</a:t>
            </a:r>
            <a:endParaRPr lang="en-US" altLang="ja-JP" sz="2400" b="1" dirty="0">
              <a:solidFill>
                <a:schemeClr val="tx1"/>
              </a:solidFill>
              <a:latin typeface="+mj-ea"/>
              <a:ea typeface="+mj-ea"/>
            </a:endParaRPr>
          </a:p>
          <a:p>
            <a:pPr algn="ctr">
              <a:lnSpc>
                <a:spcPts val="3000"/>
              </a:lnSpc>
            </a:pPr>
            <a:r>
              <a:rPr lang="ja-JP" altLang="en-US" sz="2400" b="1" dirty="0">
                <a:solidFill>
                  <a:schemeClr val="tx1"/>
                </a:solidFill>
                <a:latin typeface="+mj-ea"/>
                <a:ea typeface="+mj-ea"/>
              </a:rPr>
              <a:t>遊ぼう</a:t>
            </a:r>
            <a:r>
              <a:rPr lang="en-US" altLang="ja-JP" sz="2400" b="1" dirty="0">
                <a:solidFill>
                  <a:schemeClr val="tx1"/>
                </a:solidFill>
                <a:latin typeface="+mj-ea"/>
                <a:ea typeface="+mj-ea"/>
              </a:rPr>
              <a:t>!</a:t>
            </a:r>
          </a:p>
        </p:txBody>
      </p:sp>
      <p:sp>
        <p:nvSpPr>
          <p:cNvPr id="5" name="吹き出し: 円形 4">
            <a:extLst>
              <a:ext uri="{FF2B5EF4-FFF2-40B4-BE49-F238E27FC236}">
                <a16:creationId xmlns:a16="http://schemas.microsoft.com/office/drawing/2014/main" id="{0C839D77-1968-DCF0-CD60-E8CB37A7C6A3}"/>
              </a:ext>
            </a:extLst>
          </p:cNvPr>
          <p:cNvSpPr/>
          <p:nvPr/>
        </p:nvSpPr>
        <p:spPr>
          <a:xfrm>
            <a:off x="8616280" y="1738800"/>
            <a:ext cx="2736304" cy="1810800"/>
          </a:xfrm>
          <a:prstGeom prst="wedgeEllipseCallout">
            <a:avLst>
              <a:gd name="adj1" fmla="val -68054"/>
              <a:gd name="adj2" fmla="val -36056"/>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ts val="3000"/>
              </a:lnSpc>
            </a:pPr>
            <a:r>
              <a:rPr lang="ja-JP" altLang="en-US" sz="2400" b="1" dirty="0">
                <a:solidFill>
                  <a:schemeClr val="tx1"/>
                </a:solidFill>
                <a:latin typeface="+mj-ea"/>
                <a:ea typeface="+mj-ea"/>
              </a:rPr>
              <a:t>ごめん、</a:t>
            </a:r>
            <a:endParaRPr lang="en-US" altLang="ja-JP" sz="2400" b="1" dirty="0">
              <a:solidFill>
                <a:schemeClr val="tx1"/>
              </a:solidFill>
              <a:latin typeface="+mj-ea"/>
              <a:ea typeface="+mj-ea"/>
            </a:endParaRPr>
          </a:p>
          <a:p>
            <a:pPr algn="ctr">
              <a:lnSpc>
                <a:spcPts val="3000"/>
              </a:lnSpc>
            </a:pPr>
            <a:r>
              <a:rPr lang="ja-JP" altLang="en-US" sz="2400" b="1" dirty="0">
                <a:solidFill>
                  <a:schemeClr val="tx1"/>
                </a:solidFill>
                <a:latin typeface="+mj-ea"/>
                <a:ea typeface="+mj-ea"/>
              </a:rPr>
              <a:t>今日は用事が</a:t>
            </a:r>
            <a:endParaRPr lang="en-US" altLang="ja-JP" sz="2400" b="1" dirty="0">
              <a:solidFill>
                <a:schemeClr val="tx1"/>
              </a:solidFill>
              <a:latin typeface="+mj-ea"/>
              <a:ea typeface="+mj-ea"/>
            </a:endParaRPr>
          </a:p>
          <a:p>
            <a:pPr algn="ctr">
              <a:lnSpc>
                <a:spcPts val="3000"/>
              </a:lnSpc>
            </a:pPr>
            <a:r>
              <a:rPr lang="ja-JP" altLang="en-US" sz="2400" b="1" dirty="0">
                <a:solidFill>
                  <a:schemeClr val="tx1"/>
                </a:solidFill>
                <a:latin typeface="+mj-ea"/>
                <a:ea typeface="+mj-ea"/>
              </a:rPr>
              <a:t>あるねん</a:t>
            </a:r>
            <a:endParaRPr lang="en-US" altLang="ja-JP" sz="2400" b="1" dirty="0">
              <a:solidFill>
                <a:schemeClr val="tx1"/>
              </a:solidFill>
              <a:latin typeface="+mj-ea"/>
              <a:ea typeface="+mj-ea"/>
            </a:endParaRPr>
          </a:p>
        </p:txBody>
      </p:sp>
      <p:grpSp>
        <p:nvGrpSpPr>
          <p:cNvPr id="27" name="グループ化 26">
            <a:extLst>
              <a:ext uri="{FF2B5EF4-FFF2-40B4-BE49-F238E27FC236}">
                <a16:creationId xmlns:a16="http://schemas.microsoft.com/office/drawing/2014/main" id="{FE4A0AD7-23E0-57DB-DFB4-11C21CC80E9B}"/>
              </a:ext>
            </a:extLst>
          </p:cNvPr>
          <p:cNvGrpSpPr/>
          <p:nvPr/>
        </p:nvGrpSpPr>
        <p:grpSpPr>
          <a:xfrm>
            <a:off x="5524012" y="1630840"/>
            <a:ext cx="2761943" cy="4812972"/>
            <a:chOff x="5524012" y="1640364"/>
            <a:chExt cx="2761943" cy="4812972"/>
          </a:xfrm>
        </p:grpSpPr>
        <p:pic>
          <p:nvPicPr>
            <p:cNvPr id="15" name="グラフィックス 14">
              <a:extLst>
                <a:ext uri="{FF2B5EF4-FFF2-40B4-BE49-F238E27FC236}">
                  <a16:creationId xmlns:a16="http://schemas.microsoft.com/office/drawing/2014/main" id="{2A040BDF-A2FD-1299-9C1D-E251C8166B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0454" y="1640364"/>
              <a:ext cx="1185496" cy="3340943"/>
            </a:xfrm>
            <a:prstGeom prst="rect">
              <a:avLst/>
            </a:prstGeom>
          </p:spPr>
        </p:pic>
        <p:pic>
          <p:nvPicPr>
            <p:cNvPr id="12" name="グラフィックス 11">
              <a:extLst>
                <a:ext uri="{FF2B5EF4-FFF2-40B4-BE49-F238E27FC236}">
                  <a16:creationId xmlns:a16="http://schemas.microsoft.com/office/drawing/2014/main" id="{F77FB5E0-7734-F530-F97C-1B402089B7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1852" y="1746714"/>
              <a:ext cx="924103" cy="3312368"/>
            </a:xfrm>
            <a:prstGeom prst="rect">
              <a:avLst/>
            </a:prstGeom>
          </p:spPr>
        </p:pic>
        <p:pic>
          <p:nvPicPr>
            <p:cNvPr id="17" name="グラフィックス 16">
              <a:extLst>
                <a:ext uri="{FF2B5EF4-FFF2-40B4-BE49-F238E27FC236}">
                  <a16:creationId xmlns:a16="http://schemas.microsoft.com/office/drawing/2014/main" id="{4467AAA1-FA9C-4029-513C-13B287308666}"/>
                </a:ext>
              </a:extLst>
            </p:cNvPr>
            <p:cNvPicPr>
              <a:picLocks noChangeAspect="1"/>
            </p:cNvPicPr>
            <p:nvPr/>
          </p:nvPicPr>
          <p:blipFill>
            <a:blip r:embed="rId7">
              <a:extLst>
                <a:ext uri="{96DAC541-7B7A-43D3-8B79-37D633B846F1}">
                  <asvg:svgBlip xmlns:asvg="http://schemas.microsoft.com/office/drawing/2016/SVG/main" r:embed="rId8"/>
                </a:ext>
              </a:extLst>
            </a:blip>
            <a:srcRect b="27235"/>
            <a:stretch/>
          </p:blipFill>
          <p:spPr>
            <a:xfrm>
              <a:off x="5524012" y="3112392"/>
              <a:ext cx="1519912" cy="3340944"/>
            </a:xfrm>
            <a:prstGeom prst="rect">
              <a:avLst/>
            </a:prstGeom>
          </p:spPr>
        </p:pic>
      </p:grpSp>
      <p:grpSp>
        <p:nvGrpSpPr>
          <p:cNvPr id="9" name="グループ化 8">
            <a:extLst>
              <a:ext uri="{FF2B5EF4-FFF2-40B4-BE49-F238E27FC236}">
                <a16:creationId xmlns:a16="http://schemas.microsoft.com/office/drawing/2014/main" id="{2710D5DF-9D58-25FF-60D0-3310EF699639}"/>
              </a:ext>
            </a:extLst>
          </p:cNvPr>
          <p:cNvGrpSpPr/>
          <p:nvPr/>
        </p:nvGrpSpPr>
        <p:grpSpPr>
          <a:xfrm>
            <a:off x="6487122" y="4190338"/>
            <a:ext cx="4860000" cy="1616400"/>
            <a:chOff x="6997605" y="4221087"/>
            <a:chExt cx="4860000" cy="1616400"/>
          </a:xfrm>
        </p:grpSpPr>
        <p:sp>
          <p:nvSpPr>
            <p:cNvPr id="8" name="思考の吹き出し: 雲形 7">
              <a:extLst>
                <a:ext uri="{FF2B5EF4-FFF2-40B4-BE49-F238E27FC236}">
                  <a16:creationId xmlns:a16="http://schemas.microsoft.com/office/drawing/2014/main" id="{3193D227-5C03-C4E4-024A-21BE147BB09C}"/>
                </a:ext>
              </a:extLst>
            </p:cNvPr>
            <p:cNvSpPr/>
            <p:nvPr/>
          </p:nvSpPr>
          <p:spPr>
            <a:xfrm>
              <a:off x="6997605" y="4221087"/>
              <a:ext cx="4860000" cy="1616400"/>
            </a:xfrm>
            <a:prstGeom prst="cloudCallout">
              <a:avLst>
                <a:gd name="adj1" fmla="val -47992"/>
                <a:gd name="adj2" fmla="val -6796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38494C9-A576-6CC8-C595-8B78C2DCEAF7}"/>
                </a:ext>
              </a:extLst>
            </p:cNvPr>
            <p:cNvSpPr/>
            <p:nvPr/>
          </p:nvSpPr>
          <p:spPr>
            <a:xfrm>
              <a:off x="7580883" y="4768349"/>
              <a:ext cx="3902400" cy="620741"/>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a:solidFill>
                    <a:schemeClr val="tx1"/>
                  </a:solidFill>
                  <a:latin typeface="+mj-ea"/>
                  <a:ea typeface="+mj-ea"/>
                </a:rPr>
                <a:t>最近、元気もなさそうだし、</a:t>
              </a:r>
            </a:p>
            <a:p>
              <a:pPr algn="ctr"/>
              <a:r>
                <a:rPr lang="ja-JP" altLang="en-US" sz="2400" b="1" dirty="0">
                  <a:solidFill>
                    <a:schemeClr val="tx1"/>
                  </a:solidFill>
                  <a:latin typeface="+mj-ea"/>
                  <a:ea typeface="+mj-ea"/>
                </a:rPr>
                <a:t>どうしたんだろう。。。</a:t>
              </a:r>
              <a:endParaRPr lang="en-US" altLang="ja-JP" sz="2400" b="1" dirty="0">
                <a:solidFill>
                  <a:schemeClr val="tx1"/>
                </a:solidFill>
                <a:latin typeface="+mj-ea"/>
                <a:ea typeface="+mj-ea"/>
              </a:endParaRPr>
            </a:p>
          </p:txBody>
        </p:sp>
      </p:grpSp>
      <p:grpSp>
        <p:nvGrpSpPr>
          <p:cNvPr id="20" name="グループ化 19">
            <a:extLst>
              <a:ext uri="{FF2B5EF4-FFF2-40B4-BE49-F238E27FC236}">
                <a16:creationId xmlns:a16="http://schemas.microsoft.com/office/drawing/2014/main" id="{96A353B3-46FC-DC12-24BE-69DA10972F23}"/>
              </a:ext>
            </a:extLst>
          </p:cNvPr>
          <p:cNvGrpSpPr/>
          <p:nvPr/>
        </p:nvGrpSpPr>
        <p:grpSpPr>
          <a:xfrm>
            <a:off x="1119600" y="3310086"/>
            <a:ext cx="4996207" cy="3133725"/>
            <a:chOff x="1270933" y="3393374"/>
            <a:chExt cx="4996207" cy="3133725"/>
          </a:xfrm>
        </p:grpSpPr>
        <p:pic>
          <p:nvPicPr>
            <p:cNvPr id="18" name="グラフィックス 17">
              <a:extLst>
                <a:ext uri="{FF2B5EF4-FFF2-40B4-BE49-F238E27FC236}">
                  <a16:creationId xmlns:a16="http://schemas.microsoft.com/office/drawing/2014/main" id="{186DC45D-D9D7-FBCA-2C98-7120EB384C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71290" y="3393374"/>
              <a:ext cx="4895850" cy="3133725"/>
            </a:xfrm>
            <a:prstGeom prst="rect">
              <a:avLst/>
            </a:prstGeom>
          </p:spPr>
        </p:pic>
        <p:sp>
          <p:nvSpPr>
            <p:cNvPr id="13" name="テキスト ボックス 12">
              <a:extLst>
                <a:ext uri="{FF2B5EF4-FFF2-40B4-BE49-F238E27FC236}">
                  <a16:creationId xmlns:a16="http://schemas.microsoft.com/office/drawing/2014/main" id="{A46D1439-1D44-5B05-32ED-9CBFE4522C37}"/>
                </a:ext>
              </a:extLst>
            </p:cNvPr>
            <p:cNvSpPr txBox="1"/>
            <p:nvPr/>
          </p:nvSpPr>
          <p:spPr>
            <a:xfrm>
              <a:off x="1270933" y="3902888"/>
              <a:ext cx="2154436" cy="369332"/>
            </a:xfrm>
            <a:prstGeom prst="rect">
              <a:avLst/>
            </a:prstGeom>
            <a:noFill/>
          </p:spPr>
          <p:txBody>
            <a:bodyPr wrap="none" lIns="0" tIns="0" rIns="0" bIns="0" rtlCol="0">
              <a:spAutoFit/>
            </a:bodyPr>
            <a:lstStyle/>
            <a:p>
              <a:pPr algn="l"/>
              <a:r>
                <a:rPr lang="ja-JP" altLang="en-US" sz="2400" b="1" dirty="0">
                  <a:latin typeface="+mj-ea"/>
                  <a:ea typeface="+mj-ea"/>
                </a:rPr>
                <a:t>数日前のこと</a:t>
              </a:r>
              <a:r>
                <a:rPr lang="en-US" altLang="ja-JP" sz="2400" b="1" dirty="0">
                  <a:latin typeface="+mj-ea"/>
                  <a:ea typeface="+mj-ea"/>
                </a:rPr>
                <a:t>…</a:t>
              </a:r>
              <a:endParaRPr kumimoji="1" lang="ja-JP" altLang="en-US" sz="2400" b="1" dirty="0">
                <a:latin typeface="+mj-ea"/>
                <a:ea typeface="+mj-ea"/>
              </a:endParaRPr>
            </a:p>
          </p:txBody>
        </p:sp>
        <p:sp>
          <p:nvSpPr>
            <p:cNvPr id="19" name="テキスト ボックス 18">
              <a:extLst>
                <a:ext uri="{FF2B5EF4-FFF2-40B4-BE49-F238E27FC236}">
                  <a16:creationId xmlns:a16="http://schemas.microsoft.com/office/drawing/2014/main" id="{2A61F717-2A1F-3869-B830-399605D32916}"/>
                </a:ext>
              </a:extLst>
            </p:cNvPr>
            <p:cNvSpPr txBox="1"/>
            <p:nvPr/>
          </p:nvSpPr>
          <p:spPr>
            <a:xfrm>
              <a:off x="3965347" y="4343927"/>
              <a:ext cx="769441" cy="307777"/>
            </a:xfrm>
            <a:prstGeom prst="rect">
              <a:avLst/>
            </a:prstGeom>
            <a:noFill/>
          </p:spPr>
          <p:txBody>
            <a:bodyPr wrap="none" lIns="0" tIns="0" rIns="0" bIns="0" rtlCol="0">
              <a:spAutoFit/>
            </a:bodyPr>
            <a:lstStyle/>
            <a:p>
              <a:pPr algn="l"/>
              <a:r>
                <a:rPr lang="ja-JP" altLang="en-US" sz="2000" b="1" dirty="0">
                  <a:solidFill>
                    <a:schemeClr val="bg1"/>
                  </a:solidFill>
                  <a:latin typeface="+mj-ea"/>
                  <a:ea typeface="+mj-ea"/>
                </a:rPr>
                <a:t>かぜ薬</a:t>
              </a:r>
              <a:endParaRPr kumimoji="1" lang="ja-JP" altLang="en-US" sz="2000" b="1" dirty="0">
                <a:solidFill>
                  <a:schemeClr val="bg1"/>
                </a:solidFill>
                <a:latin typeface="+mj-ea"/>
                <a:ea typeface="+mj-ea"/>
              </a:endParaRPr>
            </a:p>
          </p:txBody>
        </p:sp>
      </p:grpSp>
    </p:spTree>
    <p:extLst>
      <p:ext uri="{BB962C8B-B14F-4D97-AF65-F5344CB8AC3E}">
        <p14:creationId xmlns:p14="http://schemas.microsoft.com/office/powerpoint/2010/main" val="367002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5</a:t>
            </a:fld>
            <a:endParaRPr lang="ja-JP" altLang="en-US" dirty="0"/>
          </a:p>
        </p:txBody>
      </p:sp>
      <p:sp>
        <p:nvSpPr>
          <p:cNvPr id="3" name="矢印: 山形 2">
            <a:extLst>
              <a:ext uri="{FF2B5EF4-FFF2-40B4-BE49-F238E27FC236}">
                <a16:creationId xmlns:a16="http://schemas.microsoft.com/office/drawing/2014/main" id="{F940DF75-F1E8-5B38-B637-4771F4E224A0}"/>
              </a:ext>
            </a:extLst>
          </p:cNvPr>
          <p:cNvSpPr/>
          <p:nvPr/>
        </p:nvSpPr>
        <p:spPr>
          <a:xfrm rot="5400000">
            <a:off x="-702694" y="3557421"/>
            <a:ext cx="4536507" cy="576064"/>
          </a:xfrm>
          <a:prstGeom prst="chevron">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3200" b="1" kern="1200" dirty="0"/>
              <a:t>大学</a:t>
            </a:r>
          </a:p>
        </p:txBody>
      </p:sp>
      <p:sp>
        <p:nvSpPr>
          <p:cNvPr id="8" name="テキスト ボックス 7">
            <a:extLst>
              <a:ext uri="{FF2B5EF4-FFF2-40B4-BE49-F238E27FC236}">
                <a16:creationId xmlns:a16="http://schemas.microsoft.com/office/drawing/2014/main" id="{7228B6D9-8938-CC5F-5160-370595C6FBAA}"/>
              </a:ext>
            </a:extLst>
          </p:cNvPr>
          <p:cNvSpPr txBox="1"/>
          <p:nvPr/>
        </p:nvSpPr>
        <p:spPr>
          <a:xfrm>
            <a:off x="2154226" y="1687416"/>
            <a:ext cx="9126350" cy="2431435"/>
          </a:xfrm>
          <a:prstGeom prst="rect">
            <a:avLst/>
          </a:prstGeom>
          <a:noFill/>
          <a:ln w="9525">
            <a:noFill/>
            <a:miter lim="800000"/>
            <a:headEnd/>
            <a:tailEnd/>
          </a:ln>
        </p:spPr>
        <p:txBody>
          <a:bodyPr wrap="square" lIns="0" tIns="0" rIns="0" bIns="0">
            <a:sp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負けたお金を取り戻すため、</a:t>
            </a:r>
            <a:br>
              <a:rPr lang="en-US" altLang="ja-JP" dirty="0"/>
            </a:br>
            <a:r>
              <a:rPr lang="ja-JP" altLang="en-US" dirty="0"/>
              <a:t>バイト代も奨学金もどんどんギャンブルに</a:t>
            </a:r>
            <a:br>
              <a:rPr lang="en-US" altLang="ja-JP" dirty="0"/>
            </a:br>
            <a:r>
              <a:rPr lang="ja-JP" altLang="en-US" dirty="0"/>
              <a:t>つぎこむようになり、ご飯を食べるお金も</a:t>
            </a:r>
            <a:br>
              <a:rPr lang="en-US" altLang="ja-JP" dirty="0"/>
            </a:br>
            <a:r>
              <a:rPr lang="ja-JP" altLang="en-US" dirty="0"/>
              <a:t>学校に行くお金もなくなってしまいました。</a:t>
            </a:r>
          </a:p>
        </p:txBody>
      </p:sp>
    </p:spTree>
    <p:extLst>
      <p:ext uri="{BB962C8B-B14F-4D97-AF65-F5344CB8AC3E}">
        <p14:creationId xmlns:p14="http://schemas.microsoft.com/office/powerpoint/2010/main" val="233986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EDEBBC8-2FFD-0C5A-7FCE-B7DBDC8B1EBA}"/>
              </a:ext>
            </a:extLst>
          </p:cNvPr>
          <p:cNvSpPr>
            <a:spLocks noGrp="1"/>
          </p:cNvSpPr>
          <p:nvPr>
            <p:ph type="sldNum" sz="quarter" idx="12"/>
          </p:nvPr>
        </p:nvSpPr>
        <p:spPr/>
        <p:txBody>
          <a:bodyPr/>
          <a:lstStyle/>
          <a:p>
            <a:fld id="{31A8A2BA-48A9-43F4-852E-BCA3C59F90C5}" type="slidenum">
              <a:rPr lang="ja-JP" altLang="en-US" smtClean="0"/>
              <a:pPr/>
              <a:t>59</a:t>
            </a:fld>
            <a:endParaRPr lang="ja-JP" altLang="en-US" dirty="0"/>
          </a:p>
        </p:txBody>
      </p:sp>
      <p:sp>
        <p:nvSpPr>
          <p:cNvPr id="4" name="吹き出し: 円形 3">
            <a:extLst>
              <a:ext uri="{FF2B5EF4-FFF2-40B4-BE49-F238E27FC236}">
                <a16:creationId xmlns:a16="http://schemas.microsoft.com/office/drawing/2014/main" id="{A20B9DE3-4DB1-F0AA-20E8-F249DB36EDF6}"/>
              </a:ext>
            </a:extLst>
          </p:cNvPr>
          <p:cNvSpPr/>
          <p:nvPr/>
        </p:nvSpPr>
        <p:spPr>
          <a:xfrm>
            <a:off x="839416" y="1525416"/>
            <a:ext cx="3888432" cy="2129202"/>
          </a:xfrm>
          <a:prstGeom prst="wedgeEllipseCallout">
            <a:avLst>
              <a:gd name="adj1" fmla="val 61069"/>
              <a:gd name="adj2" fmla="val 37372"/>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ts val="3600"/>
              </a:lnSpc>
            </a:pPr>
            <a:r>
              <a:rPr lang="ja-JP" altLang="en-US" sz="2400" b="1" dirty="0">
                <a:solidFill>
                  <a:schemeClr val="tx1"/>
                </a:solidFill>
                <a:latin typeface="+mj-ea"/>
                <a:ea typeface="+mj-ea"/>
              </a:rPr>
              <a:t>最近、元気が</a:t>
            </a:r>
            <a:endParaRPr lang="en-US" altLang="ja-JP" sz="2400" b="1" dirty="0">
              <a:solidFill>
                <a:schemeClr val="tx1"/>
              </a:solidFill>
              <a:latin typeface="+mj-ea"/>
              <a:ea typeface="+mj-ea"/>
            </a:endParaRPr>
          </a:p>
          <a:p>
            <a:pPr algn="ctr">
              <a:lnSpc>
                <a:spcPts val="3600"/>
              </a:lnSpc>
            </a:pPr>
            <a:r>
              <a:rPr lang="ja-JP" altLang="en-US" sz="2400" b="1" dirty="0">
                <a:solidFill>
                  <a:schemeClr val="tx1"/>
                </a:solidFill>
                <a:latin typeface="+mj-ea"/>
                <a:ea typeface="+mj-ea"/>
              </a:rPr>
              <a:t>なさそうだけど、</a:t>
            </a:r>
          </a:p>
          <a:p>
            <a:pPr algn="ctr">
              <a:lnSpc>
                <a:spcPts val="3600"/>
              </a:lnSpc>
            </a:pPr>
            <a:r>
              <a:rPr lang="ja-JP" altLang="en-US" sz="2400" b="1" dirty="0">
                <a:solidFill>
                  <a:schemeClr val="tx1"/>
                </a:solidFill>
                <a:latin typeface="+mj-ea"/>
                <a:ea typeface="+mj-ea"/>
              </a:rPr>
              <a:t>何かあったの</a:t>
            </a:r>
            <a:r>
              <a:rPr lang="en-US" altLang="ja-JP" sz="2400" b="1" dirty="0">
                <a:solidFill>
                  <a:schemeClr val="tx1"/>
                </a:solidFill>
                <a:latin typeface="+mj-ea"/>
                <a:ea typeface="+mj-ea"/>
              </a:rPr>
              <a:t>?</a:t>
            </a:r>
          </a:p>
        </p:txBody>
      </p:sp>
      <p:sp>
        <p:nvSpPr>
          <p:cNvPr id="5" name="吹き出し: 円形 4">
            <a:extLst>
              <a:ext uri="{FF2B5EF4-FFF2-40B4-BE49-F238E27FC236}">
                <a16:creationId xmlns:a16="http://schemas.microsoft.com/office/drawing/2014/main" id="{F66E2144-3DD8-79C8-E4DA-F16A6A269B55}"/>
              </a:ext>
            </a:extLst>
          </p:cNvPr>
          <p:cNvSpPr/>
          <p:nvPr/>
        </p:nvSpPr>
        <p:spPr>
          <a:xfrm>
            <a:off x="7176120" y="1669432"/>
            <a:ext cx="4032448" cy="2129202"/>
          </a:xfrm>
          <a:prstGeom prst="wedgeEllipseCallout">
            <a:avLst>
              <a:gd name="adj1" fmla="val -78615"/>
              <a:gd name="adj2" fmla="val 23847"/>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ts val="3600"/>
              </a:lnSpc>
            </a:pPr>
            <a:r>
              <a:rPr lang="ja-JP" altLang="en-US" sz="2400" b="1" dirty="0">
                <a:solidFill>
                  <a:schemeClr val="tx1"/>
                </a:solidFill>
                <a:latin typeface="+mj-ea"/>
                <a:ea typeface="+mj-ea"/>
              </a:rPr>
              <a:t>困っていることがあったら、</a:t>
            </a:r>
          </a:p>
          <a:p>
            <a:pPr algn="ctr">
              <a:lnSpc>
                <a:spcPts val="3600"/>
              </a:lnSpc>
            </a:pPr>
            <a:r>
              <a:rPr lang="ja-JP" altLang="en-US" sz="2400" b="1" dirty="0">
                <a:solidFill>
                  <a:schemeClr val="tx1"/>
                </a:solidFill>
                <a:latin typeface="+mj-ea"/>
                <a:ea typeface="+mj-ea"/>
              </a:rPr>
              <a:t>いつでも相談してね</a:t>
            </a:r>
            <a:endParaRPr lang="en-US" altLang="ja-JP" sz="2400" b="1" dirty="0">
              <a:solidFill>
                <a:schemeClr val="tx1"/>
              </a:solidFill>
              <a:latin typeface="+mj-ea"/>
              <a:ea typeface="+mj-ea"/>
            </a:endParaRPr>
          </a:p>
        </p:txBody>
      </p:sp>
      <p:pic>
        <p:nvPicPr>
          <p:cNvPr id="7" name="グラフィックス 6">
            <a:extLst>
              <a:ext uri="{FF2B5EF4-FFF2-40B4-BE49-F238E27FC236}">
                <a16:creationId xmlns:a16="http://schemas.microsoft.com/office/drawing/2014/main" id="{60FF6380-3F29-0E32-77FB-48906121F2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1864" y="2934538"/>
            <a:ext cx="2907197" cy="3446790"/>
          </a:xfrm>
          <a:prstGeom prst="rect">
            <a:avLst/>
          </a:prstGeom>
        </p:spPr>
      </p:pic>
    </p:spTree>
    <p:extLst>
      <p:ext uri="{BB962C8B-B14F-4D97-AF65-F5344CB8AC3E}">
        <p14:creationId xmlns:p14="http://schemas.microsoft.com/office/powerpoint/2010/main" val="116813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60</a:t>
            </a:fld>
            <a:endParaRPr lang="ja-JP" altLang="en-US" dirty="0"/>
          </a:p>
        </p:txBody>
      </p:sp>
      <p:sp>
        <p:nvSpPr>
          <p:cNvPr id="3" name="テキスト プレースホルダー 14">
            <a:extLst>
              <a:ext uri="{FF2B5EF4-FFF2-40B4-BE49-F238E27FC236}">
                <a16:creationId xmlns:a16="http://schemas.microsoft.com/office/drawing/2014/main" id="{7018B766-77F8-0AF0-977E-EB0A359A26A3}"/>
              </a:ext>
            </a:extLst>
          </p:cNvPr>
          <p:cNvSpPr txBox="1">
            <a:spLocks/>
          </p:cNvSpPr>
          <p:nvPr/>
        </p:nvSpPr>
        <p:spPr>
          <a:xfrm>
            <a:off x="1279125" y="2378213"/>
            <a:ext cx="9639589" cy="2254463"/>
          </a:xfrm>
          <a:prstGeom prst="rect">
            <a:avLst/>
          </a:prstGeom>
        </p:spPr>
        <p:txBody>
          <a:bodyPr vert="horz" wrap="square" lIns="0" tIns="0" rIns="0" bIns="0" rtlCol="0">
            <a:spAutoFit/>
          </a:bodyPr>
          <a:lstStyle>
            <a:defPPr>
              <a:defRPr lang="ja-JP"/>
            </a:defPPr>
            <a:lvl1pPr indent="0">
              <a:lnSpc>
                <a:spcPts val="6000"/>
              </a:lnSpc>
              <a:spcBef>
                <a:spcPts val="0"/>
              </a:spcBef>
              <a:buFont typeface="Arial" panose="020B0604020202020204" pitchFamily="34" charset="0"/>
              <a:buNone/>
              <a:defRPr sz="3600" b="1">
                <a:latin typeface="+mj-ea"/>
                <a:ea typeface="+mj-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dirty="0"/>
              <a:t>信頼できる大人に相談してみましょう。</a:t>
            </a:r>
            <a:endParaRPr lang="en-US" altLang="ja-JP" dirty="0"/>
          </a:p>
          <a:p>
            <a:r>
              <a:rPr lang="ja-JP" altLang="en-US" dirty="0"/>
              <a:t>誰かに話すことで、気持ちが楽になったり、</a:t>
            </a:r>
            <a:endParaRPr lang="en-US" altLang="ja-JP" dirty="0"/>
          </a:p>
          <a:p>
            <a:r>
              <a:rPr lang="ja-JP" altLang="en-US" dirty="0"/>
              <a:t>対応方法がみつかるかもしれません。</a:t>
            </a:r>
          </a:p>
        </p:txBody>
      </p:sp>
      <p:pic>
        <p:nvPicPr>
          <p:cNvPr id="15" name="図 14">
            <a:extLst>
              <a:ext uri="{FF2B5EF4-FFF2-40B4-BE49-F238E27FC236}">
                <a16:creationId xmlns:a16="http://schemas.microsoft.com/office/drawing/2014/main" id="{CA1F4F9A-9169-A40A-09D3-96E04E8558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72264" y="3954654"/>
            <a:ext cx="2910358" cy="2307285"/>
          </a:xfrm>
          <a:prstGeom prst="rect">
            <a:avLst/>
          </a:prstGeom>
        </p:spPr>
      </p:pic>
      <p:sp>
        <p:nvSpPr>
          <p:cNvPr id="6" name="Rectangle 2055">
            <a:extLst>
              <a:ext uri="{FF2B5EF4-FFF2-40B4-BE49-F238E27FC236}">
                <a16:creationId xmlns:a16="http://schemas.microsoft.com/office/drawing/2014/main" id="{3B03E327-5BFF-4F73-E502-DF6617D957B8}"/>
              </a:ext>
            </a:extLst>
          </p:cNvPr>
          <p:cNvSpPr>
            <a:spLocks/>
          </p:cNvSpPr>
          <p:nvPr/>
        </p:nvSpPr>
        <p:spPr bwMode="auto">
          <a:xfrm>
            <a:off x="1271466" y="1349898"/>
            <a:ext cx="9865097"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相談してみよう</a:t>
            </a:r>
          </a:p>
        </p:txBody>
      </p:sp>
      <p:cxnSp>
        <p:nvCxnSpPr>
          <p:cNvPr id="8" name="直線コネクタ 7">
            <a:extLst>
              <a:ext uri="{FF2B5EF4-FFF2-40B4-BE49-F238E27FC236}">
                <a16:creationId xmlns:a16="http://schemas.microsoft.com/office/drawing/2014/main" id="{3536A881-7252-8AC5-E45C-4267BF4BA898}"/>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D9EE1E9E-3972-7A3D-EAFC-BD9A2BE32895}"/>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91269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20">
            <a:extLst>
              <a:ext uri="{FF2B5EF4-FFF2-40B4-BE49-F238E27FC236}">
                <a16:creationId xmlns:a16="http://schemas.microsoft.com/office/drawing/2014/main" id="{C8952CAC-C059-D6EB-7081-5F724961BCB0}"/>
              </a:ext>
            </a:extLst>
          </p:cNvPr>
          <p:cNvSpPr>
            <a:spLocks noGrp="1"/>
          </p:cNvSpPr>
          <p:nvPr>
            <p:ph type="sldNum" sz="quarter" idx="12"/>
          </p:nvPr>
        </p:nvSpPr>
        <p:spPr/>
        <p:txBody>
          <a:bodyPr/>
          <a:lstStyle/>
          <a:p>
            <a:fld id="{31A8A2BA-48A9-43F4-852E-BCA3C59F90C5}" type="slidenum">
              <a:rPr lang="ja-JP" altLang="en-US" smtClean="0"/>
              <a:pPr/>
              <a:t>61</a:t>
            </a:fld>
            <a:endParaRPr lang="ja-JP" altLang="en-US" dirty="0"/>
          </a:p>
        </p:txBody>
      </p:sp>
      <p:sp>
        <p:nvSpPr>
          <p:cNvPr id="25" name="Rectangle 2055">
            <a:extLst>
              <a:ext uri="{FF2B5EF4-FFF2-40B4-BE49-F238E27FC236}">
                <a16:creationId xmlns:a16="http://schemas.microsoft.com/office/drawing/2014/main" id="{64911950-8FD0-FDA2-2416-942EBFFFA3B2}"/>
              </a:ext>
            </a:extLst>
          </p:cNvPr>
          <p:cNvSpPr>
            <a:spLocks/>
          </p:cNvSpPr>
          <p:nvPr/>
        </p:nvSpPr>
        <p:spPr bwMode="auto">
          <a:xfrm>
            <a:off x="1271466" y="1349898"/>
            <a:ext cx="9865097"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相談できるところ　　</a:t>
            </a:r>
          </a:p>
        </p:txBody>
      </p:sp>
      <p:sp>
        <p:nvSpPr>
          <p:cNvPr id="28" name="テキスト ボックス 27">
            <a:extLst>
              <a:ext uri="{FF2B5EF4-FFF2-40B4-BE49-F238E27FC236}">
                <a16:creationId xmlns:a16="http://schemas.microsoft.com/office/drawing/2014/main" id="{5D43DF6C-B9DA-6E78-0D8A-576018C3662A}"/>
              </a:ext>
            </a:extLst>
          </p:cNvPr>
          <p:cNvSpPr txBox="1">
            <a:spLocks/>
          </p:cNvSpPr>
          <p:nvPr/>
        </p:nvSpPr>
        <p:spPr>
          <a:xfrm>
            <a:off x="6856354" y="1279003"/>
            <a:ext cx="65" cy="215444"/>
          </a:xfrm>
          <a:prstGeom prst="rect">
            <a:avLst/>
          </a:prstGeom>
          <a:noFill/>
        </p:spPr>
        <p:txBody>
          <a:bodyPr wrap="none" lIns="0" tIns="0" rIns="0" bIns="0" rtlCol="0">
            <a:spAutoFit/>
          </a:bodyPr>
          <a:lstStyle/>
          <a:p>
            <a:pPr algn="ctr"/>
            <a:endParaRPr lang="ja-JP" altLang="en-US" sz="1400" dirty="0"/>
          </a:p>
        </p:txBody>
      </p:sp>
      <p:grpSp>
        <p:nvGrpSpPr>
          <p:cNvPr id="6" name="グループ化 5">
            <a:extLst>
              <a:ext uri="{FF2B5EF4-FFF2-40B4-BE49-F238E27FC236}">
                <a16:creationId xmlns:a16="http://schemas.microsoft.com/office/drawing/2014/main" id="{85E9BD0B-B86E-BE45-1BBA-5623A3CDB861}"/>
              </a:ext>
            </a:extLst>
          </p:cNvPr>
          <p:cNvGrpSpPr/>
          <p:nvPr/>
        </p:nvGrpSpPr>
        <p:grpSpPr>
          <a:xfrm>
            <a:off x="1394662" y="2418727"/>
            <a:ext cx="4366800" cy="3149161"/>
            <a:chOff x="967340" y="2418727"/>
            <a:chExt cx="4366801" cy="3149162"/>
          </a:xfrm>
        </p:grpSpPr>
        <p:pic>
          <p:nvPicPr>
            <p:cNvPr id="5" name="図 4">
              <a:extLst>
                <a:ext uri="{FF2B5EF4-FFF2-40B4-BE49-F238E27FC236}">
                  <a16:creationId xmlns:a16="http://schemas.microsoft.com/office/drawing/2014/main" id="{5074FA3E-E1EC-48FD-ECD6-A61E03F8BC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1477" y="3186164"/>
              <a:ext cx="2949609" cy="2381725"/>
            </a:xfrm>
            <a:prstGeom prst="rect">
              <a:avLst/>
            </a:prstGeom>
          </p:spPr>
        </p:pic>
        <p:sp>
          <p:nvSpPr>
            <p:cNvPr id="35" name="四角形: 角を丸くする 34">
              <a:extLst>
                <a:ext uri="{FF2B5EF4-FFF2-40B4-BE49-F238E27FC236}">
                  <a16:creationId xmlns:a16="http://schemas.microsoft.com/office/drawing/2014/main" id="{10BD0916-8A28-14D2-524B-31E48CCD372E}"/>
                </a:ext>
              </a:extLst>
            </p:cNvPr>
            <p:cNvSpPr/>
            <p:nvPr/>
          </p:nvSpPr>
          <p:spPr>
            <a:xfrm>
              <a:off x="967340" y="2418727"/>
              <a:ext cx="4366801" cy="634727"/>
            </a:xfrm>
            <a:prstGeom prst="roundRect">
              <a:avLst>
                <a:gd name="adj" fmla="val 50000"/>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テキスト ボックス 35">
              <a:extLst>
                <a:ext uri="{FF2B5EF4-FFF2-40B4-BE49-F238E27FC236}">
                  <a16:creationId xmlns:a16="http://schemas.microsoft.com/office/drawing/2014/main" id="{30D18E91-123A-B318-6011-11790F931F26}"/>
                </a:ext>
              </a:extLst>
            </p:cNvPr>
            <p:cNvSpPr txBox="1"/>
            <p:nvPr/>
          </p:nvSpPr>
          <p:spPr>
            <a:xfrm>
              <a:off x="1934061" y="2434841"/>
              <a:ext cx="2430920" cy="52514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r>
                <a:rPr lang="ja-JP" altLang="en-US" sz="2400" dirty="0"/>
                <a:t>電話相談</a:t>
              </a:r>
            </a:p>
          </p:txBody>
        </p:sp>
      </p:grpSp>
      <p:grpSp>
        <p:nvGrpSpPr>
          <p:cNvPr id="7" name="グループ化 6">
            <a:extLst>
              <a:ext uri="{FF2B5EF4-FFF2-40B4-BE49-F238E27FC236}">
                <a16:creationId xmlns:a16="http://schemas.microsoft.com/office/drawing/2014/main" id="{4766B0CC-CAE7-4F3D-4513-15B511538015}"/>
              </a:ext>
            </a:extLst>
          </p:cNvPr>
          <p:cNvGrpSpPr/>
          <p:nvPr/>
        </p:nvGrpSpPr>
        <p:grpSpPr>
          <a:xfrm>
            <a:off x="6283678" y="2418728"/>
            <a:ext cx="4365841" cy="3107824"/>
            <a:chOff x="3619358" y="2418727"/>
            <a:chExt cx="4365842" cy="3107824"/>
          </a:xfrm>
        </p:grpSpPr>
        <p:pic>
          <p:nvPicPr>
            <p:cNvPr id="4" name="図 3">
              <a:extLst>
                <a:ext uri="{FF2B5EF4-FFF2-40B4-BE49-F238E27FC236}">
                  <a16:creationId xmlns:a16="http://schemas.microsoft.com/office/drawing/2014/main" id="{979B5981-1E43-F51F-C0C6-FC987873E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465" y="3161554"/>
              <a:ext cx="2911578" cy="2364997"/>
            </a:xfrm>
            <a:prstGeom prst="rect">
              <a:avLst/>
            </a:prstGeom>
          </p:spPr>
        </p:pic>
        <p:sp>
          <p:nvSpPr>
            <p:cNvPr id="41" name="四角形: 角を丸くする 40">
              <a:extLst>
                <a:ext uri="{FF2B5EF4-FFF2-40B4-BE49-F238E27FC236}">
                  <a16:creationId xmlns:a16="http://schemas.microsoft.com/office/drawing/2014/main" id="{0A7DB984-2C09-8FF7-72D1-C9F88D770D24}"/>
                </a:ext>
              </a:extLst>
            </p:cNvPr>
            <p:cNvSpPr/>
            <p:nvPr/>
          </p:nvSpPr>
          <p:spPr>
            <a:xfrm>
              <a:off x="3619359" y="2418727"/>
              <a:ext cx="4365841" cy="634727"/>
            </a:xfrm>
            <a:prstGeom prst="roundRect">
              <a:avLst>
                <a:gd name="adj" fmla="val 50000"/>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テキスト ボックス 41">
              <a:extLst>
                <a:ext uri="{FF2B5EF4-FFF2-40B4-BE49-F238E27FC236}">
                  <a16:creationId xmlns:a16="http://schemas.microsoft.com/office/drawing/2014/main" id="{86046B4D-54CA-75AC-BCC5-DBFB5C9CED6E}"/>
                </a:ext>
              </a:extLst>
            </p:cNvPr>
            <p:cNvSpPr txBox="1"/>
            <p:nvPr/>
          </p:nvSpPr>
          <p:spPr>
            <a:xfrm>
              <a:off x="3619358" y="2434841"/>
              <a:ext cx="4365842" cy="52514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r>
                <a:rPr lang="ja-JP" altLang="en-US" sz="2400" dirty="0"/>
                <a:t>メール相談・</a:t>
              </a:r>
              <a:r>
                <a:rPr lang="en-US" altLang="ja-JP" sz="2400" dirty="0"/>
                <a:t>SNS</a:t>
              </a:r>
              <a:r>
                <a:rPr lang="ja-JP" altLang="en-US" sz="2400" dirty="0"/>
                <a:t>での相談</a:t>
              </a:r>
            </a:p>
          </p:txBody>
        </p:sp>
      </p:grpSp>
      <p:grpSp>
        <p:nvGrpSpPr>
          <p:cNvPr id="30" name="グループ化 29">
            <a:extLst>
              <a:ext uri="{FF2B5EF4-FFF2-40B4-BE49-F238E27FC236}">
                <a16:creationId xmlns:a16="http://schemas.microsoft.com/office/drawing/2014/main" id="{45E29752-5F34-9929-2837-178462B477FC}"/>
              </a:ext>
            </a:extLst>
          </p:cNvPr>
          <p:cNvGrpSpPr/>
          <p:nvPr/>
        </p:nvGrpSpPr>
        <p:grpSpPr>
          <a:xfrm>
            <a:off x="3141227" y="5336032"/>
            <a:ext cx="5909547" cy="816146"/>
            <a:chOff x="1559496" y="5409799"/>
            <a:chExt cx="5909546" cy="816147"/>
          </a:xfrm>
        </p:grpSpPr>
        <p:sp>
          <p:nvSpPr>
            <p:cNvPr id="55" name="四角形: 角を丸くする 54">
              <a:extLst>
                <a:ext uri="{FF2B5EF4-FFF2-40B4-BE49-F238E27FC236}">
                  <a16:creationId xmlns:a16="http://schemas.microsoft.com/office/drawing/2014/main" id="{263617E5-8BAF-E5E0-8BFB-CAD8B85C0DE6}"/>
                </a:ext>
              </a:extLst>
            </p:cNvPr>
            <p:cNvSpPr/>
            <p:nvPr/>
          </p:nvSpPr>
          <p:spPr>
            <a:xfrm>
              <a:off x="1559496" y="5409799"/>
              <a:ext cx="5909546" cy="816147"/>
            </a:xfrm>
            <a:prstGeom prst="roundRect">
              <a:avLst>
                <a:gd name="adj" fmla="val 23478"/>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テキスト ボックス 55">
              <a:extLst>
                <a:ext uri="{FF2B5EF4-FFF2-40B4-BE49-F238E27FC236}">
                  <a16:creationId xmlns:a16="http://schemas.microsoft.com/office/drawing/2014/main" id="{FC710BE3-77F0-9A80-56C2-6A995E256A85}"/>
                </a:ext>
              </a:extLst>
            </p:cNvPr>
            <p:cNvSpPr txBox="1"/>
            <p:nvPr/>
          </p:nvSpPr>
          <p:spPr>
            <a:xfrm>
              <a:off x="2104721" y="5560951"/>
              <a:ext cx="5082080" cy="540534"/>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r>
                <a:rPr lang="ja-JP" altLang="en-US" sz="2800" dirty="0"/>
                <a:t>安全な相談先か確認しましょう</a:t>
              </a:r>
            </a:p>
          </p:txBody>
        </p:sp>
      </p:grpSp>
      <p:cxnSp>
        <p:nvCxnSpPr>
          <p:cNvPr id="8" name="直線コネクタ 7">
            <a:extLst>
              <a:ext uri="{FF2B5EF4-FFF2-40B4-BE49-F238E27FC236}">
                <a16:creationId xmlns:a16="http://schemas.microsoft.com/office/drawing/2014/main" id="{01AF6991-837F-8ED0-F1EC-AA9D130981DA}"/>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D051A302-963D-88F3-BAA3-5CA1E819F5CB}"/>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37246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20">
            <a:extLst>
              <a:ext uri="{FF2B5EF4-FFF2-40B4-BE49-F238E27FC236}">
                <a16:creationId xmlns:a16="http://schemas.microsoft.com/office/drawing/2014/main" id="{C8952CAC-C059-D6EB-7081-5F724961BCB0}"/>
              </a:ext>
            </a:extLst>
          </p:cNvPr>
          <p:cNvSpPr>
            <a:spLocks noGrp="1"/>
          </p:cNvSpPr>
          <p:nvPr>
            <p:ph type="sldNum" sz="quarter" idx="12"/>
          </p:nvPr>
        </p:nvSpPr>
        <p:spPr/>
        <p:txBody>
          <a:bodyPr/>
          <a:lstStyle/>
          <a:p>
            <a:fld id="{31A8A2BA-48A9-43F4-852E-BCA3C59F90C5}" type="slidenum">
              <a:rPr lang="ja-JP" altLang="en-US" smtClean="0"/>
              <a:pPr/>
              <a:t>62</a:t>
            </a:fld>
            <a:endParaRPr lang="ja-JP" altLang="en-US" dirty="0"/>
          </a:p>
        </p:txBody>
      </p:sp>
      <p:sp>
        <p:nvSpPr>
          <p:cNvPr id="25" name="Rectangle 2055">
            <a:extLst>
              <a:ext uri="{FF2B5EF4-FFF2-40B4-BE49-F238E27FC236}">
                <a16:creationId xmlns:a16="http://schemas.microsoft.com/office/drawing/2014/main" id="{64911950-8FD0-FDA2-2416-942EBFFFA3B2}"/>
              </a:ext>
            </a:extLst>
          </p:cNvPr>
          <p:cNvSpPr>
            <a:spLocks/>
          </p:cNvSpPr>
          <p:nvPr/>
        </p:nvSpPr>
        <p:spPr bwMode="auto">
          <a:xfrm>
            <a:off x="1271466" y="1349898"/>
            <a:ext cx="9865097"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友だちの変化に気づいたら</a:t>
            </a:r>
          </a:p>
        </p:txBody>
      </p:sp>
      <p:sp>
        <p:nvSpPr>
          <p:cNvPr id="28" name="テキスト ボックス 27">
            <a:extLst>
              <a:ext uri="{FF2B5EF4-FFF2-40B4-BE49-F238E27FC236}">
                <a16:creationId xmlns:a16="http://schemas.microsoft.com/office/drawing/2014/main" id="{5D43DF6C-B9DA-6E78-0D8A-576018C3662A}"/>
              </a:ext>
            </a:extLst>
          </p:cNvPr>
          <p:cNvSpPr txBox="1">
            <a:spLocks/>
          </p:cNvSpPr>
          <p:nvPr/>
        </p:nvSpPr>
        <p:spPr>
          <a:xfrm>
            <a:off x="6856354" y="1279003"/>
            <a:ext cx="65" cy="215444"/>
          </a:xfrm>
          <a:prstGeom prst="rect">
            <a:avLst/>
          </a:prstGeom>
          <a:noFill/>
        </p:spPr>
        <p:txBody>
          <a:bodyPr wrap="none" lIns="0" tIns="0" rIns="0" bIns="0" rtlCol="0">
            <a:spAutoFit/>
          </a:bodyPr>
          <a:lstStyle/>
          <a:p>
            <a:pPr algn="ctr"/>
            <a:endParaRPr lang="ja-JP" altLang="en-US" sz="1400" dirty="0"/>
          </a:p>
        </p:txBody>
      </p:sp>
      <p:cxnSp>
        <p:nvCxnSpPr>
          <p:cNvPr id="8" name="直線コネクタ 7">
            <a:extLst>
              <a:ext uri="{FF2B5EF4-FFF2-40B4-BE49-F238E27FC236}">
                <a16:creationId xmlns:a16="http://schemas.microsoft.com/office/drawing/2014/main" id="{01AF6991-837F-8ED0-F1EC-AA9D130981DA}"/>
              </a:ext>
            </a:extLst>
          </p:cNvPr>
          <p:cNvCxnSpPr>
            <a:cxnSpLocks/>
          </p:cNvCxnSpPr>
          <p:nvPr/>
        </p:nvCxnSpPr>
        <p:spPr>
          <a:xfrm>
            <a:off x="984001" y="2016000"/>
            <a:ext cx="10224001" cy="0"/>
          </a:xfrm>
          <a:prstGeom prst="line">
            <a:avLst/>
          </a:prstGeom>
          <a:ln w="19050">
            <a:solidFill>
              <a:srgbClr val="DDBC3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D051A302-963D-88F3-BAA3-5CA1E819F5CB}"/>
              </a:ext>
            </a:extLst>
          </p:cNvPr>
          <p:cNvSpPr/>
          <p:nvPr/>
        </p:nvSpPr>
        <p:spPr>
          <a:xfrm>
            <a:off x="984001" y="1346400"/>
            <a:ext cx="71441" cy="504054"/>
          </a:xfrm>
          <a:prstGeom prst="rect">
            <a:avLst/>
          </a:prstGeom>
          <a:solidFill>
            <a:srgbClr val="DDB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 name="グループ化 4">
            <a:extLst>
              <a:ext uri="{FF2B5EF4-FFF2-40B4-BE49-F238E27FC236}">
                <a16:creationId xmlns:a16="http://schemas.microsoft.com/office/drawing/2014/main" id="{04061AE0-6B66-4EE0-DDA9-0DF92DB85BDE}"/>
              </a:ext>
            </a:extLst>
          </p:cNvPr>
          <p:cNvGrpSpPr/>
          <p:nvPr/>
        </p:nvGrpSpPr>
        <p:grpSpPr>
          <a:xfrm>
            <a:off x="974680" y="3623252"/>
            <a:ext cx="8369757" cy="2440053"/>
            <a:chOff x="2255795" y="5621947"/>
            <a:chExt cx="3166855" cy="3604357"/>
          </a:xfrm>
        </p:grpSpPr>
        <p:sp>
          <p:nvSpPr>
            <p:cNvPr id="6" name="四角形: 角を丸くする 5">
              <a:extLst>
                <a:ext uri="{FF2B5EF4-FFF2-40B4-BE49-F238E27FC236}">
                  <a16:creationId xmlns:a16="http://schemas.microsoft.com/office/drawing/2014/main" id="{6BC7A431-316A-F1FB-148F-528F007B2A93}"/>
                </a:ext>
              </a:extLst>
            </p:cNvPr>
            <p:cNvSpPr/>
            <p:nvPr/>
          </p:nvSpPr>
          <p:spPr>
            <a:xfrm>
              <a:off x="2255795" y="5621947"/>
              <a:ext cx="3166855" cy="3604357"/>
            </a:xfrm>
            <a:prstGeom prst="roundRect">
              <a:avLst>
                <a:gd name="adj" fmla="val 5860"/>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E3E4AA1B-F51A-59BB-5F10-41DDE1170525}"/>
                </a:ext>
              </a:extLst>
            </p:cNvPr>
            <p:cNvSpPr txBox="1"/>
            <p:nvPr/>
          </p:nvSpPr>
          <p:spPr>
            <a:xfrm>
              <a:off x="2337532" y="5821531"/>
              <a:ext cx="3062238" cy="3205188"/>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marL="342900" indent="-342900">
                <a:lnSpc>
                  <a:spcPct val="150000"/>
                </a:lnSpc>
                <a:buClr>
                  <a:schemeClr val="accent3">
                    <a:lumMod val="50000"/>
                  </a:schemeClr>
                </a:buClr>
                <a:buFont typeface="Wingdings" panose="05000000000000000000" pitchFamily="2" charset="2"/>
                <a:buChar char="l"/>
              </a:pPr>
              <a:r>
                <a:rPr lang="ja-JP" altLang="en-US" sz="2400" dirty="0"/>
                <a:t>心配している気持ちを伝える</a:t>
              </a:r>
            </a:p>
            <a:p>
              <a:pPr marL="342900" indent="-342900">
                <a:lnSpc>
                  <a:spcPct val="150000"/>
                </a:lnSpc>
                <a:buClr>
                  <a:schemeClr val="accent3">
                    <a:lumMod val="50000"/>
                  </a:schemeClr>
                </a:buClr>
                <a:buFont typeface="Wingdings" panose="05000000000000000000" pitchFamily="2" charset="2"/>
                <a:buChar char="l"/>
              </a:pPr>
              <a:r>
                <a:rPr lang="ja-JP" altLang="en-US" sz="2400" dirty="0"/>
                <a:t>無理に問いただしたり、アドバイスはしない</a:t>
              </a:r>
            </a:p>
            <a:p>
              <a:pPr marL="342900" indent="-342900">
                <a:lnSpc>
                  <a:spcPct val="150000"/>
                </a:lnSpc>
                <a:buClr>
                  <a:schemeClr val="accent3">
                    <a:lumMod val="50000"/>
                  </a:schemeClr>
                </a:buClr>
                <a:buFont typeface="Wingdings" panose="05000000000000000000" pitchFamily="2" charset="2"/>
                <a:buChar char="l"/>
              </a:pPr>
              <a:r>
                <a:rPr lang="en-US" altLang="ja-JP" sz="2400" dirty="0"/>
                <a:t>｢</a:t>
              </a:r>
              <a:r>
                <a:rPr lang="ja-JP" altLang="en-US" sz="2400" dirty="0"/>
                <a:t>話してくれてありがとう」と感謝の言葉を伝える</a:t>
              </a:r>
            </a:p>
            <a:p>
              <a:pPr marL="342900" indent="-342900">
                <a:lnSpc>
                  <a:spcPct val="150000"/>
                </a:lnSpc>
                <a:buClr>
                  <a:schemeClr val="accent3">
                    <a:lumMod val="50000"/>
                  </a:schemeClr>
                </a:buClr>
                <a:buFont typeface="Wingdings" panose="05000000000000000000" pitchFamily="2" charset="2"/>
                <a:buChar char="l"/>
              </a:pPr>
              <a:r>
                <a:rPr lang="ja-JP" altLang="en-US" sz="2400" dirty="0"/>
                <a:t>命に関わることや危険なことがあれば、誰かに相談する</a:t>
              </a:r>
            </a:p>
          </p:txBody>
        </p:sp>
      </p:grpSp>
      <p:grpSp>
        <p:nvGrpSpPr>
          <p:cNvPr id="13" name="グループ化 12">
            <a:extLst>
              <a:ext uri="{FF2B5EF4-FFF2-40B4-BE49-F238E27FC236}">
                <a16:creationId xmlns:a16="http://schemas.microsoft.com/office/drawing/2014/main" id="{01425DCF-3D0C-2913-58EE-C150912F3AF4}"/>
              </a:ext>
            </a:extLst>
          </p:cNvPr>
          <p:cNvGrpSpPr/>
          <p:nvPr/>
        </p:nvGrpSpPr>
        <p:grpSpPr>
          <a:xfrm>
            <a:off x="1135526" y="2251172"/>
            <a:ext cx="10415049" cy="3813900"/>
            <a:chOff x="1271464" y="2276872"/>
            <a:chExt cx="10415049" cy="3813900"/>
          </a:xfrm>
        </p:grpSpPr>
        <p:sp>
          <p:nvSpPr>
            <p:cNvPr id="2" name="テキスト ボックス 1">
              <a:extLst>
                <a:ext uri="{FF2B5EF4-FFF2-40B4-BE49-F238E27FC236}">
                  <a16:creationId xmlns:a16="http://schemas.microsoft.com/office/drawing/2014/main" id="{CAFB9782-4E2E-AC4B-1D71-6034D61BFC50}"/>
                </a:ext>
              </a:extLst>
            </p:cNvPr>
            <p:cNvSpPr txBox="1"/>
            <p:nvPr/>
          </p:nvSpPr>
          <p:spPr>
            <a:xfrm>
              <a:off x="1296000" y="2276872"/>
              <a:ext cx="8184376" cy="604012"/>
            </a:xfrm>
            <a:prstGeom prst="rect">
              <a:avLst/>
            </a:prstGeom>
            <a:noFill/>
          </p:spPr>
          <p:txBody>
            <a:bodyPr wrap="square" lIns="0" tIns="0" rIns="0" bIns="0" rtlCol="0">
              <a:spAutoFit/>
            </a:bodyPr>
            <a:lstStyle>
              <a:defPPr>
                <a:defRPr lang="ja-JP"/>
              </a:defPPr>
              <a:lvl1pPr>
                <a:lnSpc>
                  <a:spcPts val="5000"/>
                </a:lnSpc>
                <a:defRPr sz="3200" b="1">
                  <a:latin typeface="+mj-ea"/>
                  <a:ea typeface="+mj-ea"/>
                </a:defRPr>
              </a:lvl1pPr>
            </a:lstStyle>
            <a:p>
              <a:pPr>
                <a:tabLst>
                  <a:tab pos="901700" algn="l"/>
                </a:tabLst>
              </a:pPr>
              <a:r>
                <a:rPr lang="ja-JP" altLang="en-US" dirty="0"/>
                <a:t>声をかけてみよう</a:t>
              </a:r>
              <a:endParaRPr lang="en-US" altLang="ja-JP" dirty="0"/>
            </a:p>
          </p:txBody>
        </p:sp>
        <p:sp>
          <p:nvSpPr>
            <p:cNvPr id="10" name="テキスト ボックス 9">
              <a:extLst>
                <a:ext uri="{FF2B5EF4-FFF2-40B4-BE49-F238E27FC236}">
                  <a16:creationId xmlns:a16="http://schemas.microsoft.com/office/drawing/2014/main" id="{E644F3E7-9664-C602-4557-73B39BA680A8}"/>
                </a:ext>
              </a:extLst>
            </p:cNvPr>
            <p:cNvSpPr txBox="1"/>
            <p:nvPr/>
          </p:nvSpPr>
          <p:spPr>
            <a:xfrm>
              <a:off x="5482249" y="2850688"/>
              <a:ext cx="3600400" cy="604012"/>
            </a:xfrm>
            <a:prstGeom prst="rect">
              <a:avLst/>
            </a:prstGeom>
            <a:noFill/>
            <a:ln w="9525">
              <a:noFill/>
              <a:miter lim="800000"/>
              <a:headEnd/>
              <a:tailEnd/>
            </a:ln>
          </p:spPr>
          <p:txBody>
            <a:bodyPr wrap="square" lIns="0" tIns="0" rIns="0" bIns="0">
              <a:spAutoFit/>
            </a:bodyPr>
            <a:lstStyle>
              <a:defPPr>
                <a:defRPr lang="ja-JP"/>
              </a:defPPr>
              <a:lvl1pPr marL="288028" indent="-288028">
                <a:lnSpc>
                  <a:spcPts val="5000"/>
                </a:lnSpc>
                <a:buClr>
                  <a:schemeClr val="accent1"/>
                </a:buClr>
                <a:buFont typeface="Wingdings" panose="05000000000000000000" pitchFamily="2" charset="2"/>
                <a:buChar char="l"/>
                <a:defRPr sz="3200" b="0">
                  <a:latin typeface="+mj-ea"/>
                  <a:ea typeface="+mj-ea"/>
                  <a:cs typeface="メイリオ" pitchFamily="50" charset="-128"/>
                </a:defRPr>
              </a:lvl1pPr>
            </a:lstStyle>
            <a:p>
              <a:pPr>
                <a:buClr>
                  <a:schemeClr val="accent3">
                    <a:lumMod val="75000"/>
                  </a:schemeClr>
                </a:buClr>
              </a:pPr>
              <a:r>
                <a:rPr lang="en-US" altLang="ja-JP" b="1" dirty="0"/>
                <a:t>｢</a:t>
              </a:r>
              <a:r>
                <a:rPr lang="ja-JP" altLang="en-US" b="1" dirty="0"/>
                <a:t>調子はどう？」</a:t>
              </a:r>
            </a:p>
          </p:txBody>
        </p:sp>
        <p:sp>
          <p:nvSpPr>
            <p:cNvPr id="4" name="テキスト ボックス 3">
              <a:extLst>
                <a:ext uri="{FF2B5EF4-FFF2-40B4-BE49-F238E27FC236}">
                  <a16:creationId xmlns:a16="http://schemas.microsoft.com/office/drawing/2014/main" id="{C82CBBA0-1D18-0F89-F8FE-C4E9C8D1C1BE}"/>
                </a:ext>
              </a:extLst>
            </p:cNvPr>
            <p:cNvSpPr txBox="1"/>
            <p:nvPr/>
          </p:nvSpPr>
          <p:spPr>
            <a:xfrm>
              <a:off x="1271464" y="2855766"/>
              <a:ext cx="3808346" cy="604012"/>
            </a:xfrm>
            <a:prstGeom prst="rect">
              <a:avLst/>
            </a:prstGeom>
            <a:noFill/>
            <a:ln w="9525">
              <a:noFill/>
              <a:miter lim="800000"/>
              <a:headEnd/>
              <a:tailEnd/>
            </a:ln>
          </p:spPr>
          <p:txBody>
            <a:bodyPr wrap="square" lIns="0" tIns="0" rIns="0" bIns="0">
              <a:spAutoFit/>
            </a:bodyPr>
            <a:lstStyle>
              <a:defPPr>
                <a:defRPr lang="ja-JP"/>
              </a:defPPr>
              <a:lvl1pPr marL="288028" indent="-288028">
                <a:lnSpc>
                  <a:spcPts val="5000"/>
                </a:lnSpc>
                <a:buClr>
                  <a:schemeClr val="accent1"/>
                </a:buClr>
                <a:buFont typeface="Wingdings" panose="05000000000000000000" pitchFamily="2" charset="2"/>
                <a:buChar char="l"/>
                <a:defRPr sz="3200" b="0">
                  <a:latin typeface="+mj-ea"/>
                  <a:ea typeface="+mj-ea"/>
                  <a:cs typeface="メイリオ" pitchFamily="50" charset="-128"/>
                </a:defRPr>
              </a:lvl1pPr>
            </a:lstStyle>
            <a:p>
              <a:pPr>
                <a:buClr>
                  <a:schemeClr val="accent3">
                    <a:lumMod val="75000"/>
                  </a:schemeClr>
                </a:buClr>
              </a:pPr>
              <a:r>
                <a:rPr lang="en-US" altLang="ja-JP" b="1" dirty="0"/>
                <a:t>｢</a:t>
              </a:r>
              <a:r>
                <a:rPr lang="ja-JP" altLang="en-US" b="1" dirty="0"/>
                <a:t>何かあったの？」</a:t>
              </a:r>
            </a:p>
          </p:txBody>
        </p:sp>
        <p:pic>
          <p:nvPicPr>
            <p:cNvPr id="12" name="グラフィックス 11">
              <a:extLst>
                <a:ext uri="{FF2B5EF4-FFF2-40B4-BE49-F238E27FC236}">
                  <a16:creationId xmlns:a16="http://schemas.microsoft.com/office/drawing/2014/main" id="{BE3FC014-5E06-DDA5-5DEE-8D562DEE5E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1538" y="3863300"/>
              <a:ext cx="2024975" cy="2227472"/>
            </a:xfrm>
            <a:prstGeom prst="rect">
              <a:avLst/>
            </a:prstGeom>
          </p:spPr>
        </p:pic>
      </p:grpSp>
    </p:spTree>
    <p:extLst>
      <p:ext uri="{BB962C8B-B14F-4D97-AF65-F5344CB8AC3E}">
        <p14:creationId xmlns:p14="http://schemas.microsoft.com/office/powerpoint/2010/main" val="287163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楕円 33">
            <a:extLst>
              <a:ext uri="{FF2B5EF4-FFF2-40B4-BE49-F238E27FC236}">
                <a16:creationId xmlns:a16="http://schemas.microsoft.com/office/drawing/2014/main" id="{935D7696-7065-AE01-ED41-6ACB4773262D}"/>
              </a:ext>
            </a:extLst>
          </p:cNvPr>
          <p:cNvSpPr>
            <a:spLocks noChangeAspect="1"/>
          </p:cNvSpPr>
          <p:nvPr/>
        </p:nvSpPr>
        <p:spPr>
          <a:xfrm>
            <a:off x="2816535" y="4693394"/>
            <a:ext cx="684001" cy="684001"/>
          </a:xfrm>
          <a:prstGeom prst="ellipse">
            <a:avLst/>
          </a:prstGeom>
          <a:solidFill>
            <a:srgbClr val="C152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楕円 20">
            <a:extLst>
              <a:ext uri="{FF2B5EF4-FFF2-40B4-BE49-F238E27FC236}">
                <a16:creationId xmlns:a16="http://schemas.microsoft.com/office/drawing/2014/main" id="{A158757B-3DED-52F3-0E21-67842ED1239E}"/>
              </a:ext>
            </a:extLst>
          </p:cNvPr>
          <p:cNvSpPr>
            <a:spLocks noChangeAspect="1"/>
          </p:cNvSpPr>
          <p:nvPr/>
        </p:nvSpPr>
        <p:spPr>
          <a:xfrm>
            <a:off x="2816535" y="1897782"/>
            <a:ext cx="684001" cy="684001"/>
          </a:xfrm>
          <a:prstGeom prst="ellipse">
            <a:avLst/>
          </a:prstGeom>
          <a:solidFill>
            <a:srgbClr val="C152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楕円 21">
            <a:extLst>
              <a:ext uri="{FF2B5EF4-FFF2-40B4-BE49-F238E27FC236}">
                <a16:creationId xmlns:a16="http://schemas.microsoft.com/office/drawing/2014/main" id="{EB4F08CF-9D7E-B48E-C0E6-0250680E6E04}"/>
              </a:ext>
            </a:extLst>
          </p:cNvPr>
          <p:cNvSpPr>
            <a:spLocks noChangeAspect="1"/>
          </p:cNvSpPr>
          <p:nvPr/>
        </p:nvSpPr>
        <p:spPr>
          <a:xfrm>
            <a:off x="2816535" y="2833886"/>
            <a:ext cx="684001" cy="684001"/>
          </a:xfrm>
          <a:prstGeom prst="ellipse">
            <a:avLst/>
          </a:prstGeom>
          <a:solidFill>
            <a:srgbClr val="C152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楕円 22">
            <a:extLst>
              <a:ext uri="{FF2B5EF4-FFF2-40B4-BE49-F238E27FC236}">
                <a16:creationId xmlns:a16="http://schemas.microsoft.com/office/drawing/2014/main" id="{207ADA9D-EFE4-EFD5-F454-42FD24B3B5B3}"/>
              </a:ext>
            </a:extLst>
          </p:cNvPr>
          <p:cNvSpPr>
            <a:spLocks noChangeAspect="1"/>
          </p:cNvSpPr>
          <p:nvPr/>
        </p:nvSpPr>
        <p:spPr>
          <a:xfrm>
            <a:off x="2816535" y="3769427"/>
            <a:ext cx="684001" cy="684001"/>
          </a:xfrm>
          <a:prstGeom prst="ellipse">
            <a:avLst/>
          </a:prstGeom>
          <a:solidFill>
            <a:srgbClr val="C152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スライド番号プレースホルダー 2">
            <a:extLst>
              <a:ext uri="{FF2B5EF4-FFF2-40B4-BE49-F238E27FC236}">
                <a16:creationId xmlns:a16="http://schemas.microsoft.com/office/drawing/2014/main" id="{BE5D41B1-7879-D612-44EC-052D62E9BF3E}"/>
              </a:ext>
            </a:extLst>
          </p:cNvPr>
          <p:cNvSpPr>
            <a:spLocks noGrp="1"/>
          </p:cNvSpPr>
          <p:nvPr>
            <p:ph type="sldNum" sz="quarter" idx="12"/>
          </p:nvPr>
        </p:nvSpPr>
        <p:spPr>
          <a:xfrm>
            <a:off x="11568607" y="6356351"/>
            <a:ext cx="396528" cy="365125"/>
          </a:xfrm>
        </p:spPr>
        <p:txBody>
          <a:bodyPr/>
          <a:lstStyle/>
          <a:p>
            <a:fld id="{31A8A2BA-48A9-43F4-852E-BCA3C59F90C5}" type="slidenum">
              <a:rPr lang="ja-JP" altLang="en-US" smtClean="0"/>
              <a:pPr/>
              <a:t>63</a:t>
            </a:fld>
            <a:endParaRPr lang="ja-JP" altLang="en-US" dirty="0"/>
          </a:p>
        </p:txBody>
      </p:sp>
      <p:sp>
        <p:nvSpPr>
          <p:cNvPr id="4" name="テキスト プレースホルダー 3">
            <a:extLst>
              <a:ext uri="{FF2B5EF4-FFF2-40B4-BE49-F238E27FC236}">
                <a16:creationId xmlns:a16="http://schemas.microsoft.com/office/drawing/2014/main" id="{F3E56B73-6770-AF2D-791F-FA107A046024}"/>
              </a:ext>
            </a:extLst>
          </p:cNvPr>
          <p:cNvSpPr>
            <a:spLocks noGrp="1"/>
          </p:cNvSpPr>
          <p:nvPr>
            <p:ph type="body" sz="quarter" idx="13"/>
          </p:nvPr>
        </p:nvSpPr>
        <p:spPr>
          <a:xfrm>
            <a:off x="3719513" y="2019300"/>
            <a:ext cx="6799262" cy="553998"/>
          </a:xfrm>
        </p:spPr>
        <p:txBody>
          <a:bodyPr/>
          <a:lstStyle/>
          <a:p>
            <a:r>
              <a:rPr lang="en-US" altLang="ja-JP" sz="3600" dirty="0"/>
              <a:t>｢</a:t>
            </a:r>
            <a:r>
              <a:rPr lang="ja-JP" altLang="en-US" sz="3600" dirty="0"/>
              <a:t>ストレス</a:t>
            </a:r>
            <a:r>
              <a:rPr lang="en-US" altLang="ja-JP" sz="3600" dirty="0"/>
              <a:t>｣</a:t>
            </a:r>
            <a:r>
              <a:rPr lang="ja-JP" altLang="en-US" sz="3600" dirty="0"/>
              <a:t>とは</a:t>
            </a:r>
          </a:p>
        </p:txBody>
      </p:sp>
      <p:sp>
        <p:nvSpPr>
          <p:cNvPr id="7" name="テキスト プレースホルダー 6">
            <a:extLst>
              <a:ext uri="{FF2B5EF4-FFF2-40B4-BE49-F238E27FC236}">
                <a16:creationId xmlns:a16="http://schemas.microsoft.com/office/drawing/2014/main" id="{AC397267-0781-43E6-44C2-B43B65900F7F}"/>
              </a:ext>
            </a:extLst>
          </p:cNvPr>
          <p:cNvSpPr>
            <a:spLocks noGrp="1"/>
          </p:cNvSpPr>
          <p:nvPr>
            <p:ph type="body" sz="quarter" idx="14"/>
          </p:nvPr>
        </p:nvSpPr>
        <p:spPr>
          <a:xfrm>
            <a:off x="2816225" y="1989138"/>
            <a:ext cx="687388" cy="615950"/>
          </a:xfrm>
        </p:spPr>
        <p:txBody>
          <a:bodyPr/>
          <a:lstStyle/>
          <a:p>
            <a:r>
              <a:rPr lang="en-US" altLang="ja-JP" dirty="0"/>
              <a:t>1</a:t>
            </a:r>
            <a:endParaRPr lang="ja-JP" altLang="en-US" dirty="0"/>
          </a:p>
        </p:txBody>
      </p:sp>
      <p:sp>
        <p:nvSpPr>
          <p:cNvPr id="8" name="テキスト プレースホルダー 7">
            <a:extLst>
              <a:ext uri="{FF2B5EF4-FFF2-40B4-BE49-F238E27FC236}">
                <a16:creationId xmlns:a16="http://schemas.microsoft.com/office/drawing/2014/main" id="{B7C883FF-A06B-3179-852E-B53F16FB8C7B}"/>
              </a:ext>
            </a:extLst>
          </p:cNvPr>
          <p:cNvSpPr>
            <a:spLocks noGrp="1"/>
          </p:cNvSpPr>
          <p:nvPr>
            <p:ph type="body" sz="quarter" idx="15"/>
          </p:nvPr>
        </p:nvSpPr>
        <p:spPr>
          <a:xfrm>
            <a:off x="3719513" y="2965450"/>
            <a:ext cx="6799262" cy="553998"/>
          </a:xfrm>
        </p:spPr>
        <p:txBody>
          <a:bodyPr/>
          <a:lstStyle/>
          <a:p>
            <a:r>
              <a:rPr lang="en-US" altLang="ja-JP" sz="3600" dirty="0"/>
              <a:t>｢</a:t>
            </a:r>
            <a:r>
              <a:rPr lang="ja-JP" altLang="en-US" sz="3600" dirty="0"/>
              <a:t>ストレス</a:t>
            </a:r>
            <a:r>
              <a:rPr lang="en-US" altLang="ja-JP" sz="3600" dirty="0"/>
              <a:t>｣</a:t>
            </a:r>
            <a:r>
              <a:rPr lang="ja-JP" altLang="en-US" sz="3600" dirty="0"/>
              <a:t>のサイン</a:t>
            </a:r>
          </a:p>
        </p:txBody>
      </p:sp>
      <p:sp>
        <p:nvSpPr>
          <p:cNvPr id="9" name="テキスト プレースホルダー 8">
            <a:extLst>
              <a:ext uri="{FF2B5EF4-FFF2-40B4-BE49-F238E27FC236}">
                <a16:creationId xmlns:a16="http://schemas.microsoft.com/office/drawing/2014/main" id="{9E53BD45-5436-1CFB-70EF-1351C05642F2}"/>
              </a:ext>
            </a:extLst>
          </p:cNvPr>
          <p:cNvSpPr>
            <a:spLocks noGrp="1"/>
          </p:cNvSpPr>
          <p:nvPr>
            <p:ph type="body" sz="quarter" idx="16"/>
          </p:nvPr>
        </p:nvSpPr>
        <p:spPr>
          <a:xfrm>
            <a:off x="2816225" y="2924175"/>
            <a:ext cx="687388" cy="615950"/>
          </a:xfrm>
        </p:spPr>
        <p:txBody>
          <a:bodyPr/>
          <a:lstStyle/>
          <a:p>
            <a:r>
              <a:rPr lang="en-US" altLang="ja-JP" dirty="0"/>
              <a:t>2</a:t>
            </a:r>
            <a:endParaRPr lang="ja-JP" altLang="en-US" dirty="0"/>
          </a:p>
        </p:txBody>
      </p:sp>
      <p:sp>
        <p:nvSpPr>
          <p:cNvPr id="10" name="テキスト プレースホルダー 9">
            <a:extLst>
              <a:ext uri="{FF2B5EF4-FFF2-40B4-BE49-F238E27FC236}">
                <a16:creationId xmlns:a16="http://schemas.microsoft.com/office/drawing/2014/main" id="{3F632C8B-2440-6F60-F711-3BC1CEC2EBDC}"/>
              </a:ext>
            </a:extLst>
          </p:cNvPr>
          <p:cNvSpPr>
            <a:spLocks noGrp="1"/>
          </p:cNvSpPr>
          <p:nvPr>
            <p:ph type="body" sz="quarter" idx="17"/>
          </p:nvPr>
        </p:nvSpPr>
        <p:spPr>
          <a:xfrm>
            <a:off x="3719513" y="3913188"/>
            <a:ext cx="6799262" cy="553998"/>
          </a:xfrm>
        </p:spPr>
        <p:txBody>
          <a:bodyPr/>
          <a:lstStyle/>
          <a:p>
            <a:r>
              <a:rPr lang="ja-JP" altLang="en-US" sz="3600" dirty="0"/>
              <a:t>生活習慣を整えよう</a:t>
            </a:r>
          </a:p>
        </p:txBody>
      </p:sp>
      <p:sp>
        <p:nvSpPr>
          <p:cNvPr id="11" name="テキスト プレースホルダー 10">
            <a:extLst>
              <a:ext uri="{FF2B5EF4-FFF2-40B4-BE49-F238E27FC236}">
                <a16:creationId xmlns:a16="http://schemas.microsoft.com/office/drawing/2014/main" id="{802ADF74-75E7-6857-0F0D-229B39409EE6}"/>
              </a:ext>
            </a:extLst>
          </p:cNvPr>
          <p:cNvSpPr>
            <a:spLocks noGrp="1"/>
          </p:cNvSpPr>
          <p:nvPr>
            <p:ph type="body" sz="quarter" idx="18"/>
          </p:nvPr>
        </p:nvSpPr>
        <p:spPr>
          <a:xfrm>
            <a:off x="2816225" y="3860800"/>
            <a:ext cx="687388" cy="615950"/>
          </a:xfrm>
        </p:spPr>
        <p:txBody>
          <a:bodyPr/>
          <a:lstStyle/>
          <a:p>
            <a:r>
              <a:rPr lang="en-US" altLang="ja-JP" dirty="0"/>
              <a:t>3</a:t>
            </a:r>
            <a:endParaRPr lang="ja-JP" altLang="en-US" dirty="0"/>
          </a:p>
        </p:txBody>
      </p:sp>
      <p:sp>
        <p:nvSpPr>
          <p:cNvPr id="12" name="テキスト プレースホルダー 11">
            <a:extLst>
              <a:ext uri="{FF2B5EF4-FFF2-40B4-BE49-F238E27FC236}">
                <a16:creationId xmlns:a16="http://schemas.microsoft.com/office/drawing/2014/main" id="{76EE3741-EFFD-6D54-438E-5CA588420D5C}"/>
              </a:ext>
            </a:extLst>
          </p:cNvPr>
          <p:cNvSpPr>
            <a:spLocks noGrp="1"/>
          </p:cNvSpPr>
          <p:nvPr>
            <p:ph type="body" sz="quarter" idx="19"/>
          </p:nvPr>
        </p:nvSpPr>
        <p:spPr>
          <a:xfrm>
            <a:off x="2855913" y="836613"/>
            <a:ext cx="9109075" cy="738187"/>
          </a:xfrm>
        </p:spPr>
        <p:txBody>
          <a:bodyPr/>
          <a:lstStyle/>
          <a:p>
            <a:r>
              <a:rPr lang="en-US" altLang="ja-JP" dirty="0"/>
              <a:t>｢</a:t>
            </a:r>
            <a:r>
              <a:rPr lang="ja-JP" altLang="en-US" dirty="0"/>
              <a:t>ストレス</a:t>
            </a:r>
            <a:r>
              <a:rPr lang="en-US" altLang="ja-JP" dirty="0"/>
              <a:t>｣</a:t>
            </a:r>
            <a:r>
              <a:rPr lang="ja-JP" altLang="en-US" dirty="0"/>
              <a:t>とうまくつきあおう</a:t>
            </a:r>
          </a:p>
        </p:txBody>
      </p:sp>
      <p:sp>
        <p:nvSpPr>
          <p:cNvPr id="32" name="テキスト プレースホルダー 31">
            <a:extLst>
              <a:ext uri="{FF2B5EF4-FFF2-40B4-BE49-F238E27FC236}">
                <a16:creationId xmlns:a16="http://schemas.microsoft.com/office/drawing/2014/main" id="{32A287D5-884E-47E2-0FDD-0D75ADE82AFF}"/>
              </a:ext>
            </a:extLst>
          </p:cNvPr>
          <p:cNvSpPr>
            <a:spLocks noGrp="1"/>
          </p:cNvSpPr>
          <p:nvPr>
            <p:ph type="body" sz="quarter" idx="20"/>
          </p:nvPr>
        </p:nvSpPr>
        <p:spPr>
          <a:xfrm>
            <a:off x="3719513" y="4859338"/>
            <a:ext cx="6799262" cy="553998"/>
          </a:xfrm>
        </p:spPr>
        <p:txBody>
          <a:bodyPr/>
          <a:lstStyle/>
          <a:p>
            <a:r>
              <a:rPr lang="en-US" altLang="ja-JP" sz="3600" dirty="0"/>
              <a:t>｢</a:t>
            </a:r>
            <a:r>
              <a:rPr lang="ja-JP" altLang="en-US" sz="3600" dirty="0"/>
              <a:t>ストレス</a:t>
            </a:r>
            <a:r>
              <a:rPr lang="en-US" altLang="ja-JP" sz="3600" dirty="0"/>
              <a:t>｣</a:t>
            </a:r>
            <a:r>
              <a:rPr lang="ja-JP" altLang="en-US" sz="3600" dirty="0"/>
              <a:t>の対処法</a:t>
            </a:r>
          </a:p>
        </p:txBody>
      </p:sp>
      <p:sp>
        <p:nvSpPr>
          <p:cNvPr id="33" name="テキスト プレースホルダー 32">
            <a:extLst>
              <a:ext uri="{FF2B5EF4-FFF2-40B4-BE49-F238E27FC236}">
                <a16:creationId xmlns:a16="http://schemas.microsoft.com/office/drawing/2014/main" id="{00752E31-6E34-F128-C4A9-D2484FE23789}"/>
              </a:ext>
            </a:extLst>
          </p:cNvPr>
          <p:cNvSpPr>
            <a:spLocks noGrp="1"/>
          </p:cNvSpPr>
          <p:nvPr>
            <p:ph type="body" sz="quarter" idx="21"/>
          </p:nvPr>
        </p:nvSpPr>
        <p:spPr>
          <a:xfrm>
            <a:off x="2816225" y="4797425"/>
            <a:ext cx="687388" cy="615950"/>
          </a:xfrm>
        </p:spPr>
        <p:txBody>
          <a:bodyPr/>
          <a:lstStyle/>
          <a:p>
            <a:r>
              <a:rPr lang="en-US" altLang="ja-JP" dirty="0"/>
              <a:t>4</a:t>
            </a:r>
            <a:endParaRPr lang="ja-JP" altLang="en-US" dirty="0"/>
          </a:p>
        </p:txBody>
      </p:sp>
      <p:pic>
        <p:nvPicPr>
          <p:cNvPr id="2" name="グラフィックス 1">
            <a:extLst>
              <a:ext uri="{FF2B5EF4-FFF2-40B4-BE49-F238E27FC236}">
                <a16:creationId xmlns:a16="http://schemas.microsoft.com/office/drawing/2014/main" id="{BBC92F10-D056-0B51-7514-29343B80C1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6535" y="5613549"/>
            <a:ext cx="684000" cy="684000"/>
          </a:xfrm>
          <a:prstGeom prst="rect">
            <a:avLst/>
          </a:prstGeom>
        </p:spPr>
      </p:pic>
      <p:sp>
        <p:nvSpPr>
          <p:cNvPr id="5" name="テキスト プレースホルダー 29">
            <a:extLst>
              <a:ext uri="{FF2B5EF4-FFF2-40B4-BE49-F238E27FC236}">
                <a16:creationId xmlns:a16="http://schemas.microsoft.com/office/drawing/2014/main" id="{8D6D0344-4CEC-8155-ABDC-94C867C295F2}"/>
              </a:ext>
            </a:extLst>
          </p:cNvPr>
          <p:cNvSpPr txBox="1">
            <a:spLocks/>
          </p:cNvSpPr>
          <p:nvPr/>
        </p:nvSpPr>
        <p:spPr>
          <a:xfrm>
            <a:off x="3719736" y="5739580"/>
            <a:ext cx="6799603" cy="492443"/>
          </a:xfrm>
          <a:prstGeom prst="rect">
            <a:avLst/>
          </a:prstGeom>
        </p:spPr>
        <p:txBody>
          <a:bodyPr vert="horz" wrap="square" lIns="0" tIns="0" rIns="0" bIns="0" rtlCol="0">
            <a:spAutoFit/>
          </a:bodyPr>
          <a:lstStyle>
            <a:lvl1pPr marL="0" indent="0" algn="l" defTabSz="914488" rtl="0" eaLnBrk="1" latinLnBrk="0" hangingPunct="1">
              <a:spcBef>
                <a:spcPct val="20000"/>
              </a:spcBef>
              <a:buFont typeface="Arial" panose="020B0604020202020204" pitchFamily="34" charset="0"/>
              <a:buNone/>
              <a:defRPr kumimoji="1" lang="ja-JP" altLang="en-US" sz="3800" b="1" kern="1200" smtClean="0">
                <a:solidFill>
                  <a:schemeClr val="tx1"/>
                </a:solidFill>
                <a:latin typeface="+mn-ea"/>
                <a:ea typeface="+mn-ea"/>
                <a:cs typeface="+mn-cs"/>
              </a:defRPr>
            </a:lvl1pPr>
            <a:lvl2pPr marL="457245" indent="0" algn="l" defTabSz="914488" rtl="0" eaLnBrk="1" latinLnBrk="0" hangingPunct="1">
              <a:spcBef>
                <a:spcPct val="20000"/>
              </a:spcBef>
              <a:buFont typeface="Arial" panose="020B0604020202020204" pitchFamily="34" charset="0"/>
              <a:buNone/>
              <a:defRPr kumimoji="1" lang="ja-JP" altLang="en-US" sz="2800" kern="1200" smtClean="0">
                <a:solidFill>
                  <a:schemeClr val="tx1"/>
                </a:solidFill>
                <a:latin typeface="HG丸ｺﾞｼｯｸM-PRO" panose="020F0600000000000000" pitchFamily="50" charset="-128"/>
                <a:ea typeface="HG丸ｺﾞｼｯｸM-PRO" panose="020F0600000000000000" pitchFamily="50" charset="-128"/>
                <a:cs typeface="+mn-cs"/>
              </a:defRPr>
            </a:lvl2pPr>
            <a:lvl3pPr marL="914488" indent="0" algn="l" defTabSz="914488" rtl="0" eaLnBrk="1" latinLnBrk="0" hangingPunct="1">
              <a:spcBef>
                <a:spcPct val="20000"/>
              </a:spcBef>
              <a:buFont typeface="Arial" panose="020B0604020202020204" pitchFamily="34" charset="0"/>
              <a:buNone/>
              <a:defRPr kumimoji="1" lang="ja-JP" altLang="en-US" sz="2400" kern="1200" smtClean="0">
                <a:solidFill>
                  <a:schemeClr val="tx1"/>
                </a:solidFill>
                <a:latin typeface="HG丸ｺﾞｼｯｸM-PRO" panose="020F0600000000000000" pitchFamily="50" charset="-128"/>
                <a:ea typeface="HG丸ｺﾞｼｯｸM-PRO" panose="020F0600000000000000" pitchFamily="50" charset="-128"/>
                <a:cs typeface="+mn-cs"/>
              </a:defRPr>
            </a:lvl3pPr>
            <a:lvl4pPr marL="1371733" indent="0" algn="l" defTabSz="914488" rtl="0" eaLnBrk="1" latinLnBrk="0" hangingPunct="1">
              <a:spcBef>
                <a:spcPct val="20000"/>
              </a:spcBef>
              <a:buFont typeface="Arial" panose="020B0604020202020204" pitchFamily="34" charset="0"/>
              <a:buNone/>
              <a:defRPr kumimoji="1" lang="ja-JP" altLang="en-US" sz="2000" kern="1200" smtClean="0">
                <a:solidFill>
                  <a:schemeClr val="tx1"/>
                </a:solidFill>
                <a:latin typeface="HG丸ｺﾞｼｯｸM-PRO" panose="020F0600000000000000" pitchFamily="50" charset="-128"/>
                <a:ea typeface="HG丸ｺﾞｼｯｸM-PRO" panose="020F0600000000000000" pitchFamily="50" charset="-128"/>
                <a:cs typeface="+mn-cs"/>
              </a:defRPr>
            </a:lvl4pPr>
            <a:lvl5pPr marL="1828978" indent="0" algn="l" defTabSz="914488" rtl="0" eaLnBrk="1" latinLnBrk="0" hangingPunct="1">
              <a:spcBef>
                <a:spcPct val="20000"/>
              </a:spcBef>
              <a:buFont typeface="Arial" panose="020B0604020202020204" pitchFamily="34" charset="0"/>
              <a:buNone/>
              <a:defRPr kumimoji="1" lang="ja-JP" altLang="en-US"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844" indent="-228622" algn="l" defTabSz="9144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2089" indent="-228622" algn="l" defTabSz="9144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334" indent="-228622" algn="l" defTabSz="9144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579" indent="-228622" algn="l" defTabSz="9144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3200" dirty="0"/>
              <a:t>ワーク</a:t>
            </a:r>
          </a:p>
        </p:txBody>
      </p:sp>
    </p:spTree>
    <p:extLst>
      <p:ext uri="{BB962C8B-B14F-4D97-AF65-F5344CB8AC3E}">
        <p14:creationId xmlns:p14="http://schemas.microsoft.com/office/powerpoint/2010/main" val="2766437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xEl>
                                              <p:pRg st="0" end="0"/>
                                            </p:txEl>
                                          </p:spTgt>
                                        </p:tgtEl>
                                        <p:attrNameLst>
                                          <p:attrName>style.visibility</p:attrName>
                                        </p:attrNameLst>
                                      </p:cBhvr>
                                      <p:to>
                                        <p:strVal val="visible"/>
                                      </p:to>
                                    </p:set>
                                    <p:animEffect transition="in" filter="fade">
                                      <p:cBhvr>
                                        <p:cTn id="40" dur="500"/>
                                        <p:tgtEl>
                                          <p:spTgt spid="33">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Effect transition="in" filter="fade">
                                      <p:cBhvr>
                                        <p:cTn id="43" dur="500"/>
                                        <p:tgtEl>
                                          <p:spTgt spid="32">
                                            <p:txEl>
                                              <p:pRg st="0" end="0"/>
                                            </p:txEl>
                                          </p:spTgt>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500"/>
                                        <p:tgtEl>
                                          <p:spTgt spid="5">
                                            <p:txEl>
                                              <p:pRg st="0" end="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1" grpId="0" animBg="1"/>
      <p:bldP spid="22" grpId="0" animBg="1"/>
      <p:bldP spid="23" grpId="0" animBg="1"/>
      <p:bldP spid="4" grpId="0" build="p"/>
      <p:bldP spid="7" grpId="0" build="p"/>
      <p:bldP spid="8" grpId="0" build="p"/>
      <p:bldP spid="9" grpId="0" build="p"/>
      <p:bldP spid="10" grpId="0" build="p"/>
      <p:bldP spid="11" grpId="0" build="p"/>
      <p:bldP spid="32" grpId="0" build="p"/>
      <p:bldP spid="33" grpId="0" build="p"/>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14D61691-2A2C-DE29-8B1F-3E5A32D501C9}"/>
              </a:ext>
            </a:extLst>
          </p:cNvPr>
          <p:cNvSpPr>
            <a:spLocks noGrp="1"/>
          </p:cNvSpPr>
          <p:nvPr>
            <p:ph type="sldNum" sz="quarter" idx="12"/>
          </p:nvPr>
        </p:nvSpPr>
        <p:spPr/>
        <p:txBody>
          <a:bodyPr/>
          <a:lstStyle/>
          <a:p>
            <a:fld id="{31A8A2BA-48A9-43F4-852E-BCA3C59F90C5}" type="slidenum">
              <a:rPr kumimoji="1" lang="ja-JP" altLang="en-US" smtClean="0"/>
              <a:t>64</a:t>
            </a:fld>
            <a:endParaRPr kumimoji="1" lang="ja-JP" altLang="en-US"/>
          </a:p>
        </p:txBody>
      </p:sp>
      <p:sp>
        <p:nvSpPr>
          <p:cNvPr id="10" name="テキスト プレースホルダー 9">
            <a:extLst>
              <a:ext uri="{FF2B5EF4-FFF2-40B4-BE49-F238E27FC236}">
                <a16:creationId xmlns:a16="http://schemas.microsoft.com/office/drawing/2014/main" id="{012E47E4-2B8E-D42D-15EC-192FBFCB09AA}"/>
              </a:ext>
            </a:extLst>
          </p:cNvPr>
          <p:cNvSpPr>
            <a:spLocks noGrp="1"/>
          </p:cNvSpPr>
          <p:nvPr>
            <p:ph type="body" sz="quarter" idx="13"/>
          </p:nvPr>
        </p:nvSpPr>
        <p:spPr/>
        <p:txBody>
          <a:bodyPr/>
          <a:lstStyle/>
          <a:p>
            <a:r>
              <a:rPr lang="en-US" altLang="ja-JP" dirty="0"/>
              <a:t>｢</a:t>
            </a:r>
            <a:r>
              <a:rPr lang="ja-JP" altLang="en-US" dirty="0"/>
              <a:t>ストレス</a:t>
            </a:r>
            <a:r>
              <a:rPr lang="en-US" altLang="ja-JP" dirty="0"/>
              <a:t>｣</a:t>
            </a:r>
            <a:r>
              <a:rPr lang="ja-JP" altLang="en-US" dirty="0"/>
              <a:t>とは</a:t>
            </a:r>
          </a:p>
        </p:txBody>
      </p:sp>
      <p:sp>
        <p:nvSpPr>
          <p:cNvPr id="11" name="テキスト プレースホルダー 10">
            <a:extLst>
              <a:ext uri="{FF2B5EF4-FFF2-40B4-BE49-F238E27FC236}">
                <a16:creationId xmlns:a16="http://schemas.microsoft.com/office/drawing/2014/main" id="{D37DB52A-397A-FA7F-799F-54A14E63A6F4}"/>
              </a:ext>
            </a:extLst>
          </p:cNvPr>
          <p:cNvSpPr>
            <a:spLocks noGrp="1"/>
          </p:cNvSpPr>
          <p:nvPr>
            <p:ph type="body" sz="quarter" idx="14"/>
          </p:nvPr>
        </p:nvSpPr>
        <p:spPr/>
        <p:txBody>
          <a:bodyPr/>
          <a:lstStyle/>
          <a:p>
            <a:r>
              <a:rPr lang="en-US" altLang="ja-JP" dirty="0"/>
              <a:t>1</a:t>
            </a:r>
            <a:endParaRPr lang="ja-JP" altLang="en-US" dirty="0"/>
          </a:p>
        </p:txBody>
      </p:sp>
      <p:grpSp>
        <p:nvGrpSpPr>
          <p:cNvPr id="3" name="グループ化 2">
            <a:extLst>
              <a:ext uri="{FF2B5EF4-FFF2-40B4-BE49-F238E27FC236}">
                <a16:creationId xmlns:a16="http://schemas.microsoft.com/office/drawing/2014/main" id="{EABB45C2-5575-3ECD-0B5A-CE2A3F024BD0}"/>
              </a:ext>
            </a:extLst>
          </p:cNvPr>
          <p:cNvGrpSpPr/>
          <p:nvPr/>
        </p:nvGrpSpPr>
        <p:grpSpPr>
          <a:xfrm>
            <a:off x="2615284" y="5340522"/>
            <a:ext cx="7024899" cy="816146"/>
            <a:chOff x="929660" y="5414289"/>
            <a:chExt cx="7024898" cy="816147"/>
          </a:xfrm>
        </p:grpSpPr>
        <p:sp>
          <p:nvSpPr>
            <p:cNvPr id="7" name="四角形: 角を丸くする 6">
              <a:extLst>
                <a:ext uri="{FF2B5EF4-FFF2-40B4-BE49-F238E27FC236}">
                  <a16:creationId xmlns:a16="http://schemas.microsoft.com/office/drawing/2014/main" id="{179CEAE7-3840-9213-7B8F-7964B507F85B}"/>
                </a:ext>
              </a:extLst>
            </p:cNvPr>
            <p:cNvSpPr/>
            <p:nvPr/>
          </p:nvSpPr>
          <p:spPr>
            <a:xfrm>
              <a:off x="929660" y="5414289"/>
              <a:ext cx="7024898" cy="816147"/>
            </a:xfrm>
            <a:prstGeom prst="roundRect">
              <a:avLst>
                <a:gd name="adj" fmla="val 23478"/>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16BD3225-5522-5DE0-814A-4108437E83F7}"/>
                </a:ext>
              </a:extLst>
            </p:cNvPr>
            <p:cNvSpPr txBox="1"/>
            <p:nvPr/>
          </p:nvSpPr>
          <p:spPr>
            <a:xfrm>
              <a:off x="1381069" y="5558151"/>
              <a:ext cx="6122078" cy="577082"/>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r>
                <a:rPr lang="ja-JP" altLang="en-US" sz="3600" dirty="0"/>
                <a:t>気温、体調、環境などの変化</a:t>
              </a:r>
            </a:p>
          </p:txBody>
        </p:sp>
      </p:grpSp>
      <p:pic>
        <p:nvPicPr>
          <p:cNvPr id="12" name="図 11">
            <a:extLst>
              <a:ext uri="{FF2B5EF4-FFF2-40B4-BE49-F238E27FC236}">
                <a16:creationId xmlns:a16="http://schemas.microsoft.com/office/drawing/2014/main" id="{540886DD-39F9-D27B-992B-93632746C4B9}"/>
              </a:ext>
            </a:extLst>
          </p:cNvPr>
          <p:cNvPicPr>
            <a:picLocks noChangeAspect="1"/>
          </p:cNvPicPr>
          <p:nvPr/>
        </p:nvPicPr>
        <p:blipFill>
          <a:blip r:embed="rId3">
            <a:extLst>
              <a:ext uri="{28A0092B-C50C-407E-A947-70E740481C1C}">
                <a14:useLocalDpi xmlns:a14="http://schemas.microsoft.com/office/drawing/2010/main" val="0"/>
              </a:ext>
            </a:extLst>
          </a:blip>
          <a:srcRect l="441" t="-2696" r="-441" b="2935"/>
          <a:stretch/>
        </p:blipFill>
        <p:spPr>
          <a:xfrm>
            <a:off x="4919170" y="2827054"/>
            <a:ext cx="2353659" cy="2304256"/>
          </a:xfrm>
          <a:prstGeom prst="rect">
            <a:avLst/>
          </a:prstGeom>
        </p:spPr>
      </p:pic>
      <p:sp>
        <p:nvSpPr>
          <p:cNvPr id="2" name="楕円 1">
            <a:extLst>
              <a:ext uri="{FF2B5EF4-FFF2-40B4-BE49-F238E27FC236}">
                <a16:creationId xmlns:a16="http://schemas.microsoft.com/office/drawing/2014/main" id="{40D56292-02CF-A17E-E59C-3E1E2CB79A60}"/>
              </a:ext>
            </a:extLst>
          </p:cNvPr>
          <p:cNvSpPr/>
          <p:nvPr/>
        </p:nvSpPr>
        <p:spPr>
          <a:xfrm>
            <a:off x="1199456" y="1516298"/>
            <a:ext cx="4680520" cy="132660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ctr"/>
          <a:lstStyle/>
          <a:p>
            <a:pPr algn="ctr">
              <a:lnSpc>
                <a:spcPts val="3000"/>
              </a:lnSpc>
            </a:pPr>
            <a:r>
              <a:rPr lang="ja-JP" altLang="en-US" sz="3200" b="1" dirty="0">
                <a:solidFill>
                  <a:schemeClr val="tx1"/>
                </a:solidFill>
                <a:latin typeface="+mj-ea"/>
                <a:ea typeface="+mj-ea"/>
              </a:rPr>
              <a:t>試験、部活の試合</a:t>
            </a:r>
            <a:endParaRPr lang="en-US" altLang="ja-JP" sz="3200" b="1" dirty="0">
              <a:solidFill>
                <a:schemeClr val="tx1"/>
              </a:solidFill>
              <a:latin typeface="+mj-ea"/>
              <a:ea typeface="+mj-ea"/>
            </a:endParaRPr>
          </a:p>
        </p:txBody>
      </p:sp>
      <p:sp>
        <p:nvSpPr>
          <p:cNvPr id="4" name="楕円 3">
            <a:extLst>
              <a:ext uri="{FF2B5EF4-FFF2-40B4-BE49-F238E27FC236}">
                <a16:creationId xmlns:a16="http://schemas.microsoft.com/office/drawing/2014/main" id="{0CA9CE72-AB47-2A6A-A491-86B738CBF739}"/>
              </a:ext>
            </a:extLst>
          </p:cNvPr>
          <p:cNvSpPr/>
          <p:nvPr/>
        </p:nvSpPr>
        <p:spPr>
          <a:xfrm>
            <a:off x="6627842" y="1487291"/>
            <a:ext cx="4680520" cy="132660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ctr"/>
          <a:lstStyle/>
          <a:p>
            <a:pPr algn="ctr">
              <a:lnSpc>
                <a:spcPts val="3000"/>
              </a:lnSpc>
            </a:pPr>
            <a:r>
              <a:rPr lang="ja-JP" altLang="en-US" sz="3200" b="1" dirty="0">
                <a:solidFill>
                  <a:schemeClr val="tx1"/>
                </a:solidFill>
                <a:latin typeface="+mj-ea"/>
                <a:ea typeface="+mj-ea"/>
              </a:rPr>
              <a:t>成績、将来のこと</a:t>
            </a:r>
            <a:endParaRPr lang="en-US" altLang="ja-JP" sz="3200" b="1" dirty="0">
              <a:solidFill>
                <a:schemeClr val="tx1"/>
              </a:solidFill>
              <a:latin typeface="+mj-ea"/>
              <a:ea typeface="+mj-ea"/>
            </a:endParaRPr>
          </a:p>
        </p:txBody>
      </p:sp>
      <p:sp>
        <p:nvSpPr>
          <p:cNvPr id="5" name="楕円 4">
            <a:extLst>
              <a:ext uri="{FF2B5EF4-FFF2-40B4-BE49-F238E27FC236}">
                <a16:creationId xmlns:a16="http://schemas.microsoft.com/office/drawing/2014/main" id="{247C69B5-D8D1-B256-F85C-240E17F2F29D}"/>
              </a:ext>
            </a:extLst>
          </p:cNvPr>
          <p:cNvSpPr/>
          <p:nvPr/>
        </p:nvSpPr>
        <p:spPr>
          <a:xfrm>
            <a:off x="1026554" y="3274477"/>
            <a:ext cx="3509972" cy="152267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ctr"/>
          <a:lstStyle/>
          <a:p>
            <a:pPr algn="ctr">
              <a:lnSpc>
                <a:spcPts val="3000"/>
              </a:lnSpc>
            </a:pPr>
            <a:r>
              <a:rPr lang="ja-JP" altLang="en-US" sz="3200" b="1" dirty="0">
                <a:solidFill>
                  <a:schemeClr val="tx1"/>
                </a:solidFill>
                <a:latin typeface="+mj-ea"/>
                <a:ea typeface="+mj-ea"/>
              </a:rPr>
              <a:t>友だち、</a:t>
            </a:r>
          </a:p>
          <a:p>
            <a:pPr algn="ctr">
              <a:lnSpc>
                <a:spcPts val="3000"/>
              </a:lnSpc>
            </a:pPr>
            <a:r>
              <a:rPr lang="ja-JP" altLang="en-US" sz="3200" b="1" dirty="0">
                <a:solidFill>
                  <a:schemeClr val="tx1"/>
                </a:solidFill>
                <a:latin typeface="+mj-ea"/>
                <a:ea typeface="+mj-ea"/>
              </a:rPr>
              <a:t>先輩との関係</a:t>
            </a:r>
            <a:endParaRPr lang="en-US" altLang="ja-JP" sz="3200" b="1" dirty="0">
              <a:solidFill>
                <a:schemeClr val="tx1"/>
              </a:solidFill>
              <a:latin typeface="+mj-ea"/>
              <a:ea typeface="+mj-ea"/>
            </a:endParaRPr>
          </a:p>
        </p:txBody>
      </p:sp>
      <p:sp>
        <p:nvSpPr>
          <p:cNvPr id="6" name="楕円 5">
            <a:extLst>
              <a:ext uri="{FF2B5EF4-FFF2-40B4-BE49-F238E27FC236}">
                <a16:creationId xmlns:a16="http://schemas.microsoft.com/office/drawing/2014/main" id="{6FAC87F8-2954-25FC-7AB3-A074EDB0EE6D}"/>
              </a:ext>
            </a:extLst>
          </p:cNvPr>
          <p:cNvSpPr/>
          <p:nvPr/>
        </p:nvSpPr>
        <p:spPr>
          <a:xfrm>
            <a:off x="7663928" y="3347696"/>
            <a:ext cx="3644433" cy="132660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ctr"/>
          <a:lstStyle/>
          <a:p>
            <a:pPr algn="ctr">
              <a:lnSpc>
                <a:spcPts val="3000"/>
              </a:lnSpc>
            </a:pPr>
            <a:r>
              <a:rPr lang="ja-JP" altLang="en-US" sz="3200" b="1" dirty="0">
                <a:solidFill>
                  <a:schemeClr val="tx1"/>
                </a:solidFill>
                <a:latin typeface="+mj-ea"/>
                <a:ea typeface="+mj-ea"/>
              </a:rPr>
              <a:t>家族との関係</a:t>
            </a:r>
            <a:endParaRPr lang="en-US" altLang="ja-JP" sz="3200" b="1" dirty="0">
              <a:solidFill>
                <a:schemeClr val="tx1"/>
              </a:solidFill>
              <a:latin typeface="+mj-ea"/>
              <a:ea typeface="+mj-ea"/>
            </a:endParaRPr>
          </a:p>
        </p:txBody>
      </p:sp>
    </p:spTree>
    <p:extLst>
      <p:ext uri="{BB962C8B-B14F-4D97-AF65-F5344CB8AC3E}">
        <p14:creationId xmlns:p14="http://schemas.microsoft.com/office/powerpoint/2010/main" val="6304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DBA7F-F69D-F0C0-F770-4FF8946A455E}"/>
            </a:ext>
          </a:extLst>
        </p:cNvPr>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CA17C914-418D-3E60-FCD4-EABF45C30F4C}"/>
              </a:ext>
            </a:extLst>
          </p:cNvPr>
          <p:cNvSpPr>
            <a:spLocks noGrp="1"/>
          </p:cNvSpPr>
          <p:nvPr>
            <p:ph type="sldNum" sz="quarter" idx="12"/>
          </p:nvPr>
        </p:nvSpPr>
        <p:spPr/>
        <p:txBody>
          <a:bodyPr/>
          <a:lstStyle/>
          <a:p>
            <a:fld id="{31A8A2BA-48A9-43F4-852E-BCA3C59F90C5}" type="slidenum">
              <a:rPr kumimoji="1" lang="ja-JP" altLang="en-US" smtClean="0"/>
              <a:t>65</a:t>
            </a:fld>
            <a:endParaRPr kumimoji="1" lang="ja-JP" altLang="en-US"/>
          </a:p>
        </p:txBody>
      </p:sp>
      <p:sp>
        <p:nvSpPr>
          <p:cNvPr id="10" name="テキスト プレースホルダー 9">
            <a:extLst>
              <a:ext uri="{FF2B5EF4-FFF2-40B4-BE49-F238E27FC236}">
                <a16:creationId xmlns:a16="http://schemas.microsoft.com/office/drawing/2014/main" id="{3ED15C74-C140-5247-085C-450851659F58}"/>
              </a:ext>
            </a:extLst>
          </p:cNvPr>
          <p:cNvSpPr>
            <a:spLocks noGrp="1"/>
          </p:cNvSpPr>
          <p:nvPr>
            <p:ph type="body" sz="quarter" idx="13"/>
          </p:nvPr>
        </p:nvSpPr>
        <p:spPr/>
        <p:txBody>
          <a:bodyPr/>
          <a:lstStyle/>
          <a:p>
            <a:r>
              <a:rPr lang="en-US" altLang="ja-JP" dirty="0"/>
              <a:t>｢</a:t>
            </a:r>
            <a:r>
              <a:rPr lang="ja-JP" altLang="en-US" dirty="0"/>
              <a:t>ストレス</a:t>
            </a:r>
            <a:r>
              <a:rPr lang="en-US" altLang="ja-JP" dirty="0"/>
              <a:t>｣</a:t>
            </a:r>
            <a:r>
              <a:rPr lang="ja-JP" altLang="en-US" dirty="0"/>
              <a:t>とは</a:t>
            </a:r>
          </a:p>
        </p:txBody>
      </p:sp>
      <p:sp>
        <p:nvSpPr>
          <p:cNvPr id="11" name="テキスト プレースホルダー 10">
            <a:extLst>
              <a:ext uri="{FF2B5EF4-FFF2-40B4-BE49-F238E27FC236}">
                <a16:creationId xmlns:a16="http://schemas.microsoft.com/office/drawing/2014/main" id="{76B99ACD-5E32-84DB-DC23-8AF3BE73E64A}"/>
              </a:ext>
            </a:extLst>
          </p:cNvPr>
          <p:cNvSpPr>
            <a:spLocks noGrp="1"/>
          </p:cNvSpPr>
          <p:nvPr>
            <p:ph type="body" sz="quarter" idx="14"/>
          </p:nvPr>
        </p:nvSpPr>
        <p:spPr/>
        <p:txBody>
          <a:bodyPr/>
          <a:lstStyle/>
          <a:p>
            <a:r>
              <a:rPr lang="en-US" altLang="ja-JP" dirty="0"/>
              <a:t>1</a:t>
            </a:r>
            <a:endParaRPr lang="ja-JP" altLang="en-US" dirty="0"/>
          </a:p>
        </p:txBody>
      </p:sp>
      <p:grpSp>
        <p:nvGrpSpPr>
          <p:cNvPr id="13" name="グループ化 12">
            <a:extLst>
              <a:ext uri="{FF2B5EF4-FFF2-40B4-BE49-F238E27FC236}">
                <a16:creationId xmlns:a16="http://schemas.microsoft.com/office/drawing/2014/main" id="{AB521E51-78D0-E880-018C-5384D0032130}"/>
              </a:ext>
            </a:extLst>
          </p:cNvPr>
          <p:cNvGrpSpPr/>
          <p:nvPr/>
        </p:nvGrpSpPr>
        <p:grpSpPr>
          <a:xfrm>
            <a:off x="1148799" y="1484784"/>
            <a:ext cx="8864494" cy="4521794"/>
            <a:chOff x="1148799" y="1484784"/>
            <a:chExt cx="8864494" cy="4521794"/>
          </a:xfrm>
        </p:grpSpPr>
        <p:pic>
          <p:nvPicPr>
            <p:cNvPr id="2" name="図 1">
              <a:extLst>
                <a:ext uri="{FF2B5EF4-FFF2-40B4-BE49-F238E27FC236}">
                  <a16:creationId xmlns:a16="http://schemas.microsoft.com/office/drawing/2014/main" id="{7BE7D7D0-77E8-4CCE-A2FE-0097B8D484F0}"/>
                </a:ext>
              </a:extLst>
            </p:cNvPr>
            <p:cNvPicPr>
              <a:picLocks noChangeAspect="1"/>
            </p:cNvPicPr>
            <p:nvPr/>
          </p:nvPicPr>
          <p:blipFill>
            <a:blip r:embed="rId3">
              <a:extLst>
                <a:ext uri="{28A0092B-C50C-407E-A947-70E740481C1C}">
                  <a14:useLocalDpi xmlns:a14="http://schemas.microsoft.com/office/drawing/2010/main" val="0"/>
                </a:ext>
              </a:extLst>
            </a:blip>
            <a:srcRect t="161" b="161"/>
            <a:stretch/>
          </p:blipFill>
          <p:spPr>
            <a:xfrm>
              <a:off x="2178708" y="1484784"/>
              <a:ext cx="7834585" cy="4521794"/>
            </a:xfrm>
            <a:prstGeom prst="rect">
              <a:avLst/>
            </a:prstGeom>
          </p:spPr>
        </p:pic>
        <p:grpSp>
          <p:nvGrpSpPr>
            <p:cNvPr id="4" name="グループ化 3">
              <a:extLst>
                <a:ext uri="{FF2B5EF4-FFF2-40B4-BE49-F238E27FC236}">
                  <a16:creationId xmlns:a16="http://schemas.microsoft.com/office/drawing/2014/main" id="{CDD49827-3D82-BB71-4949-3F09361C0BE0}"/>
                </a:ext>
              </a:extLst>
            </p:cNvPr>
            <p:cNvGrpSpPr/>
            <p:nvPr/>
          </p:nvGrpSpPr>
          <p:grpSpPr>
            <a:xfrm>
              <a:off x="1148799" y="1700808"/>
              <a:ext cx="2807744" cy="648072"/>
              <a:chOff x="-586656" y="2522237"/>
              <a:chExt cx="2807744" cy="648072"/>
            </a:xfrm>
          </p:grpSpPr>
          <p:sp>
            <p:nvSpPr>
              <p:cNvPr id="5" name="四角形: 角を丸くする 4">
                <a:extLst>
                  <a:ext uri="{FF2B5EF4-FFF2-40B4-BE49-F238E27FC236}">
                    <a16:creationId xmlns:a16="http://schemas.microsoft.com/office/drawing/2014/main" id="{8AE8670F-A425-76CB-20B7-2EF6D4BFD6A6}"/>
                  </a:ext>
                </a:extLst>
              </p:cNvPr>
              <p:cNvSpPr/>
              <p:nvPr/>
            </p:nvSpPr>
            <p:spPr>
              <a:xfrm>
                <a:off x="-586656" y="2522237"/>
                <a:ext cx="2807744" cy="648072"/>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Rectangle 2055">
                <a:extLst>
                  <a:ext uri="{FF2B5EF4-FFF2-40B4-BE49-F238E27FC236}">
                    <a16:creationId xmlns:a16="http://schemas.microsoft.com/office/drawing/2014/main" id="{3386150C-94F7-4C2F-02D9-FB3D42F73B3D}"/>
                  </a:ext>
                </a:extLst>
              </p:cNvPr>
              <p:cNvSpPr>
                <a:spLocks/>
              </p:cNvSpPr>
              <p:nvPr/>
            </p:nvSpPr>
            <p:spPr bwMode="auto">
              <a:xfrm>
                <a:off x="-444665" y="2563801"/>
                <a:ext cx="2500955" cy="577081"/>
              </a:xfrm>
              <a:prstGeom prst="rect">
                <a:avLst/>
              </a:prstGeom>
              <a:solidFill>
                <a:schemeClr val="accent2">
                  <a:lumMod val="75000"/>
                </a:schemeClr>
              </a:solidFill>
              <a:ln w="9525">
                <a:noFill/>
                <a:miter lim="800000"/>
                <a:headEnd/>
                <a:tailEnd/>
              </a:ln>
            </p:spPr>
            <p:txBody>
              <a:bodyPr wrap="square" lIns="0" tIns="0" rIns="0" bIns="0">
                <a:spAutoFit/>
              </a:bodyPr>
              <a:lstStyle/>
              <a:p>
                <a:pPr algn="ctr">
                  <a:lnSpc>
                    <a:spcPts val="4500"/>
                  </a:lnSpc>
                </a:pPr>
                <a:r>
                  <a:rPr lang="ja-JP" altLang="en-US" sz="3200" b="1" dirty="0">
                    <a:solidFill>
                      <a:schemeClr val="bg1"/>
                    </a:solidFill>
                    <a:latin typeface="+mj-ea"/>
                    <a:ea typeface="+mj-ea"/>
                    <a:cs typeface="メイリオ" pitchFamily="50" charset="-128"/>
                  </a:rPr>
                  <a:t>ダム</a:t>
                </a:r>
              </a:p>
            </p:txBody>
          </p:sp>
        </p:grpSp>
      </p:grpSp>
    </p:spTree>
    <p:extLst>
      <p:ext uri="{BB962C8B-B14F-4D97-AF65-F5344CB8AC3E}">
        <p14:creationId xmlns:p14="http://schemas.microsoft.com/office/powerpoint/2010/main" val="271277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26F6FC49-7F91-4DD3-0DFE-127AE99A3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681" y="4010631"/>
            <a:ext cx="2895463" cy="2047520"/>
          </a:xfrm>
          <a:prstGeom prst="rect">
            <a:avLst/>
          </a:prstGeom>
        </p:spPr>
      </p:pic>
      <p:pic>
        <p:nvPicPr>
          <p:cNvPr id="11" name="図 10">
            <a:extLst>
              <a:ext uri="{FF2B5EF4-FFF2-40B4-BE49-F238E27FC236}">
                <a16:creationId xmlns:a16="http://schemas.microsoft.com/office/drawing/2014/main" id="{4C533710-D5DF-35B1-CAA5-33920CFBC790}"/>
              </a:ext>
            </a:extLst>
          </p:cNvPr>
          <p:cNvPicPr>
            <a:picLocks noChangeAspect="1"/>
          </p:cNvPicPr>
          <p:nvPr/>
        </p:nvPicPr>
        <p:blipFill>
          <a:blip r:embed="rId4">
            <a:extLst>
              <a:ext uri="{28A0092B-C50C-407E-A947-70E740481C1C}">
                <a14:useLocalDpi xmlns:a14="http://schemas.microsoft.com/office/drawing/2010/main" val="0"/>
              </a:ext>
            </a:extLst>
          </a:blip>
          <a:srcRect t="161" b="161"/>
          <a:stretch/>
        </p:blipFill>
        <p:spPr>
          <a:xfrm>
            <a:off x="1486643" y="2351881"/>
            <a:ext cx="6486958" cy="3744000"/>
          </a:xfrm>
          <a:prstGeom prst="rect">
            <a:avLst/>
          </a:prstGeom>
        </p:spPr>
      </p:pic>
      <p:sp>
        <p:nvSpPr>
          <p:cNvPr id="2" name="スライド番号プレースホルダー 1">
            <a:extLst>
              <a:ext uri="{FF2B5EF4-FFF2-40B4-BE49-F238E27FC236}">
                <a16:creationId xmlns:a16="http://schemas.microsoft.com/office/drawing/2014/main" id="{30D3EFF3-521D-3666-F09C-03D5E8AFF250}"/>
              </a:ext>
            </a:extLst>
          </p:cNvPr>
          <p:cNvSpPr>
            <a:spLocks noGrp="1"/>
          </p:cNvSpPr>
          <p:nvPr>
            <p:ph type="sldNum" sz="quarter" idx="12"/>
          </p:nvPr>
        </p:nvSpPr>
        <p:spPr/>
        <p:txBody>
          <a:bodyPr/>
          <a:lstStyle/>
          <a:p>
            <a:fld id="{31A8A2BA-48A9-43F4-852E-BCA3C59F90C5}" type="slidenum">
              <a:rPr lang="ja-JP" altLang="en-US" smtClean="0"/>
              <a:pPr/>
              <a:t>66</a:t>
            </a:fld>
            <a:endParaRPr lang="ja-JP" altLang="en-US" dirty="0"/>
          </a:p>
        </p:txBody>
      </p:sp>
      <p:sp>
        <p:nvSpPr>
          <p:cNvPr id="3" name="テキスト プレースホルダー 2">
            <a:extLst>
              <a:ext uri="{FF2B5EF4-FFF2-40B4-BE49-F238E27FC236}">
                <a16:creationId xmlns:a16="http://schemas.microsoft.com/office/drawing/2014/main" id="{A168C835-3579-8D6C-103D-220EC710E70C}"/>
              </a:ext>
            </a:extLst>
          </p:cNvPr>
          <p:cNvSpPr>
            <a:spLocks noGrp="1"/>
          </p:cNvSpPr>
          <p:nvPr>
            <p:ph type="body" sz="quarter" idx="13"/>
          </p:nvPr>
        </p:nvSpPr>
        <p:spPr/>
        <p:txBody>
          <a:bodyPr/>
          <a:lstStyle/>
          <a:p>
            <a:r>
              <a:rPr lang="en-US" altLang="ja-JP" dirty="0"/>
              <a:t>｢</a:t>
            </a:r>
            <a:r>
              <a:rPr lang="ja-JP" altLang="en-US" dirty="0"/>
              <a:t>ストレス</a:t>
            </a:r>
            <a:r>
              <a:rPr lang="en-US" altLang="ja-JP" dirty="0"/>
              <a:t>｣</a:t>
            </a:r>
            <a:r>
              <a:rPr lang="ja-JP" altLang="en-US" dirty="0"/>
              <a:t>とは</a:t>
            </a:r>
          </a:p>
        </p:txBody>
      </p:sp>
      <p:sp>
        <p:nvSpPr>
          <p:cNvPr id="5" name="テキスト プレースホルダー 4">
            <a:extLst>
              <a:ext uri="{FF2B5EF4-FFF2-40B4-BE49-F238E27FC236}">
                <a16:creationId xmlns:a16="http://schemas.microsoft.com/office/drawing/2014/main" id="{ABCC396C-F107-43BD-BC2A-C599B89A7524}"/>
              </a:ext>
            </a:extLst>
          </p:cNvPr>
          <p:cNvSpPr>
            <a:spLocks noGrp="1"/>
          </p:cNvSpPr>
          <p:nvPr>
            <p:ph type="body" sz="quarter" idx="14"/>
          </p:nvPr>
        </p:nvSpPr>
        <p:spPr/>
        <p:txBody>
          <a:bodyPr/>
          <a:lstStyle/>
          <a:p>
            <a:r>
              <a:rPr lang="en-US" altLang="ja-JP" dirty="0"/>
              <a:t>1</a:t>
            </a:r>
            <a:endParaRPr lang="ja-JP" altLang="en-US" dirty="0"/>
          </a:p>
        </p:txBody>
      </p:sp>
      <p:grpSp>
        <p:nvGrpSpPr>
          <p:cNvPr id="21" name="グループ化 20">
            <a:extLst>
              <a:ext uri="{FF2B5EF4-FFF2-40B4-BE49-F238E27FC236}">
                <a16:creationId xmlns:a16="http://schemas.microsoft.com/office/drawing/2014/main" id="{372C3943-FEC7-AD09-5AE4-BAA46C6C84D5}"/>
              </a:ext>
            </a:extLst>
          </p:cNvPr>
          <p:cNvGrpSpPr/>
          <p:nvPr/>
        </p:nvGrpSpPr>
        <p:grpSpPr>
          <a:xfrm>
            <a:off x="984000" y="2522237"/>
            <a:ext cx="2807745" cy="648071"/>
            <a:chOff x="984000" y="2522237"/>
            <a:chExt cx="2807744" cy="648072"/>
          </a:xfrm>
        </p:grpSpPr>
        <p:sp>
          <p:nvSpPr>
            <p:cNvPr id="19" name="四角形: 角を丸くする 18">
              <a:extLst>
                <a:ext uri="{FF2B5EF4-FFF2-40B4-BE49-F238E27FC236}">
                  <a16:creationId xmlns:a16="http://schemas.microsoft.com/office/drawing/2014/main" id="{86243EA5-CB94-BBFB-F50E-B66CC34D997C}"/>
                </a:ext>
              </a:extLst>
            </p:cNvPr>
            <p:cNvSpPr/>
            <p:nvPr/>
          </p:nvSpPr>
          <p:spPr>
            <a:xfrm>
              <a:off x="984000" y="2522237"/>
              <a:ext cx="2807744" cy="648072"/>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Rectangle 2055">
              <a:extLst>
                <a:ext uri="{FF2B5EF4-FFF2-40B4-BE49-F238E27FC236}">
                  <a16:creationId xmlns:a16="http://schemas.microsoft.com/office/drawing/2014/main" id="{ED6CD5DA-726C-8AE4-F2B8-9E5D6ECC1C7B}"/>
                </a:ext>
              </a:extLst>
            </p:cNvPr>
            <p:cNvSpPr>
              <a:spLocks/>
            </p:cNvSpPr>
            <p:nvPr/>
          </p:nvSpPr>
          <p:spPr bwMode="auto">
            <a:xfrm>
              <a:off x="1125991" y="2563801"/>
              <a:ext cx="2500955" cy="577082"/>
            </a:xfrm>
            <a:prstGeom prst="rect">
              <a:avLst/>
            </a:prstGeom>
            <a:solidFill>
              <a:schemeClr val="accent2">
                <a:lumMod val="75000"/>
              </a:schemeClr>
            </a:solidFill>
            <a:ln w="9525">
              <a:noFill/>
              <a:miter lim="800000"/>
              <a:headEnd/>
              <a:tailEnd/>
            </a:ln>
          </p:spPr>
          <p:txBody>
            <a:bodyPr wrap="square" lIns="0" tIns="0" rIns="0" bIns="0">
              <a:spAutoFit/>
            </a:bodyPr>
            <a:lstStyle/>
            <a:p>
              <a:pPr algn="ctr">
                <a:lnSpc>
                  <a:spcPts val="4500"/>
                </a:lnSpc>
              </a:pPr>
              <a:r>
                <a:rPr lang="ja-JP" altLang="en-US" sz="3200" b="1" dirty="0">
                  <a:solidFill>
                    <a:schemeClr val="bg1"/>
                  </a:solidFill>
                  <a:latin typeface="+mj-ea"/>
                  <a:ea typeface="+mj-ea"/>
                  <a:cs typeface="メイリオ" pitchFamily="50" charset="-128"/>
                </a:rPr>
                <a:t>こころのダム</a:t>
              </a:r>
            </a:p>
          </p:txBody>
        </p:sp>
      </p:grpSp>
      <p:pic>
        <p:nvPicPr>
          <p:cNvPr id="12" name="図 11">
            <a:extLst>
              <a:ext uri="{FF2B5EF4-FFF2-40B4-BE49-F238E27FC236}">
                <a16:creationId xmlns:a16="http://schemas.microsoft.com/office/drawing/2014/main" id="{E3F10649-CBB0-D111-6694-7818DA71AA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5375" y="2354079"/>
            <a:ext cx="1500027" cy="599090"/>
          </a:xfrm>
          <a:prstGeom prst="rect">
            <a:avLst/>
          </a:prstGeom>
        </p:spPr>
      </p:pic>
      <p:pic>
        <p:nvPicPr>
          <p:cNvPr id="16" name="図 15">
            <a:extLst>
              <a:ext uri="{FF2B5EF4-FFF2-40B4-BE49-F238E27FC236}">
                <a16:creationId xmlns:a16="http://schemas.microsoft.com/office/drawing/2014/main" id="{75EFEE2C-A3CB-DDD5-AA6C-0D4743F0A2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4342" y="3031297"/>
            <a:ext cx="811658" cy="1114097"/>
          </a:xfrm>
          <a:prstGeom prst="rect">
            <a:avLst/>
          </a:prstGeom>
        </p:spPr>
      </p:pic>
      <p:sp>
        <p:nvSpPr>
          <p:cNvPr id="18" name="テキスト ボックス 17">
            <a:extLst>
              <a:ext uri="{FF2B5EF4-FFF2-40B4-BE49-F238E27FC236}">
                <a16:creationId xmlns:a16="http://schemas.microsoft.com/office/drawing/2014/main" id="{ADE7386E-14D2-45C4-E1E9-67462FBC5496}"/>
              </a:ext>
            </a:extLst>
          </p:cNvPr>
          <p:cNvSpPr txBox="1"/>
          <p:nvPr/>
        </p:nvSpPr>
        <p:spPr>
          <a:xfrm>
            <a:off x="4910048" y="4513657"/>
            <a:ext cx="1728192" cy="1210316"/>
          </a:xfrm>
          <a:prstGeom prst="roundRect">
            <a:avLst/>
          </a:prstGeom>
          <a:solidFill>
            <a:schemeClr val="tx2"/>
          </a:solidFill>
        </p:spPr>
        <p:txBody>
          <a:bodyPr vert="horz" wrap="square" lIns="36000" tIns="72000" rIns="36000" bIns="36000" rtlCol="0" anchor="ctr" anchorCtr="0">
            <a:spAutoFit/>
          </a:bodyPr>
          <a:lstStyle>
            <a:lvl1pPr indent="0">
              <a:spcBef>
                <a:spcPct val="20000"/>
              </a:spcBef>
              <a:buFont typeface="Arial" panose="020B0604020202020204" pitchFamily="34" charset="0"/>
              <a:buNone/>
              <a:defRPr lang="ja-JP" altLang="en-US" sz="2200" b="1" smtClean="0">
                <a:latin typeface="+mn-ea"/>
              </a:defRPr>
            </a:lvl1pPr>
            <a:lvl2pPr indent="0">
              <a:spcBef>
                <a:spcPct val="20000"/>
              </a:spcBef>
              <a:buFont typeface="Arial" panose="020B0604020202020204" pitchFamily="34" charset="0"/>
              <a:buNone/>
              <a:defRPr lang="ja-JP" altLang="en-US" sz="2800" smtClean="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lang="ja-JP" altLang="en-US" sz="2400" smtClean="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lang="ja-JP" altLang="en-US" sz="2000" smtClean="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lang="ja-JP" altLang="en-US"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lnSpc>
                <a:spcPts val="2400"/>
              </a:lnSpc>
            </a:pPr>
            <a:r>
              <a:rPr lang="ja-JP" altLang="en-US" sz="2000" dirty="0">
                <a:solidFill>
                  <a:schemeClr val="bg1"/>
                </a:solidFill>
                <a:latin typeface="+mj-ea"/>
                <a:ea typeface="+mj-ea"/>
              </a:rPr>
              <a:t>たまっていく</a:t>
            </a:r>
            <a:endParaRPr lang="en-US" altLang="ja-JP" sz="2000" dirty="0">
              <a:solidFill>
                <a:schemeClr val="bg1"/>
              </a:solidFill>
              <a:latin typeface="+mj-ea"/>
              <a:ea typeface="+mj-ea"/>
            </a:endParaRPr>
          </a:p>
          <a:p>
            <a:pPr algn="ctr">
              <a:lnSpc>
                <a:spcPts val="2400"/>
              </a:lnSpc>
            </a:pPr>
            <a:r>
              <a:rPr lang="ja-JP" altLang="en-US" sz="2000" dirty="0">
                <a:solidFill>
                  <a:schemeClr val="bg1"/>
                </a:solidFill>
                <a:latin typeface="+mj-ea"/>
                <a:ea typeface="+mj-ea"/>
              </a:rPr>
              <a:t>ストレス</a:t>
            </a:r>
          </a:p>
        </p:txBody>
      </p:sp>
      <p:sp>
        <p:nvSpPr>
          <p:cNvPr id="23" name="テキスト ボックス 22">
            <a:extLst>
              <a:ext uri="{FF2B5EF4-FFF2-40B4-BE49-F238E27FC236}">
                <a16:creationId xmlns:a16="http://schemas.microsoft.com/office/drawing/2014/main" id="{4EFBB472-A2E3-29D7-5BFF-94852F8DF35C}"/>
              </a:ext>
            </a:extLst>
          </p:cNvPr>
          <p:cNvSpPr txBox="1"/>
          <p:nvPr/>
        </p:nvSpPr>
        <p:spPr>
          <a:xfrm>
            <a:off x="1125992" y="3438343"/>
            <a:ext cx="2500954" cy="492443"/>
          </a:xfrm>
          <a:prstGeom prst="rect">
            <a:avLst/>
          </a:prstGeom>
        </p:spPr>
        <p:txBody>
          <a:bodyPr vert="horz" wrap="square" lIns="0" tIns="0" rIns="0" bIns="0" rtlCol="0">
            <a:spAutoFit/>
          </a:bodyPr>
          <a:lstStyle>
            <a:lvl1pPr indent="0">
              <a:spcBef>
                <a:spcPct val="20000"/>
              </a:spcBef>
              <a:buFont typeface="Arial" panose="020B0604020202020204" pitchFamily="34" charset="0"/>
              <a:buNone/>
              <a:defRPr lang="ja-JP" altLang="en-US" sz="2200" b="1" smtClean="0">
                <a:latin typeface="+mn-ea"/>
              </a:defRPr>
            </a:lvl1pPr>
            <a:lvl2pPr indent="0">
              <a:spcBef>
                <a:spcPct val="20000"/>
              </a:spcBef>
              <a:buFont typeface="Arial" panose="020B0604020202020204" pitchFamily="34" charset="0"/>
              <a:buNone/>
              <a:defRPr lang="ja-JP" altLang="en-US" sz="2800" smtClean="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lang="ja-JP" altLang="en-US" sz="2400" smtClean="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lang="ja-JP" altLang="en-US" sz="2000" smtClean="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lang="ja-JP" altLang="en-US"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3200" dirty="0"/>
              <a:t>雨＝ストレス</a:t>
            </a:r>
          </a:p>
        </p:txBody>
      </p:sp>
      <p:pic>
        <p:nvPicPr>
          <p:cNvPr id="9" name="図 8">
            <a:extLst>
              <a:ext uri="{FF2B5EF4-FFF2-40B4-BE49-F238E27FC236}">
                <a16:creationId xmlns:a16="http://schemas.microsoft.com/office/drawing/2014/main" id="{3C543978-CC25-9246-B207-C2FE0C2A12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7382" y="3140882"/>
            <a:ext cx="2263401" cy="2916634"/>
          </a:xfrm>
          <a:prstGeom prst="rect">
            <a:avLst/>
          </a:prstGeom>
        </p:spPr>
      </p:pic>
      <p:pic>
        <p:nvPicPr>
          <p:cNvPr id="26" name="図 25">
            <a:extLst>
              <a:ext uri="{FF2B5EF4-FFF2-40B4-BE49-F238E27FC236}">
                <a16:creationId xmlns:a16="http://schemas.microsoft.com/office/drawing/2014/main" id="{5C44E056-1791-32B2-EC6F-C0A0797ED422}"/>
              </a:ext>
            </a:extLst>
          </p:cNvPr>
          <p:cNvPicPr>
            <a:picLocks noChangeAspect="1"/>
          </p:cNvPicPr>
          <p:nvPr/>
        </p:nvPicPr>
        <p:blipFill rotWithShape="1">
          <a:blip r:embed="rId8">
            <a:extLst>
              <a:ext uri="{28A0092B-C50C-407E-A947-70E740481C1C}">
                <a14:useLocalDpi xmlns:a14="http://schemas.microsoft.com/office/drawing/2010/main" val="0"/>
              </a:ext>
            </a:extLst>
          </a:blip>
          <a:srcRect r="51206"/>
          <a:stretch/>
        </p:blipFill>
        <p:spPr>
          <a:xfrm>
            <a:off x="1493713" y="2359482"/>
            <a:ext cx="3157635" cy="3747043"/>
          </a:xfrm>
          <a:prstGeom prst="rect">
            <a:avLst/>
          </a:prstGeom>
        </p:spPr>
      </p:pic>
      <p:grpSp>
        <p:nvGrpSpPr>
          <p:cNvPr id="10" name="グループ化 9">
            <a:extLst>
              <a:ext uri="{FF2B5EF4-FFF2-40B4-BE49-F238E27FC236}">
                <a16:creationId xmlns:a16="http://schemas.microsoft.com/office/drawing/2014/main" id="{03A7C2A0-EDE4-1E6A-8345-20C3462127E6}"/>
              </a:ext>
            </a:extLst>
          </p:cNvPr>
          <p:cNvGrpSpPr/>
          <p:nvPr/>
        </p:nvGrpSpPr>
        <p:grpSpPr>
          <a:xfrm>
            <a:off x="2610435" y="4978231"/>
            <a:ext cx="2545820" cy="1176653"/>
            <a:chOff x="2610434" y="4978232"/>
            <a:chExt cx="2545820" cy="1176652"/>
          </a:xfrm>
        </p:grpSpPr>
        <p:sp>
          <p:nvSpPr>
            <p:cNvPr id="13" name="右矢印 21">
              <a:extLst>
                <a:ext uri="{FF2B5EF4-FFF2-40B4-BE49-F238E27FC236}">
                  <a16:creationId xmlns:a16="http://schemas.microsoft.com/office/drawing/2014/main" id="{E2929466-E871-A4C7-0724-A358E8D3ED98}"/>
                </a:ext>
              </a:extLst>
            </p:cNvPr>
            <p:cNvSpPr/>
            <p:nvPr/>
          </p:nvSpPr>
          <p:spPr>
            <a:xfrm rot="20260422" flipH="1">
              <a:off x="2610434" y="4978232"/>
              <a:ext cx="2226218" cy="1176652"/>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38100">
              <a:solidFill>
                <a:schemeClr val="tx1"/>
              </a:solidFill>
            </a:ln>
          </p:spPr>
          <p:style>
            <a:lnRef idx="2">
              <a:schemeClr val="accent6"/>
            </a:lnRef>
            <a:fillRef idx="1003">
              <a:schemeClr val="dk2"/>
            </a:fillRef>
            <a:effectRef idx="0">
              <a:schemeClr val="accent6"/>
            </a:effectRef>
            <a:fontRef idx="minor">
              <a:schemeClr val="dk1"/>
            </a:fontRef>
          </p:style>
          <p:txBody>
            <a:bodyPr rtlCol="0" anchor="ctr"/>
            <a:lstStyle/>
            <a:p>
              <a:pPr algn="ctr"/>
              <a:endParaRPr lang="ja-JP"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テキスト ボックス 13">
              <a:extLst>
                <a:ext uri="{FF2B5EF4-FFF2-40B4-BE49-F238E27FC236}">
                  <a16:creationId xmlns:a16="http://schemas.microsoft.com/office/drawing/2014/main" id="{1A5B84D9-2540-3A26-B3C2-598745D7B425}"/>
                </a:ext>
              </a:extLst>
            </p:cNvPr>
            <p:cNvSpPr txBox="1"/>
            <p:nvPr/>
          </p:nvSpPr>
          <p:spPr>
            <a:xfrm rot="20255402">
              <a:off x="2688105" y="5329140"/>
              <a:ext cx="2468149" cy="369332"/>
            </a:xfrm>
            <a:prstGeom prst="rect">
              <a:avLst/>
            </a:prstGeom>
          </p:spPr>
          <p:txBody>
            <a:bodyPr vert="horz" wrap="square" lIns="0" tIns="0" rIns="0" bIns="0" rtlCol="0">
              <a:spAutoFit/>
            </a:bodyPr>
            <a:lstStyle>
              <a:defPPr>
                <a:defRPr lang="ja-JP"/>
              </a:defPPr>
              <a:lvl1pPr indent="0" algn="ctr">
                <a:spcBef>
                  <a:spcPct val="20000"/>
                </a:spcBef>
                <a:buFont typeface="Arial" panose="020B0604020202020204" pitchFamily="34" charset="0"/>
                <a:buNone/>
                <a:defRPr sz="2000" b="1">
                  <a:latin typeface="+mj-ea"/>
                  <a:ea typeface="+mj-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2400" dirty="0"/>
                <a:t>上手に放水</a:t>
              </a:r>
            </a:p>
          </p:txBody>
        </p:sp>
      </p:grpSp>
      <p:grpSp>
        <p:nvGrpSpPr>
          <p:cNvPr id="40" name="グループ化 39">
            <a:extLst>
              <a:ext uri="{FF2B5EF4-FFF2-40B4-BE49-F238E27FC236}">
                <a16:creationId xmlns:a16="http://schemas.microsoft.com/office/drawing/2014/main" id="{9E6D5EDE-4573-4BD0-A4C5-5D4C5B50EE41}"/>
              </a:ext>
            </a:extLst>
          </p:cNvPr>
          <p:cNvGrpSpPr/>
          <p:nvPr/>
        </p:nvGrpSpPr>
        <p:grpSpPr>
          <a:xfrm>
            <a:off x="984001" y="1346400"/>
            <a:ext cx="10224001" cy="669600"/>
            <a:chOff x="984001" y="1346400"/>
            <a:chExt cx="10224001" cy="669600"/>
          </a:xfrm>
        </p:grpSpPr>
        <p:sp>
          <p:nvSpPr>
            <p:cNvPr id="36" name="Rectangle 2055">
              <a:extLst>
                <a:ext uri="{FF2B5EF4-FFF2-40B4-BE49-F238E27FC236}">
                  <a16:creationId xmlns:a16="http://schemas.microsoft.com/office/drawing/2014/main" id="{C70783C0-BEDA-FB40-FC46-146B953DAFA4}"/>
                </a:ext>
              </a:extLst>
            </p:cNvPr>
            <p:cNvSpPr>
              <a:spLocks/>
            </p:cNvSpPr>
            <p:nvPr/>
          </p:nvSpPr>
          <p:spPr bwMode="auto">
            <a:xfrm>
              <a:off x="1271466" y="1349898"/>
              <a:ext cx="9865097"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こころをダムに例えてみよう</a:t>
              </a:r>
            </a:p>
          </p:txBody>
        </p:sp>
        <p:cxnSp>
          <p:nvCxnSpPr>
            <p:cNvPr id="38" name="直線コネクタ 37">
              <a:extLst>
                <a:ext uri="{FF2B5EF4-FFF2-40B4-BE49-F238E27FC236}">
                  <a16:creationId xmlns:a16="http://schemas.microsoft.com/office/drawing/2014/main" id="{53726455-1284-3D0A-7DDF-FE3AF1ACE298}"/>
                </a:ext>
              </a:extLst>
            </p:cNvPr>
            <p:cNvCxnSpPr>
              <a:cxnSpLocks/>
            </p:cNvCxnSpPr>
            <p:nvPr/>
          </p:nvCxnSpPr>
          <p:spPr>
            <a:xfrm>
              <a:off x="984001" y="2016000"/>
              <a:ext cx="10224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64F0EDF9-08AC-E5C4-2CC9-59A0C7E9A94F}"/>
                </a:ext>
              </a:extLst>
            </p:cNvPr>
            <p:cNvSpPr/>
            <p:nvPr/>
          </p:nvSpPr>
          <p:spPr>
            <a:xfrm>
              <a:off x="984001" y="1346400"/>
              <a:ext cx="71441" cy="504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38571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1000"/>
                                        <p:tgtEl>
                                          <p:spTgt spid="16"/>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1750"/>
                                        <p:tgtEl>
                                          <p:spTgt spid="27"/>
                                        </p:tgtEl>
                                      </p:cBhvr>
                                    </p:animEffect>
                                  </p:childTnLst>
                                </p:cTn>
                              </p:par>
                            </p:childTnLst>
                          </p:cTn>
                        </p:par>
                        <p:par>
                          <p:cTn id="15" fill="hold">
                            <p:stCondLst>
                              <p:cond delay="2750"/>
                            </p:stCondLst>
                            <p:childTnLst>
                              <p:par>
                                <p:cTn id="16" presetID="53" presetClass="entr" presetSubtype="16" fill="hold" grpId="0" nodeType="afterEffect">
                                  <p:stCondLst>
                                    <p:cond delay="75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4000"/>
                            </p:stCondLst>
                            <p:childTnLst>
                              <p:par>
                                <p:cTn id="22" presetID="10" presetClass="entr" presetSubtype="0" fill="hold" nodeType="afterEffect">
                                  <p:stCondLst>
                                    <p:cond delay="15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750"/>
                                        <p:tgtEl>
                                          <p:spTgt spid="26"/>
                                        </p:tgtEl>
                                      </p:cBhvr>
                                    </p:animEffect>
                                  </p:childTnLst>
                                </p:cTn>
                              </p:par>
                            </p:childTnLst>
                          </p:cTn>
                        </p:par>
                        <p:par>
                          <p:cTn id="25" fill="hold">
                            <p:stCondLst>
                              <p:cond delay="6250"/>
                            </p:stCondLst>
                            <p:childTnLst>
                              <p:par>
                                <p:cTn id="26" presetID="22" presetClass="entr" presetSubtype="2" fill="hold" nodeType="afterEffect">
                                  <p:stCondLst>
                                    <p:cond delay="100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343BCF1-312D-1D82-D50F-7B719069C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360" y="3587719"/>
            <a:ext cx="2887552" cy="2484541"/>
          </a:xfrm>
          <a:prstGeom prst="rect">
            <a:avLst/>
          </a:prstGeom>
        </p:spPr>
      </p:pic>
      <p:pic>
        <p:nvPicPr>
          <p:cNvPr id="5" name="図 4">
            <a:extLst>
              <a:ext uri="{FF2B5EF4-FFF2-40B4-BE49-F238E27FC236}">
                <a16:creationId xmlns:a16="http://schemas.microsoft.com/office/drawing/2014/main" id="{2A725847-C421-2EFE-EBD0-81C714A20ECA}"/>
              </a:ext>
            </a:extLst>
          </p:cNvPr>
          <p:cNvPicPr>
            <a:picLocks noChangeAspect="1"/>
          </p:cNvPicPr>
          <p:nvPr/>
        </p:nvPicPr>
        <p:blipFill>
          <a:blip r:embed="rId4">
            <a:extLst>
              <a:ext uri="{28A0092B-C50C-407E-A947-70E740481C1C}">
                <a14:useLocalDpi xmlns:a14="http://schemas.microsoft.com/office/drawing/2010/main" val="0"/>
              </a:ext>
            </a:extLst>
          </a:blip>
          <a:srcRect t="161" b="161"/>
          <a:stretch/>
        </p:blipFill>
        <p:spPr>
          <a:xfrm>
            <a:off x="1482369" y="2348236"/>
            <a:ext cx="6486958" cy="3744000"/>
          </a:xfrm>
          <a:prstGeom prst="rect">
            <a:avLst/>
          </a:prstGeom>
        </p:spPr>
      </p:pic>
      <p:pic>
        <p:nvPicPr>
          <p:cNvPr id="29" name="図 28">
            <a:extLst>
              <a:ext uri="{FF2B5EF4-FFF2-40B4-BE49-F238E27FC236}">
                <a16:creationId xmlns:a16="http://schemas.microsoft.com/office/drawing/2014/main" id="{084F96F4-4675-F433-C59A-ACE90B867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80" y="2616563"/>
            <a:ext cx="1273687" cy="1003528"/>
          </a:xfrm>
          <a:prstGeom prst="rect">
            <a:avLst/>
          </a:prstGeom>
        </p:spPr>
      </p:pic>
      <p:sp>
        <p:nvSpPr>
          <p:cNvPr id="8" name="スライド番号プレースホルダー 7">
            <a:extLst>
              <a:ext uri="{FF2B5EF4-FFF2-40B4-BE49-F238E27FC236}">
                <a16:creationId xmlns:a16="http://schemas.microsoft.com/office/drawing/2014/main" id="{763FFAAF-4C89-DA22-814C-405A3BDD05E5}"/>
              </a:ext>
            </a:extLst>
          </p:cNvPr>
          <p:cNvSpPr>
            <a:spLocks noGrp="1"/>
          </p:cNvSpPr>
          <p:nvPr>
            <p:ph type="sldNum" sz="quarter" idx="12"/>
          </p:nvPr>
        </p:nvSpPr>
        <p:spPr/>
        <p:txBody>
          <a:bodyPr/>
          <a:lstStyle/>
          <a:p>
            <a:fld id="{31A8A2BA-48A9-43F4-852E-BCA3C59F90C5}" type="slidenum">
              <a:rPr lang="ja-JP" altLang="en-US" smtClean="0"/>
              <a:pPr/>
              <a:t>67</a:t>
            </a:fld>
            <a:endParaRPr lang="ja-JP" altLang="en-US" dirty="0"/>
          </a:p>
        </p:txBody>
      </p:sp>
      <p:sp>
        <p:nvSpPr>
          <p:cNvPr id="9" name="テキスト プレースホルダー 8">
            <a:extLst>
              <a:ext uri="{FF2B5EF4-FFF2-40B4-BE49-F238E27FC236}">
                <a16:creationId xmlns:a16="http://schemas.microsoft.com/office/drawing/2014/main" id="{518A0696-BF29-C8CA-F154-A92C343D89E5}"/>
              </a:ext>
            </a:extLst>
          </p:cNvPr>
          <p:cNvSpPr>
            <a:spLocks noGrp="1"/>
          </p:cNvSpPr>
          <p:nvPr>
            <p:ph type="body" sz="quarter" idx="13"/>
          </p:nvPr>
        </p:nvSpPr>
        <p:spPr/>
        <p:txBody>
          <a:bodyPr/>
          <a:lstStyle/>
          <a:p>
            <a:r>
              <a:rPr lang="en-US" altLang="ja-JP" dirty="0"/>
              <a:t>｢</a:t>
            </a:r>
            <a:r>
              <a:rPr lang="ja-JP" altLang="en-US" dirty="0"/>
              <a:t>ストレス</a:t>
            </a:r>
            <a:r>
              <a:rPr lang="en-US" altLang="ja-JP" dirty="0"/>
              <a:t>｣</a:t>
            </a:r>
            <a:r>
              <a:rPr lang="ja-JP" altLang="en-US" dirty="0"/>
              <a:t>とは</a:t>
            </a:r>
          </a:p>
        </p:txBody>
      </p:sp>
      <p:sp>
        <p:nvSpPr>
          <p:cNvPr id="10" name="テキスト プレースホルダー 9">
            <a:extLst>
              <a:ext uri="{FF2B5EF4-FFF2-40B4-BE49-F238E27FC236}">
                <a16:creationId xmlns:a16="http://schemas.microsoft.com/office/drawing/2014/main" id="{FEECD7A0-3927-98A0-A8F8-0E221A6D2E9E}"/>
              </a:ext>
            </a:extLst>
          </p:cNvPr>
          <p:cNvSpPr>
            <a:spLocks noGrp="1"/>
          </p:cNvSpPr>
          <p:nvPr>
            <p:ph type="body" sz="quarter" idx="14"/>
          </p:nvPr>
        </p:nvSpPr>
        <p:spPr/>
        <p:txBody>
          <a:bodyPr/>
          <a:lstStyle/>
          <a:p>
            <a:r>
              <a:rPr lang="en-US" altLang="ja-JP" dirty="0"/>
              <a:t>1</a:t>
            </a:r>
            <a:endParaRPr lang="ja-JP" altLang="en-US" dirty="0"/>
          </a:p>
        </p:txBody>
      </p:sp>
      <p:grpSp>
        <p:nvGrpSpPr>
          <p:cNvPr id="23" name="グループ化 22">
            <a:extLst>
              <a:ext uri="{FF2B5EF4-FFF2-40B4-BE49-F238E27FC236}">
                <a16:creationId xmlns:a16="http://schemas.microsoft.com/office/drawing/2014/main" id="{E6D56BD5-118F-EC30-895D-69E872A0C742}"/>
              </a:ext>
            </a:extLst>
          </p:cNvPr>
          <p:cNvGrpSpPr/>
          <p:nvPr/>
        </p:nvGrpSpPr>
        <p:grpSpPr>
          <a:xfrm>
            <a:off x="984000" y="2522237"/>
            <a:ext cx="2807745" cy="648071"/>
            <a:chOff x="984000" y="2522237"/>
            <a:chExt cx="2807744" cy="648072"/>
          </a:xfrm>
        </p:grpSpPr>
        <p:sp>
          <p:nvSpPr>
            <p:cNvPr id="24" name="四角形: 角を丸くする 23">
              <a:extLst>
                <a:ext uri="{FF2B5EF4-FFF2-40B4-BE49-F238E27FC236}">
                  <a16:creationId xmlns:a16="http://schemas.microsoft.com/office/drawing/2014/main" id="{9E8C2983-A713-A1CD-B33D-5F486F6790B9}"/>
                </a:ext>
              </a:extLst>
            </p:cNvPr>
            <p:cNvSpPr/>
            <p:nvPr/>
          </p:nvSpPr>
          <p:spPr>
            <a:xfrm>
              <a:off x="984000" y="2522237"/>
              <a:ext cx="2807744" cy="648072"/>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Rectangle 2055">
              <a:extLst>
                <a:ext uri="{FF2B5EF4-FFF2-40B4-BE49-F238E27FC236}">
                  <a16:creationId xmlns:a16="http://schemas.microsoft.com/office/drawing/2014/main" id="{D0AA635A-FCC1-75A5-BE4E-C41FFBDC3643}"/>
                </a:ext>
              </a:extLst>
            </p:cNvPr>
            <p:cNvSpPr>
              <a:spLocks/>
            </p:cNvSpPr>
            <p:nvPr/>
          </p:nvSpPr>
          <p:spPr bwMode="auto">
            <a:xfrm>
              <a:off x="1125991" y="2563801"/>
              <a:ext cx="2500955" cy="577082"/>
            </a:xfrm>
            <a:prstGeom prst="rect">
              <a:avLst/>
            </a:prstGeom>
            <a:solidFill>
              <a:schemeClr val="accent2">
                <a:lumMod val="75000"/>
              </a:schemeClr>
            </a:solidFill>
            <a:ln w="9525">
              <a:noFill/>
              <a:miter lim="800000"/>
              <a:headEnd/>
              <a:tailEnd/>
            </a:ln>
          </p:spPr>
          <p:txBody>
            <a:bodyPr wrap="square" lIns="0" tIns="0" rIns="0" bIns="0">
              <a:spAutoFit/>
            </a:bodyPr>
            <a:lstStyle/>
            <a:p>
              <a:pPr algn="ctr">
                <a:lnSpc>
                  <a:spcPts val="4500"/>
                </a:lnSpc>
              </a:pPr>
              <a:r>
                <a:rPr lang="ja-JP" altLang="en-US" sz="3200" b="1" dirty="0">
                  <a:solidFill>
                    <a:schemeClr val="bg1"/>
                  </a:solidFill>
                  <a:latin typeface="+mj-ea"/>
                  <a:ea typeface="+mj-ea"/>
                  <a:cs typeface="メイリオ" pitchFamily="50" charset="-128"/>
                </a:rPr>
                <a:t>こころのダム</a:t>
              </a:r>
            </a:p>
          </p:txBody>
        </p:sp>
      </p:grpSp>
      <p:sp>
        <p:nvSpPr>
          <p:cNvPr id="3" name="テキスト ボックス 2">
            <a:extLst>
              <a:ext uri="{FF2B5EF4-FFF2-40B4-BE49-F238E27FC236}">
                <a16:creationId xmlns:a16="http://schemas.microsoft.com/office/drawing/2014/main" id="{6E2E8ABE-5D96-766D-B46A-3F259DB22707}"/>
              </a:ext>
            </a:extLst>
          </p:cNvPr>
          <p:cNvSpPr txBox="1"/>
          <p:nvPr/>
        </p:nvSpPr>
        <p:spPr>
          <a:xfrm>
            <a:off x="1125992" y="3438343"/>
            <a:ext cx="2500954" cy="492443"/>
          </a:xfrm>
          <a:prstGeom prst="rect">
            <a:avLst/>
          </a:prstGeom>
        </p:spPr>
        <p:txBody>
          <a:bodyPr vert="horz" wrap="square" lIns="0" tIns="0" rIns="0" bIns="0" rtlCol="0">
            <a:spAutoFit/>
          </a:bodyPr>
          <a:lstStyle>
            <a:lvl1pPr indent="0">
              <a:spcBef>
                <a:spcPct val="20000"/>
              </a:spcBef>
              <a:buFont typeface="Arial" panose="020B0604020202020204" pitchFamily="34" charset="0"/>
              <a:buNone/>
              <a:defRPr lang="ja-JP" altLang="en-US" sz="2200" b="1" smtClean="0">
                <a:latin typeface="+mn-ea"/>
              </a:defRPr>
            </a:lvl1pPr>
            <a:lvl2pPr indent="0">
              <a:spcBef>
                <a:spcPct val="20000"/>
              </a:spcBef>
              <a:buFont typeface="Arial" panose="020B0604020202020204" pitchFamily="34" charset="0"/>
              <a:buNone/>
              <a:defRPr lang="ja-JP" altLang="en-US" sz="2800" smtClean="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lang="ja-JP" altLang="en-US" sz="2400" smtClean="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lang="ja-JP" altLang="en-US" sz="2000" smtClean="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lang="ja-JP" altLang="en-US"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3200" dirty="0"/>
              <a:t>雨＝ストレス</a:t>
            </a:r>
          </a:p>
        </p:txBody>
      </p:sp>
      <p:pic>
        <p:nvPicPr>
          <p:cNvPr id="13" name="図 12">
            <a:extLst>
              <a:ext uri="{FF2B5EF4-FFF2-40B4-BE49-F238E27FC236}">
                <a16:creationId xmlns:a16="http://schemas.microsoft.com/office/drawing/2014/main" id="{DC9EC269-34A4-8CE4-D144-42850ED7CB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0455" y="3216879"/>
            <a:ext cx="2740473" cy="2875357"/>
          </a:xfrm>
          <a:prstGeom prst="rect">
            <a:avLst/>
          </a:prstGeom>
        </p:spPr>
      </p:pic>
      <p:pic>
        <p:nvPicPr>
          <p:cNvPr id="15" name="図 14">
            <a:extLst>
              <a:ext uri="{FF2B5EF4-FFF2-40B4-BE49-F238E27FC236}">
                <a16:creationId xmlns:a16="http://schemas.microsoft.com/office/drawing/2014/main" id="{68A4837B-1C6D-86E7-F715-82AAA4D44C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4861" y="2348236"/>
            <a:ext cx="1558487" cy="1311061"/>
          </a:xfrm>
          <a:prstGeom prst="rect">
            <a:avLst/>
          </a:prstGeom>
        </p:spPr>
      </p:pic>
      <p:pic>
        <p:nvPicPr>
          <p:cNvPr id="17" name="図 16">
            <a:extLst>
              <a:ext uri="{FF2B5EF4-FFF2-40B4-BE49-F238E27FC236}">
                <a16:creationId xmlns:a16="http://schemas.microsoft.com/office/drawing/2014/main" id="{699B4B07-B428-0EB6-9F2E-06940F1ADD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6871" y="2648935"/>
            <a:ext cx="1162932" cy="938784"/>
          </a:xfrm>
          <a:prstGeom prst="rect">
            <a:avLst/>
          </a:prstGeom>
        </p:spPr>
      </p:pic>
      <p:sp>
        <p:nvSpPr>
          <p:cNvPr id="31" name="正方形/長方形 30">
            <a:extLst>
              <a:ext uri="{FF2B5EF4-FFF2-40B4-BE49-F238E27FC236}">
                <a16:creationId xmlns:a16="http://schemas.microsoft.com/office/drawing/2014/main" id="{5504E0DE-F9FF-B81F-D083-49B8B03A3903}"/>
              </a:ext>
            </a:extLst>
          </p:cNvPr>
          <p:cNvSpPr/>
          <p:nvPr/>
        </p:nvSpPr>
        <p:spPr>
          <a:xfrm>
            <a:off x="4612405" y="4204421"/>
            <a:ext cx="2124000" cy="67937"/>
          </a:xfrm>
          <a:prstGeom prst="rect">
            <a:avLst/>
          </a:prstGeom>
          <a:solidFill>
            <a:srgbClr val="609D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DFE36FC-3CD1-BDA3-7E9E-D4C4EEECF28A}"/>
              </a:ext>
            </a:extLst>
          </p:cNvPr>
          <p:cNvSpPr txBox="1"/>
          <p:nvPr/>
        </p:nvSpPr>
        <p:spPr>
          <a:xfrm>
            <a:off x="4871864" y="4140931"/>
            <a:ext cx="1800199" cy="1278420"/>
          </a:xfrm>
          <a:prstGeom prst="roundRect">
            <a:avLst/>
          </a:prstGeom>
          <a:solidFill>
            <a:schemeClr val="accent4"/>
          </a:solidFill>
        </p:spPr>
        <p:txBody>
          <a:bodyPr vert="horz" wrap="square" lIns="36000" tIns="72000" rIns="36000" bIns="36000" rtlCol="0" anchor="ctr" anchorCtr="0">
            <a:spAutoFit/>
          </a:bodyPr>
          <a:lstStyle>
            <a:lvl1pPr indent="0">
              <a:spcBef>
                <a:spcPct val="20000"/>
              </a:spcBef>
              <a:buFont typeface="Arial" panose="020B0604020202020204" pitchFamily="34" charset="0"/>
              <a:buNone/>
              <a:defRPr lang="ja-JP" altLang="en-US" sz="2200" b="1" smtClean="0">
                <a:latin typeface="+mn-ea"/>
              </a:defRPr>
            </a:lvl1pPr>
            <a:lvl2pPr indent="0">
              <a:spcBef>
                <a:spcPct val="20000"/>
              </a:spcBef>
              <a:buFont typeface="Arial" panose="020B0604020202020204" pitchFamily="34" charset="0"/>
              <a:buNone/>
              <a:defRPr lang="ja-JP" altLang="en-US" sz="2800" smtClean="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lang="ja-JP" altLang="en-US" sz="2400" smtClean="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lang="ja-JP" altLang="en-US" sz="2000" smtClean="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lang="ja-JP" altLang="en-US"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lnSpc>
                <a:spcPts val="2400"/>
              </a:lnSpc>
            </a:pPr>
            <a:r>
              <a:rPr lang="ja-JP" altLang="en-US" sz="2000" dirty="0">
                <a:solidFill>
                  <a:schemeClr val="bg1"/>
                </a:solidFill>
                <a:latin typeface="+mj-ea"/>
                <a:ea typeface="+mj-ea"/>
              </a:rPr>
              <a:t>どんどん</a:t>
            </a:r>
            <a:endParaRPr lang="en-US" altLang="ja-JP" sz="2000" dirty="0">
              <a:solidFill>
                <a:schemeClr val="bg1"/>
              </a:solidFill>
              <a:latin typeface="+mj-ea"/>
              <a:ea typeface="+mj-ea"/>
            </a:endParaRPr>
          </a:p>
          <a:p>
            <a:pPr algn="ctr">
              <a:lnSpc>
                <a:spcPts val="2400"/>
              </a:lnSpc>
            </a:pPr>
            <a:r>
              <a:rPr lang="ja-JP" altLang="en-US" sz="2000" dirty="0">
                <a:solidFill>
                  <a:schemeClr val="bg1"/>
                </a:solidFill>
                <a:latin typeface="+mj-ea"/>
                <a:ea typeface="+mj-ea"/>
              </a:rPr>
              <a:t>たまっていく</a:t>
            </a:r>
            <a:endParaRPr lang="en-US" altLang="ja-JP" sz="2000" dirty="0">
              <a:solidFill>
                <a:schemeClr val="bg1"/>
              </a:solidFill>
              <a:latin typeface="+mj-ea"/>
              <a:ea typeface="+mj-ea"/>
            </a:endParaRPr>
          </a:p>
          <a:p>
            <a:pPr algn="ctr">
              <a:lnSpc>
                <a:spcPts val="2400"/>
              </a:lnSpc>
            </a:pPr>
            <a:r>
              <a:rPr lang="ja-JP" altLang="en-US" sz="2000" dirty="0">
                <a:solidFill>
                  <a:schemeClr val="bg1"/>
                </a:solidFill>
                <a:latin typeface="+mj-ea"/>
                <a:ea typeface="+mj-ea"/>
              </a:rPr>
              <a:t>ストレス</a:t>
            </a:r>
          </a:p>
        </p:txBody>
      </p:sp>
      <p:grpSp>
        <p:nvGrpSpPr>
          <p:cNvPr id="14" name="グループ化 13">
            <a:extLst>
              <a:ext uri="{FF2B5EF4-FFF2-40B4-BE49-F238E27FC236}">
                <a16:creationId xmlns:a16="http://schemas.microsoft.com/office/drawing/2014/main" id="{B854E6C7-5D6A-8A6F-9407-A85C2B6BA6D1}"/>
              </a:ext>
            </a:extLst>
          </p:cNvPr>
          <p:cNvGrpSpPr/>
          <p:nvPr/>
        </p:nvGrpSpPr>
        <p:grpSpPr>
          <a:xfrm>
            <a:off x="984001" y="1346400"/>
            <a:ext cx="10224001" cy="669600"/>
            <a:chOff x="984001" y="1346400"/>
            <a:chExt cx="10224001" cy="669600"/>
          </a:xfrm>
        </p:grpSpPr>
        <p:sp>
          <p:nvSpPr>
            <p:cNvPr id="16" name="Rectangle 2055">
              <a:extLst>
                <a:ext uri="{FF2B5EF4-FFF2-40B4-BE49-F238E27FC236}">
                  <a16:creationId xmlns:a16="http://schemas.microsoft.com/office/drawing/2014/main" id="{26000838-96AD-41CF-3E1C-F840B32AA98B}"/>
                </a:ext>
              </a:extLst>
            </p:cNvPr>
            <p:cNvSpPr>
              <a:spLocks/>
            </p:cNvSpPr>
            <p:nvPr/>
          </p:nvSpPr>
          <p:spPr bwMode="auto">
            <a:xfrm>
              <a:off x="1271466" y="1349898"/>
              <a:ext cx="9865097"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こころをダムに例えてみよう</a:t>
              </a:r>
            </a:p>
          </p:txBody>
        </p:sp>
        <p:cxnSp>
          <p:nvCxnSpPr>
            <p:cNvPr id="22" name="直線コネクタ 21">
              <a:extLst>
                <a:ext uri="{FF2B5EF4-FFF2-40B4-BE49-F238E27FC236}">
                  <a16:creationId xmlns:a16="http://schemas.microsoft.com/office/drawing/2014/main" id="{07AB982E-A4D9-00E7-8704-C90213E83577}"/>
                </a:ext>
              </a:extLst>
            </p:cNvPr>
            <p:cNvCxnSpPr>
              <a:cxnSpLocks/>
            </p:cNvCxnSpPr>
            <p:nvPr/>
          </p:nvCxnSpPr>
          <p:spPr>
            <a:xfrm>
              <a:off x="984001" y="2016000"/>
              <a:ext cx="10224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29266B20-C28A-B834-C6AA-35680D92FF9A}"/>
                </a:ext>
              </a:extLst>
            </p:cNvPr>
            <p:cNvSpPr/>
            <p:nvPr/>
          </p:nvSpPr>
          <p:spPr>
            <a:xfrm>
              <a:off x="984001" y="1346400"/>
              <a:ext cx="71441" cy="504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226986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750"/>
                                        <p:tgtEl>
                                          <p:spTgt spid="15"/>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750"/>
                                        <p:tgtEl>
                                          <p:spTgt spid="17"/>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750"/>
                                        <p:tgtEl>
                                          <p:spTgt spid="29"/>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1250"/>
                                        <p:tgtEl>
                                          <p:spTgt spid="12"/>
                                        </p:tgtEl>
                                      </p:cBhvr>
                                    </p:animEffect>
                                  </p:childTnLst>
                                </p:cTn>
                              </p:par>
                            </p:childTnLst>
                          </p:cTn>
                        </p:par>
                        <p:par>
                          <p:cTn id="20" fill="hold">
                            <p:stCondLst>
                              <p:cond delay="3500"/>
                            </p:stCondLst>
                            <p:childTnLst>
                              <p:par>
                                <p:cTn id="21" presetID="53" presetClass="entr" presetSubtype="16" fill="hold" grpId="0" nodeType="afterEffect">
                                  <p:stCondLst>
                                    <p:cond delay="1000"/>
                                  </p:stCondLst>
                                  <p:childTnLst>
                                    <p:set>
                                      <p:cBhvr>
                                        <p:cTn id="22" dur="1" fill="hold">
                                          <p:stCondLst>
                                            <p:cond delay="0"/>
                                          </p:stCondLst>
                                        </p:cTn>
                                        <p:tgtEl>
                                          <p:spTgt spid="28"/>
                                        </p:tgtEl>
                                        <p:attrNameLst>
                                          <p:attrName>style.visibility</p:attrName>
                                        </p:attrNameLst>
                                      </p:cBhvr>
                                      <p:to>
                                        <p:strVal val="visible"/>
                                      </p:to>
                                    </p:set>
                                    <p:anim calcmode="lin" valueType="num">
                                      <p:cBhvr>
                                        <p:cTn id="23" dur="750" fill="hold"/>
                                        <p:tgtEl>
                                          <p:spTgt spid="28"/>
                                        </p:tgtEl>
                                        <p:attrNameLst>
                                          <p:attrName>ppt_w</p:attrName>
                                        </p:attrNameLst>
                                      </p:cBhvr>
                                      <p:tavLst>
                                        <p:tav tm="0">
                                          <p:val>
                                            <p:fltVal val="0"/>
                                          </p:val>
                                        </p:tav>
                                        <p:tav tm="100000">
                                          <p:val>
                                            <p:strVal val="#ppt_w"/>
                                          </p:val>
                                        </p:tav>
                                      </p:tavLst>
                                    </p:anim>
                                    <p:anim calcmode="lin" valueType="num">
                                      <p:cBhvr>
                                        <p:cTn id="24" dur="750" fill="hold"/>
                                        <p:tgtEl>
                                          <p:spTgt spid="28"/>
                                        </p:tgtEl>
                                        <p:attrNameLst>
                                          <p:attrName>ppt_h</p:attrName>
                                        </p:attrNameLst>
                                      </p:cBhvr>
                                      <p:tavLst>
                                        <p:tav tm="0">
                                          <p:val>
                                            <p:fltVal val="0"/>
                                          </p:val>
                                        </p:tav>
                                        <p:tav tm="100000">
                                          <p:val>
                                            <p:strVal val="#ppt_h"/>
                                          </p:val>
                                        </p:tav>
                                      </p:tavLst>
                                    </p:anim>
                                    <p:animEffect transition="in" filter="fade">
                                      <p:cBhvr>
                                        <p:cTn id="2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A0E281D3-8148-5369-DCBC-1F52E108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912" y="2351568"/>
            <a:ext cx="8686389" cy="3860344"/>
          </a:xfrm>
          <a:prstGeom prst="rect">
            <a:avLst/>
          </a:prstGeom>
        </p:spPr>
      </p:pic>
      <p:sp>
        <p:nvSpPr>
          <p:cNvPr id="2" name="スライド番号プレースホルダー 1">
            <a:extLst>
              <a:ext uri="{FF2B5EF4-FFF2-40B4-BE49-F238E27FC236}">
                <a16:creationId xmlns:a16="http://schemas.microsoft.com/office/drawing/2014/main" id="{CAAA7821-EDA3-DB7C-E03F-B0354A49E0BF}"/>
              </a:ext>
            </a:extLst>
          </p:cNvPr>
          <p:cNvSpPr>
            <a:spLocks noGrp="1"/>
          </p:cNvSpPr>
          <p:nvPr>
            <p:ph type="sldNum" sz="quarter" idx="12"/>
          </p:nvPr>
        </p:nvSpPr>
        <p:spPr/>
        <p:txBody>
          <a:bodyPr/>
          <a:lstStyle/>
          <a:p>
            <a:fld id="{31A8A2BA-48A9-43F4-852E-BCA3C59F90C5}" type="slidenum">
              <a:rPr lang="ja-JP" altLang="en-US" smtClean="0"/>
              <a:pPr/>
              <a:t>68</a:t>
            </a:fld>
            <a:endParaRPr lang="ja-JP" altLang="en-US" dirty="0"/>
          </a:p>
        </p:txBody>
      </p:sp>
      <p:sp>
        <p:nvSpPr>
          <p:cNvPr id="3" name="テキスト プレースホルダー 2">
            <a:extLst>
              <a:ext uri="{FF2B5EF4-FFF2-40B4-BE49-F238E27FC236}">
                <a16:creationId xmlns:a16="http://schemas.microsoft.com/office/drawing/2014/main" id="{FE992590-222A-2900-C807-68DC8CEED1B4}"/>
              </a:ext>
            </a:extLst>
          </p:cNvPr>
          <p:cNvSpPr>
            <a:spLocks noGrp="1"/>
          </p:cNvSpPr>
          <p:nvPr>
            <p:ph type="body" sz="quarter" idx="13"/>
          </p:nvPr>
        </p:nvSpPr>
        <p:spPr/>
        <p:txBody>
          <a:bodyPr/>
          <a:lstStyle/>
          <a:p>
            <a:r>
              <a:rPr lang="en-US" altLang="ja-JP" dirty="0"/>
              <a:t>｢</a:t>
            </a:r>
            <a:r>
              <a:rPr lang="ja-JP" altLang="en-US" dirty="0"/>
              <a:t>ストレス</a:t>
            </a:r>
            <a:r>
              <a:rPr lang="en-US" altLang="ja-JP" dirty="0"/>
              <a:t>｣</a:t>
            </a:r>
            <a:r>
              <a:rPr lang="ja-JP" altLang="en-US" dirty="0"/>
              <a:t>とは</a:t>
            </a:r>
          </a:p>
        </p:txBody>
      </p:sp>
      <p:sp>
        <p:nvSpPr>
          <p:cNvPr id="4" name="テキスト プレースホルダー 3">
            <a:extLst>
              <a:ext uri="{FF2B5EF4-FFF2-40B4-BE49-F238E27FC236}">
                <a16:creationId xmlns:a16="http://schemas.microsoft.com/office/drawing/2014/main" id="{D6E9BD76-AD07-EA3A-896D-D99988EFDF0D}"/>
              </a:ext>
            </a:extLst>
          </p:cNvPr>
          <p:cNvSpPr>
            <a:spLocks noGrp="1"/>
          </p:cNvSpPr>
          <p:nvPr>
            <p:ph type="body" sz="quarter" idx="14"/>
          </p:nvPr>
        </p:nvSpPr>
        <p:spPr/>
        <p:txBody>
          <a:bodyPr/>
          <a:lstStyle/>
          <a:p>
            <a:r>
              <a:rPr lang="en-US" altLang="ja-JP" dirty="0"/>
              <a:t>1</a:t>
            </a:r>
            <a:endParaRPr lang="ja-JP" altLang="en-US" dirty="0"/>
          </a:p>
        </p:txBody>
      </p:sp>
      <p:grpSp>
        <p:nvGrpSpPr>
          <p:cNvPr id="15" name="グループ化 14">
            <a:extLst>
              <a:ext uri="{FF2B5EF4-FFF2-40B4-BE49-F238E27FC236}">
                <a16:creationId xmlns:a16="http://schemas.microsoft.com/office/drawing/2014/main" id="{A3D1A4FD-8C47-9826-00EF-8E2557570F64}"/>
              </a:ext>
            </a:extLst>
          </p:cNvPr>
          <p:cNvGrpSpPr/>
          <p:nvPr/>
        </p:nvGrpSpPr>
        <p:grpSpPr>
          <a:xfrm>
            <a:off x="984000" y="2522237"/>
            <a:ext cx="2807745" cy="648071"/>
            <a:chOff x="984000" y="2522237"/>
            <a:chExt cx="2807744" cy="648072"/>
          </a:xfrm>
        </p:grpSpPr>
        <p:sp>
          <p:nvSpPr>
            <p:cNvPr id="16" name="四角形: 角を丸くする 15">
              <a:extLst>
                <a:ext uri="{FF2B5EF4-FFF2-40B4-BE49-F238E27FC236}">
                  <a16:creationId xmlns:a16="http://schemas.microsoft.com/office/drawing/2014/main" id="{EEA21542-95C4-7D4C-F043-E1BD7D5A4257}"/>
                </a:ext>
              </a:extLst>
            </p:cNvPr>
            <p:cNvSpPr/>
            <p:nvPr/>
          </p:nvSpPr>
          <p:spPr>
            <a:xfrm>
              <a:off x="984000" y="2522237"/>
              <a:ext cx="2807744" cy="648072"/>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Rectangle 2055">
              <a:extLst>
                <a:ext uri="{FF2B5EF4-FFF2-40B4-BE49-F238E27FC236}">
                  <a16:creationId xmlns:a16="http://schemas.microsoft.com/office/drawing/2014/main" id="{FCB697A5-2A90-C5F9-F276-7843A68485F0}"/>
                </a:ext>
              </a:extLst>
            </p:cNvPr>
            <p:cNvSpPr>
              <a:spLocks/>
            </p:cNvSpPr>
            <p:nvPr/>
          </p:nvSpPr>
          <p:spPr bwMode="auto">
            <a:xfrm>
              <a:off x="1125991" y="2563800"/>
              <a:ext cx="2500955" cy="577082"/>
            </a:xfrm>
            <a:prstGeom prst="rect">
              <a:avLst/>
            </a:prstGeom>
            <a:solidFill>
              <a:schemeClr val="accent2">
                <a:lumMod val="75000"/>
              </a:schemeClr>
            </a:solidFill>
            <a:ln w="9525">
              <a:noFill/>
              <a:miter lim="800000"/>
              <a:headEnd/>
              <a:tailEnd/>
            </a:ln>
          </p:spPr>
          <p:txBody>
            <a:bodyPr wrap="square" lIns="0" tIns="0" rIns="0" bIns="0">
              <a:spAutoFit/>
            </a:bodyPr>
            <a:lstStyle/>
            <a:p>
              <a:pPr algn="ctr">
                <a:lnSpc>
                  <a:spcPts val="4500"/>
                </a:lnSpc>
              </a:pPr>
              <a:r>
                <a:rPr lang="ja-JP" altLang="en-US" sz="3200" b="1" dirty="0">
                  <a:solidFill>
                    <a:schemeClr val="bg1"/>
                  </a:solidFill>
                  <a:latin typeface="+mj-ea"/>
                  <a:ea typeface="+mj-ea"/>
                  <a:cs typeface="メイリオ" pitchFamily="50" charset="-128"/>
                </a:rPr>
                <a:t>こころのダム</a:t>
              </a:r>
            </a:p>
          </p:txBody>
        </p:sp>
      </p:grpSp>
      <p:sp>
        <p:nvSpPr>
          <p:cNvPr id="19" name="テキスト ボックス 18">
            <a:extLst>
              <a:ext uri="{FF2B5EF4-FFF2-40B4-BE49-F238E27FC236}">
                <a16:creationId xmlns:a16="http://schemas.microsoft.com/office/drawing/2014/main" id="{595A9B90-6ACF-261C-B784-E70A4F76F09F}"/>
              </a:ext>
            </a:extLst>
          </p:cNvPr>
          <p:cNvSpPr txBox="1"/>
          <p:nvPr/>
        </p:nvSpPr>
        <p:spPr>
          <a:xfrm>
            <a:off x="3791744" y="3820365"/>
            <a:ext cx="4032448" cy="1758633"/>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6971 h 22771"/>
              <a:gd name="connsiteX1" fmla="*/ 14522 w 21600"/>
              <a:gd name="connsiteY1" fmla="*/ 1171 h 22771"/>
              <a:gd name="connsiteX2" fmla="*/ 14155 w 21600"/>
              <a:gd name="connsiteY2" fmla="*/ 6496 h 22771"/>
              <a:gd name="connsiteX3" fmla="*/ 18380 w 21600"/>
              <a:gd name="connsiteY3" fmla="*/ 5628 h 22771"/>
              <a:gd name="connsiteX4" fmla="*/ 16702 w 21600"/>
              <a:gd name="connsiteY4" fmla="*/ 8486 h 22771"/>
              <a:gd name="connsiteX5" fmla="*/ 21097 w 21600"/>
              <a:gd name="connsiteY5" fmla="*/ 9308 h 22771"/>
              <a:gd name="connsiteX6" fmla="*/ 17607 w 21600"/>
              <a:gd name="connsiteY6" fmla="*/ 11646 h 22771"/>
              <a:gd name="connsiteX7" fmla="*/ 21600 w 21600"/>
              <a:gd name="connsiteY7" fmla="*/ 14461 h 22771"/>
              <a:gd name="connsiteX8" fmla="*/ 16837 w 21600"/>
              <a:gd name="connsiteY8" fmla="*/ 14113 h 22771"/>
              <a:gd name="connsiteX9" fmla="*/ 18145 w 21600"/>
              <a:gd name="connsiteY9" fmla="*/ 19266 h 22771"/>
              <a:gd name="connsiteX10" fmla="*/ 14020 w 21600"/>
              <a:gd name="connsiteY10" fmla="*/ 15628 h 22771"/>
              <a:gd name="connsiteX11" fmla="*/ 13247 w 21600"/>
              <a:gd name="connsiteY11" fmla="*/ 20908 h 22771"/>
              <a:gd name="connsiteX12" fmla="*/ 10532 w 21600"/>
              <a:gd name="connsiteY12" fmla="*/ 16106 h 22771"/>
              <a:gd name="connsiteX13" fmla="*/ 8485 w 21600"/>
              <a:gd name="connsiteY13" fmla="*/ 22771 h 22771"/>
              <a:gd name="connsiteX14" fmla="*/ 7715 w 21600"/>
              <a:gd name="connsiteY14" fmla="*/ 16798 h 22771"/>
              <a:gd name="connsiteX15" fmla="*/ 4762 w 21600"/>
              <a:gd name="connsiteY15" fmla="*/ 18788 h 22771"/>
              <a:gd name="connsiteX16" fmla="*/ 5667 w 21600"/>
              <a:gd name="connsiteY16" fmla="*/ 15108 h 22771"/>
              <a:gd name="connsiteX17" fmla="*/ 135 w 21600"/>
              <a:gd name="connsiteY17" fmla="*/ 15758 h 22771"/>
              <a:gd name="connsiteX18" fmla="*/ 3722 w 21600"/>
              <a:gd name="connsiteY18" fmla="*/ 12946 h 22771"/>
              <a:gd name="connsiteX19" fmla="*/ 0 w 21600"/>
              <a:gd name="connsiteY19" fmla="*/ 9786 h 22771"/>
              <a:gd name="connsiteX20" fmla="*/ 4627 w 21600"/>
              <a:gd name="connsiteY20" fmla="*/ 8788 h 22771"/>
              <a:gd name="connsiteX21" fmla="*/ 370 w 21600"/>
              <a:gd name="connsiteY21" fmla="*/ 3466 h 22771"/>
              <a:gd name="connsiteX22" fmla="*/ 7312 w 21600"/>
              <a:gd name="connsiteY22" fmla="*/ 7491 h 22771"/>
              <a:gd name="connsiteX23" fmla="*/ 8190 w 21600"/>
              <a:gd name="connsiteY23" fmla="*/ 0 h 22771"/>
              <a:gd name="connsiteX24" fmla="*/ 10800 w 21600"/>
              <a:gd name="connsiteY24" fmla="*/ 6971 h 22771"/>
              <a:gd name="connsiteX0" fmla="*/ 10800 w 21600"/>
              <a:gd name="connsiteY0" fmla="*/ 6971 h 22771"/>
              <a:gd name="connsiteX1" fmla="*/ 14522 w 21600"/>
              <a:gd name="connsiteY1" fmla="*/ 1171 h 22771"/>
              <a:gd name="connsiteX2" fmla="*/ 14155 w 21600"/>
              <a:gd name="connsiteY2" fmla="*/ 6496 h 22771"/>
              <a:gd name="connsiteX3" fmla="*/ 18380 w 21600"/>
              <a:gd name="connsiteY3" fmla="*/ 5628 h 22771"/>
              <a:gd name="connsiteX4" fmla="*/ 16702 w 21600"/>
              <a:gd name="connsiteY4" fmla="*/ 8486 h 22771"/>
              <a:gd name="connsiteX5" fmla="*/ 21097 w 21600"/>
              <a:gd name="connsiteY5" fmla="*/ 9308 h 22771"/>
              <a:gd name="connsiteX6" fmla="*/ 17607 w 21600"/>
              <a:gd name="connsiteY6" fmla="*/ 11646 h 22771"/>
              <a:gd name="connsiteX7" fmla="*/ 21600 w 21600"/>
              <a:gd name="connsiteY7" fmla="*/ 14461 h 22771"/>
              <a:gd name="connsiteX8" fmla="*/ 16837 w 21600"/>
              <a:gd name="connsiteY8" fmla="*/ 14113 h 22771"/>
              <a:gd name="connsiteX9" fmla="*/ 18145 w 21600"/>
              <a:gd name="connsiteY9" fmla="*/ 19266 h 22771"/>
              <a:gd name="connsiteX10" fmla="*/ 14020 w 21600"/>
              <a:gd name="connsiteY10" fmla="*/ 15628 h 22771"/>
              <a:gd name="connsiteX11" fmla="*/ 13247 w 21600"/>
              <a:gd name="connsiteY11" fmla="*/ 20908 h 22771"/>
              <a:gd name="connsiteX12" fmla="*/ 10532 w 21600"/>
              <a:gd name="connsiteY12" fmla="*/ 16106 h 22771"/>
              <a:gd name="connsiteX13" fmla="*/ 8485 w 21600"/>
              <a:gd name="connsiteY13" fmla="*/ 22771 h 22771"/>
              <a:gd name="connsiteX14" fmla="*/ 7715 w 21600"/>
              <a:gd name="connsiteY14" fmla="*/ 16798 h 22771"/>
              <a:gd name="connsiteX15" fmla="*/ 4762 w 21600"/>
              <a:gd name="connsiteY15" fmla="*/ 18788 h 22771"/>
              <a:gd name="connsiteX16" fmla="*/ 5667 w 21600"/>
              <a:gd name="connsiteY16" fmla="*/ 15108 h 22771"/>
              <a:gd name="connsiteX17" fmla="*/ 135 w 21600"/>
              <a:gd name="connsiteY17" fmla="*/ 15758 h 22771"/>
              <a:gd name="connsiteX18" fmla="*/ 3722 w 21600"/>
              <a:gd name="connsiteY18" fmla="*/ 12946 h 22771"/>
              <a:gd name="connsiteX19" fmla="*/ 0 w 21600"/>
              <a:gd name="connsiteY19" fmla="*/ 9786 h 22771"/>
              <a:gd name="connsiteX20" fmla="*/ 4627 w 21600"/>
              <a:gd name="connsiteY20" fmla="*/ 8788 h 22771"/>
              <a:gd name="connsiteX21" fmla="*/ 370 w 21600"/>
              <a:gd name="connsiteY21" fmla="*/ 3466 h 22771"/>
              <a:gd name="connsiteX22" fmla="*/ 7276 w 21600"/>
              <a:gd name="connsiteY22" fmla="*/ 5501 h 22771"/>
              <a:gd name="connsiteX23" fmla="*/ 8190 w 21600"/>
              <a:gd name="connsiteY23" fmla="*/ 0 h 22771"/>
              <a:gd name="connsiteX24" fmla="*/ 10800 w 21600"/>
              <a:gd name="connsiteY24" fmla="*/ 6971 h 22771"/>
              <a:gd name="connsiteX0" fmla="*/ 10800 w 21600"/>
              <a:gd name="connsiteY0" fmla="*/ 4917 h 22771"/>
              <a:gd name="connsiteX1" fmla="*/ 14522 w 21600"/>
              <a:gd name="connsiteY1" fmla="*/ 1171 h 22771"/>
              <a:gd name="connsiteX2" fmla="*/ 14155 w 21600"/>
              <a:gd name="connsiteY2" fmla="*/ 6496 h 22771"/>
              <a:gd name="connsiteX3" fmla="*/ 18380 w 21600"/>
              <a:gd name="connsiteY3" fmla="*/ 5628 h 22771"/>
              <a:gd name="connsiteX4" fmla="*/ 16702 w 21600"/>
              <a:gd name="connsiteY4" fmla="*/ 8486 h 22771"/>
              <a:gd name="connsiteX5" fmla="*/ 21097 w 21600"/>
              <a:gd name="connsiteY5" fmla="*/ 9308 h 22771"/>
              <a:gd name="connsiteX6" fmla="*/ 17607 w 21600"/>
              <a:gd name="connsiteY6" fmla="*/ 11646 h 22771"/>
              <a:gd name="connsiteX7" fmla="*/ 21600 w 21600"/>
              <a:gd name="connsiteY7" fmla="*/ 14461 h 22771"/>
              <a:gd name="connsiteX8" fmla="*/ 16837 w 21600"/>
              <a:gd name="connsiteY8" fmla="*/ 14113 h 22771"/>
              <a:gd name="connsiteX9" fmla="*/ 18145 w 21600"/>
              <a:gd name="connsiteY9" fmla="*/ 19266 h 22771"/>
              <a:gd name="connsiteX10" fmla="*/ 14020 w 21600"/>
              <a:gd name="connsiteY10" fmla="*/ 15628 h 22771"/>
              <a:gd name="connsiteX11" fmla="*/ 13247 w 21600"/>
              <a:gd name="connsiteY11" fmla="*/ 20908 h 22771"/>
              <a:gd name="connsiteX12" fmla="*/ 10532 w 21600"/>
              <a:gd name="connsiteY12" fmla="*/ 16106 h 22771"/>
              <a:gd name="connsiteX13" fmla="*/ 8485 w 21600"/>
              <a:gd name="connsiteY13" fmla="*/ 22771 h 22771"/>
              <a:gd name="connsiteX14" fmla="*/ 7715 w 21600"/>
              <a:gd name="connsiteY14" fmla="*/ 16798 h 22771"/>
              <a:gd name="connsiteX15" fmla="*/ 4762 w 21600"/>
              <a:gd name="connsiteY15" fmla="*/ 18788 h 22771"/>
              <a:gd name="connsiteX16" fmla="*/ 5667 w 21600"/>
              <a:gd name="connsiteY16" fmla="*/ 15108 h 22771"/>
              <a:gd name="connsiteX17" fmla="*/ 135 w 21600"/>
              <a:gd name="connsiteY17" fmla="*/ 15758 h 22771"/>
              <a:gd name="connsiteX18" fmla="*/ 3722 w 21600"/>
              <a:gd name="connsiteY18" fmla="*/ 12946 h 22771"/>
              <a:gd name="connsiteX19" fmla="*/ 0 w 21600"/>
              <a:gd name="connsiteY19" fmla="*/ 9786 h 22771"/>
              <a:gd name="connsiteX20" fmla="*/ 4627 w 21600"/>
              <a:gd name="connsiteY20" fmla="*/ 8788 h 22771"/>
              <a:gd name="connsiteX21" fmla="*/ 370 w 21600"/>
              <a:gd name="connsiteY21" fmla="*/ 3466 h 22771"/>
              <a:gd name="connsiteX22" fmla="*/ 7276 w 21600"/>
              <a:gd name="connsiteY22" fmla="*/ 5501 h 22771"/>
              <a:gd name="connsiteX23" fmla="*/ 8190 w 21600"/>
              <a:gd name="connsiteY23" fmla="*/ 0 h 22771"/>
              <a:gd name="connsiteX24" fmla="*/ 10800 w 21600"/>
              <a:gd name="connsiteY24" fmla="*/ 4917 h 22771"/>
              <a:gd name="connsiteX0" fmla="*/ 10800 w 21600"/>
              <a:gd name="connsiteY0" fmla="*/ 4917 h 22771"/>
              <a:gd name="connsiteX1" fmla="*/ 14522 w 21600"/>
              <a:gd name="connsiteY1" fmla="*/ 1171 h 22771"/>
              <a:gd name="connsiteX2" fmla="*/ 14155 w 21600"/>
              <a:gd name="connsiteY2" fmla="*/ 6496 h 22771"/>
              <a:gd name="connsiteX3" fmla="*/ 18380 w 21600"/>
              <a:gd name="connsiteY3" fmla="*/ 5628 h 22771"/>
              <a:gd name="connsiteX4" fmla="*/ 16702 w 21600"/>
              <a:gd name="connsiteY4" fmla="*/ 8486 h 22771"/>
              <a:gd name="connsiteX5" fmla="*/ 21097 w 21600"/>
              <a:gd name="connsiteY5" fmla="*/ 9308 h 22771"/>
              <a:gd name="connsiteX6" fmla="*/ 17607 w 21600"/>
              <a:gd name="connsiteY6" fmla="*/ 11646 h 22771"/>
              <a:gd name="connsiteX7" fmla="*/ 21600 w 21600"/>
              <a:gd name="connsiteY7" fmla="*/ 14461 h 22771"/>
              <a:gd name="connsiteX8" fmla="*/ 16837 w 21600"/>
              <a:gd name="connsiteY8" fmla="*/ 14113 h 22771"/>
              <a:gd name="connsiteX9" fmla="*/ 18145 w 21600"/>
              <a:gd name="connsiteY9" fmla="*/ 19266 h 22771"/>
              <a:gd name="connsiteX10" fmla="*/ 14020 w 21600"/>
              <a:gd name="connsiteY10" fmla="*/ 15628 h 22771"/>
              <a:gd name="connsiteX11" fmla="*/ 13247 w 21600"/>
              <a:gd name="connsiteY11" fmla="*/ 20908 h 22771"/>
              <a:gd name="connsiteX12" fmla="*/ 10532 w 21600"/>
              <a:gd name="connsiteY12" fmla="*/ 16106 h 22771"/>
              <a:gd name="connsiteX13" fmla="*/ 8485 w 21600"/>
              <a:gd name="connsiteY13" fmla="*/ 22771 h 22771"/>
              <a:gd name="connsiteX14" fmla="*/ 7715 w 21600"/>
              <a:gd name="connsiteY14" fmla="*/ 16798 h 22771"/>
              <a:gd name="connsiteX15" fmla="*/ 4762 w 21600"/>
              <a:gd name="connsiteY15" fmla="*/ 18788 h 22771"/>
              <a:gd name="connsiteX16" fmla="*/ 5667 w 21600"/>
              <a:gd name="connsiteY16" fmla="*/ 15108 h 22771"/>
              <a:gd name="connsiteX17" fmla="*/ 135 w 21600"/>
              <a:gd name="connsiteY17" fmla="*/ 15758 h 22771"/>
              <a:gd name="connsiteX18" fmla="*/ 3722 w 21600"/>
              <a:gd name="connsiteY18" fmla="*/ 12946 h 22771"/>
              <a:gd name="connsiteX19" fmla="*/ 0 w 21600"/>
              <a:gd name="connsiteY19" fmla="*/ 9786 h 22771"/>
              <a:gd name="connsiteX20" fmla="*/ 4627 w 21600"/>
              <a:gd name="connsiteY20" fmla="*/ 8788 h 22771"/>
              <a:gd name="connsiteX21" fmla="*/ 2652 w 21600"/>
              <a:gd name="connsiteY21" fmla="*/ 2054 h 22771"/>
              <a:gd name="connsiteX22" fmla="*/ 7276 w 21600"/>
              <a:gd name="connsiteY22" fmla="*/ 5501 h 22771"/>
              <a:gd name="connsiteX23" fmla="*/ 8190 w 21600"/>
              <a:gd name="connsiteY23" fmla="*/ 0 h 22771"/>
              <a:gd name="connsiteX24" fmla="*/ 10800 w 21600"/>
              <a:gd name="connsiteY24" fmla="*/ 4917 h 22771"/>
              <a:gd name="connsiteX0" fmla="*/ 10800 w 21600"/>
              <a:gd name="connsiteY0" fmla="*/ 4917 h 22771"/>
              <a:gd name="connsiteX1" fmla="*/ 14522 w 21600"/>
              <a:gd name="connsiteY1" fmla="*/ 1171 h 22771"/>
              <a:gd name="connsiteX2" fmla="*/ 14155 w 21600"/>
              <a:gd name="connsiteY2" fmla="*/ 6496 h 22771"/>
              <a:gd name="connsiteX3" fmla="*/ 18380 w 21600"/>
              <a:gd name="connsiteY3" fmla="*/ 5628 h 22771"/>
              <a:gd name="connsiteX4" fmla="*/ 16702 w 21600"/>
              <a:gd name="connsiteY4" fmla="*/ 8486 h 22771"/>
              <a:gd name="connsiteX5" fmla="*/ 21097 w 21600"/>
              <a:gd name="connsiteY5" fmla="*/ 9308 h 22771"/>
              <a:gd name="connsiteX6" fmla="*/ 17607 w 21600"/>
              <a:gd name="connsiteY6" fmla="*/ 11646 h 22771"/>
              <a:gd name="connsiteX7" fmla="*/ 21600 w 21600"/>
              <a:gd name="connsiteY7" fmla="*/ 14461 h 22771"/>
              <a:gd name="connsiteX8" fmla="*/ 16837 w 21600"/>
              <a:gd name="connsiteY8" fmla="*/ 14113 h 22771"/>
              <a:gd name="connsiteX9" fmla="*/ 18145 w 21600"/>
              <a:gd name="connsiteY9" fmla="*/ 19266 h 22771"/>
              <a:gd name="connsiteX10" fmla="*/ 14020 w 21600"/>
              <a:gd name="connsiteY10" fmla="*/ 15628 h 22771"/>
              <a:gd name="connsiteX11" fmla="*/ 13247 w 21600"/>
              <a:gd name="connsiteY11" fmla="*/ 20908 h 22771"/>
              <a:gd name="connsiteX12" fmla="*/ 10532 w 21600"/>
              <a:gd name="connsiteY12" fmla="*/ 16106 h 22771"/>
              <a:gd name="connsiteX13" fmla="*/ 8485 w 21600"/>
              <a:gd name="connsiteY13" fmla="*/ 22771 h 22771"/>
              <a:gd name="connsiteX14" fmla="*/ 7661 w 21600"/>
              <a:gd name="connsiteY14" fmla="*/ 17568 h 22771"/>
              <a:gd name="connsiteX15" fmla="*/ 4762 w 21600"/>
              <a:gd name="connsiteY15" fmla="*/ 18788 h 22771"/>
              <a:gd name="connsiteX16" fmla="*/ 5667 w 21600"/>
              <a:gd name="connsiteY16" fmla="*/ 15108 h 22771"/>
              <a:gd name="connsiteX17" fmla="*/ 135 w 21600"/>
              <a:gd name="connsiteY17" fmla="*/ 15758 h 22771"/>
              <a:gd name="connsiteX18" fmla="*/ 3722 w 21600"/>
              <a:gd name="connsiteY18" fmla="*/ 12946 h 22771"/>
              <a:gd name="connsiteX19" fmla="*/ 0 w 21600"/>
              <a:gd name="connsiteY19" fmla="*/ 9786 h 22771"/>
              <a:gd name="connsiteX20" fmla="*/ 4627 w 21600"/>
              <a:gd name="connsiteY20" fmla="*/ 8788 h 22771"/>
              <a:gd name="connsiteX21" fmla="*/ 2652 w 21600"/>
              <a:gd name="connsiteY21" fmla="*/ 2054 h 22771"/>
              <a:gd name="connsiteX22" fmla="*/ 7276 w 21600"/>
              <a:gd name="connsiteY22" fmla="*/ 5501 h 22771"/>
              <a:gd name="connsiteX23" fmla="*/ 8190 w 21600"/>
              <a:gd name="connsiteY23" fmla="*/ 0 h 22771"/>
              <a:gd name="connsiteX24" fmla="*/ 10800 w 21600"/>
              <a:gd name="connsiteY24" fmla="*/ 4917 h 22771"/>
              <a:gd name="connsiteX0" fmla="*/ 10800 w 21600"/>
              <a:gd name="connsiteY0" fmla="*/ 4917 h 22771"/>
              <a:gd name="connsiteX1" fmla="*/ 14522 w 21600"/>
              <a:gd name="connsiteY1" fmla="*/ 1171 h 22771"/>
              <a:gd name="connsiteX2" fmla="*/ 14155 w 21600"/>
              <a:gd name="connsiteY2" fmla="*/ 6496 h 22771"/>
              <a:gd name="connsiteX3" fmla="*/ 18380 w 21600"/>
              <a:gd name="connsiteY3" fmla="*/ 5628 h 22771"/>
              <a:gd name="connsiteX4" fmla="*/ 16702 w 21600"/>
              <a:gd name="connsiteY4" fmla="*/ 8486 h 22771"/>
              <a:gd name="connsiteX5" fmla="*/ 21097 w 21600"/>
              <a:gd name="connsiteY5" fmla="*/ 9308 h 22771"/>
              <a:gd name="connsiteX6" fmla="*/ 17607 w 21600"/>
              <a:gd name="connsiteY6" fmla="*/ 11646 h 22771"/>
              <a:gd name="connsiteX7" fmla="*/ 21600 w 21600"/>
              <a:gd name="connsiteY7" fmla="*/ 14461 h 22771"/>
              <a:gd name="connsiteX8" fmla="*/ 16837 w 21600"/>
              <a:gd name="connsiteY8" fmla="*/ 14113 h 22771"/>
              <a:gd name="connsiteX9" fmla="*/ 18145 w 21600"/>
              <a:gd name="connsiteY9" fmla="*/ 19266 h 22771"/>
              <a:gd name="connsiteX10" fmla="*/ 14020 w 21600"/>
              <a:gd name="connsiteY10" fmla="*/ 15628 h 22771"/>
              <a:gd name="connsiteX11" fmla="*/ 13247 w 21600"/>
              <a:gd name="connsiteY11" fmla="*/ 20908 h 22771"/>
              <a:gd name="connsiteX12" fmla="*/ 10532 w 21600"/>
              <a:gd name="connsiteY12" fmla="*/ 16106 h 22771"/>
              <a:gd name="connsiteX13" fmla="*/ 8485 w 21600"/>
              <a:gd name="connsiteY13" fmla="*/ 22771 h 22771"/>
              <a:gd name="connsiteX14" fmla="*/ 7661 w 21600"/>
              <a:gd name="connsiteY14" fmla="*/ 17568 h 22771"/>
              <a:gd name="connsiteX15" fmla="*/ 3846 w 21600"/>
              <a:gd name="connsiteY15" fmla="*/ 21612 h 22771"/>
              <a:gd name="connsiteX16" fmla="*/ 5667 w 21600"/>
              <a:gd name="connsiteY16" fmla="*/ 15108 h 22771"/>
              <a:gd name="connsiteX17" fmla="*/ 135 w 21600"/>
              <a:gd name="connsiteY17" fmla="*/ 15758 h 22771"/>
              <a:gd name="connsiteX18" fmla="*/ 3722 w 21600"/>
              <a:gd name="connsiteY18" fmla="*/ 12946 h 22771"/>
              <a:gd name="connsiteX19" fmla="*/ 0 w 21600"/>
              <a:gd name="connsiteY19" fmla="*/ 9786 h 22771"/>
              <a:gd name="connsiteX20" fmla="*/ 4627 w 21600"/>
              <a:gd name="connsiteY20" fmla="*/ 8788 h 22771"/>
              <a:gd name="connsiteX21" fmla="*/ 2652 w 21600"/>
              <a:gd name="connsiteY21" fmla="*/ 2054 h 22771"/>
              <a:gd name="connsiteX22" fmla="*/ 7276 w 21600"/>
              <a:gd name="connsiteY22" fmla="*/ 5501 h 22771"/>
              <a:gd name="connsiteX23" fmla="*/ 8190 w 21600"/>
              <a:gd name="connsiteY23" fmla="*/ 0 h 22771"/>
              <a:gd name="connsiteX24" fmla="*/ 10800 w 21600"/>
              <a:gd name="connsiteY24" fmla="*/ 4917 h 22771"/>
              <a:gd name="connsiteX0" fmla="*/ 10800 w 21600"/>
              <a:gd name="connsiteY0" fmla="*/ 4917 h 22771"/>
              <a:gd name="connsiteX1" fmla="*/ 14522 w 21600"/>
              <a:gd name="connsiteY1" fmla="*/ 1171 h 22771"/>
              <a:gd name="connsiteX2" fmla="*/ 14155 w 21600"/>
              <a:gd name="connsiteY2" fmla="*/ 6496 h 22771"/>
              <a:gd name="connsiteX3" fmla="*/ 17823 w 21600"/>
              <a:gd name="connsiteY3" fmla="*/ 2676 h 22771"/>
              <a:gd name="connsiteX4" fmla="*/ 16702 w 21600"/>
              <a:gd name="connsiteY4" fmla="*/ 8486 h 22771"/>
              <a:gd name="connsiteX5" fmla="*/ 21097 w 21600"/>
              <a:gd name="connsiteY5" fmla="*/ 9308 h 22771"/>
              <a:gd name="connsiteX6" fmla="*/ 17607 w 21600"/>
              <a:gd name="connsiteY6" fmla="*/ 11646 h 22771"/>
              <a:gd name="connsiteX7" fmla="*/ 21600 w 21600"/>
              <a:gd name="connsiteY7" fmla="*/ 14461 h 22771"/>
              <a:gd name="connsiteX8" fmla="*/ 16837 w 21600"/>
              <a:gd name="connsiteY8" fmla="*/ 14113 h 22771"/>
              <a:gd name="connsiteX9" fmla="*/ 18145 w 21600"/>
              <a:gd name="connsiteY9" fmla="*/ 19266 h 22771"/>
              <a:gd name="connsiteX10" fmla="*/ 14020 w 21600"/>
              <a:gd name="connsiteY10" fmla="*/ 15628 h 22771"/>
              <a:gd name="connsiteX11" fmla="*/ 13247 w 21600"/>
              <a:gd name="connsiteY11" fmla="*/ 20908 h 22771"/>
              <a:gd name="connsiteX12" fmla="*/ 10532 w 21600"/>
              <a:gd name="connsiteY12" fmla="*/ 16106 h 22771"/>
              <a:gd name="connsiteX13" fmla="*/ 8485 w 21600"/>
              <a:gd name="connsiteY13" fmla="*/ 22771 h 22771"/>
              <a:gd name="connsiteX14" fmla="*/ 7661 w 21600"/>
              <a:gd name="connsiteY14" fmla="*/ 17568 h 22771"/>
              <a:gd name="connsiteX15" fmla="*/ 3846 w 21600"/>
              <a:gd name="connsiteY15" fmla="*/ 21612 h 22771"/>
              <a:gd name="connsiteX16" fmla="*/ 5667 w 21600"/>
              <a:gd name="connsiteY16" fmla="*/ 15108 h 22771"/>
              <a:gd name="connsiteX17" fmla="*/ 135 w 21600"/>
              <a:gd name="connsiteY17" fmla="*/ 15758 h 22771"/>
              <a:gd name="connsiteX18" fmla="*/ 3722 w 21600"/>
              <a:gd name="connsiteY18" fmla="*/ 12946 h 22771"/>
              <a:gd name="connsiteX19" fmla="*/ 0 w 21600"/>
              <a:gd name="connsiteY19" fmla="*/ 9786 h 22771"/>
              <a:gd name="connsiteX20" fmla="*/ 4627 w 21600"/>
              <a:gd name="connsiteY20" fmla="*/ 8788 h 22771"/>
              <a:gd name="connsiteX21" fmla="*/ 2652 w 21600"/>
              <a:gd name="connsiteY21" fmla="*/ 2054 h 22771"/>
              <a:gd name="connsiteX22" fmla="*/ 7276 w 21600"/>
              <a:gd name="connsiteY22" fmla="*/ 5501 h 22771"/>
              <a:gd name="connsiteX23" fmla="*/ 8190 w 21600"/>
              <a:gd name="connsiteY23" fmla="*/ 0 h 22771"/>
              <a:gd name="connsiteX24" fmla="*/ 10800 w 21600"/>
              <a:gd name="connsiteY24" fmla="*/ 4917 h 22771"/>
              <a:gd name="connsiteX0" fmla="*/ 10800 w 21600"/>
              <a:gd name="connsiteY0" fmla="*/ 4917 h 22771"/>
              <a:gd name="connsiteX1" fmla="*/ 14522 w 21600"/>
              <a:gd name="connsiteY1" fmla="*/ 1171 h 22771"/>
              <a:gd name="connsiteX2" fmla="*/ 14155 w 21600"/>
              <a:gd name="connsiteY2" fmla="*/ 6496 h 22771"/>
              <a:gd name="connsiteX3" fmla="*/ 17823 w 21600"/>
              <a:gd name="connsiteY3" fmla="*/ 2676 h 22771"/>
              <a:gd name="connsiteX4" fmla="*/ 16702 w 21600"/>
              <a:gd name="connsiteY4" fmla="*/ 8486 h 22771"/>
              <a:gd name="connsiteX5" fmla="*/ 21097 w 21600"/>
              <a:gd name="connsiteY5" fmla="*/ 9308 h 22771"/>
              <a:gd name="connsiteX6" fmla="*/ 17607 w 21600"/>
              <a:gd name="connsiteY6" fmla="*/ 11646 h 22771"/>
              <a:gd name="connsiteX7" fmla="*/ 21600 w 21600"/>
              <a:gd name="connsiteY7" fmla="*/ 14461 h 22771"/>
              <a:gd name="connsiteX8" fmla="*/ 16837 w 21600"/>
              <a:gd name="connsiteY8" fmla="*/ 14113 h 22771"/>
              <a:gd name="connsiteX9" fmla="*/ 18145 w 21600"/>
              <a:gd name="connsiteY9" fmla="*/ 19266 h 22771"/>
              <a:gd name="connsiteX10" fmla="*/ 14020 w 21600"/>
              <a:gd name="connsiteY10" fmla="*/ 15628 h 22771"/>
              <a:gd name="connsiteX11" fmla="*/ 13247 w 21600"/>
              <a:gd name="connsiteY11" fmla="*/ 20908 h 22771"/>
              <a:gd name="connsiteX12" fmla="*/ 10532 w 21600"/>
              <a:gd name="connsiteY12" fmla="*/ 16106 h 22771"/>
              <a:gd name="connsiteX13" fmla="*/ 8485 w 21600"/>
              <a:gd name="connsiteY13" fmla="*/ 22771 h 22771"/>
              <a:gd name="connsiteX14" fmla="*/ 7661 w 21600"/>
              <a:gd name="connsiteY14" fmla="*/ 17568 h 22771"/>
              <a:gd name="connsiteX15" fmla="*/ 3846 w 21600"/>
              <a:gd name="connsiteY15" fmla="*/ 21612 h 22771"/>
              <a:gd name="connsiteX16" fmla="*/ 5667 w 21600"/>
              <a:gd name="connsiteY16" fmla="*/ 15108 h 22771"/>
              <a:gd name="connsiteX17" fmla="*/ 135 w 21600"/>
              <a:gd name="connsiteY17" fmla="*/ 15758 h 22771"/>
              <a:gd name="connsiteX18" fmla="*/ 3722 w 21600"/>
              <a:gd name="connsiteY18" fmla="*/ 12946 h 22771"/>
              <a:gd name="connsiteX19" fmla="*/ 0 w 21600"/>
              <a:gd name="connsiteY19" fmla="*/ 9786 h 22771"/>
              <a:gd name="connsiteX20" fmla="*/ 5292 w 21600"/>
              <a:gd name="connsiteY20" fmla="*/ 8660 h 22771"/>
              <a:gd name="connsiteX21" fmla="*/ 2652 w 21600"/>
              <a:gd name="connsiteY21" fmla="*/ 2054 h 22771"/>
              <a:gd name="connsiteX22" fmla="*/ 7276 w 21600"/>
              <a:gd name="connsiteY22" fmla="*/ 5501 h 22771"/>
              <a:gd name="connsiteX23" fmla="*/ 8190 w 21600"/>
              <a:gd name="connsiteY23" fmla="*/ 0 h 22771"/>
              <a:gd name="connsiteX24" fmla="*/ 10800 w 21600"/>
              <a:gd name="connsiteY24" fmla="*/ 4917 h 2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00" h="22771">
                <a:moveTo>
                  <a:pt x="10800" y="4917"/>
                </a:moveTo>
                <a:lnTo>
                  <a:pt x="14522" y="1171"/>
                </a:lnTo>
                <a:cubicBezTo>
                  <a:pt x="14400" y="2946"/>
                  <a:pt x="14277" y="4721"/>
                  <a:pt x="14155" y="6496"/>
                </a:cubicBezTo>
                <a:lnTo>
                  <a:pt x="17823" y="2676"/>
                </a:lnTo>
                <a:lnTo>
                  <a:pt x="16702" y="8486"/>
                </a:lnTo>
                <a:lnTo>
                  <a:pt x="21097" y="9308"/>
                </a:lnTo>
                <a:lnTo>
                  <a:pt x="17607" y="11646"/>
                </a:lnTo>
                <a:lnTo>
                  <a:pt x="21600" y="14461"/>
                </a:lnTo>
                <a:lnTo>
                  <a:pt x="16837" y="14113"/>
                </a:lnTo>
                <a:lnTo>
                  <a:pt x="18145" y="19266"/>
                </a:lnTo>
                <a:lnTo>
                  <a:pt x="14020" y="15628"/>
                </a:lnTo>
                <a:lnTo>
                  <a:pt x="13247" y="20908"/>
                </a:lnTo>
                <a:lnTo>
                  <a:pt x="10532" y="16106"/>
                </a:lnTo>
                <a:lnTo>
                  <a:pt x="8485" y="22771"/>
                </a:lnTo>
                <a:cubicBezTo>
                  <a:pt x="8228" y="20780"/>
                  <a:pt x="7918" y="19559"/>
                  <a:pt x="7661" y="17568"/>
                </a:cubicBezTo>
                <a:lnTo>
                  <a:pt x="3846" y="21612"/>
                </a:lnTo>
                <a:lnTo>
                  <a:pt x="5667" y="15108"/>
                </a:lnTo>
                <a:lnTo>
                  <a:pt x="135" y="15758"/>
                </a:lnTo>
                <a:lnTo>
                  <a:pt x="3722" y="12946"/>
                </a:lnTo>
                <a:lnTo>
                  <a:pt x="0" y="9786"/>
                </a:lnTo>
                <a:lnTo>
                  <a:pt x="5292" y="8660"/>
                </a:lnTo>
                <a:lnTo>
                  <a:pt x="2652" y="2054"/>
                </a:lnTo>
                <a:lnTo>
                  <a:pt x="7276" y="5501"/>
                </a:lnTo>
                <a:lnTo>
                  <a:pt x="8190" y="0"/>
                </a:lnTo>
                <a:lnTo>
                  <a:pt x="10800" y="4917"/>
                </a:lnTo>
                <a:close/>
              </a:path>
            </a:pathLst>
          </a:custGeom>
          <a:solidFill>
            <a:schemeClr val="accent4"/>
          </a:solidFill>
        </p:spPr>
        <p:txBody>
          <a:bodyPr vert="horz" wrap="square" lIns="0" tIns="72000" rIns="0" bIns="0" rtlCol="0" anchor="ctr" anchorCtr="0">
            <a:noAutofit/>
          </a:bodyPr>
          <a:lstStyle>
            <a:lvl1pPr indent="0">
              <a:spcBef>
                <a:spcPct val="20000"/>
              </a:spcBef>
              <a:buFont typeface="Arial" panose="020B0604020202020204" pitchFamily="34" charset="0"/>
              <a:buNone/>
              <a:defRPr lang="ja-JP" altLang="en-US" sz="2200" b="1" smtClean="0">
                <a:latin typeface="+mn-ea"/>
              </a:defRPr>
            </a:lvl1pPr>
            <a:lvl2pPr indent="0">
              <a:spcBef>
                <a:spcPct val="20000"/>
              </a:spcBef>
              <a:buFont typeface="Arial" panose="020B0604020202020204" pitchFamily="34" charset="0"/>
              <a:buNone/>
              <a:defRPr lang="ja-JP" altLang="en-US" sz="2800" smtClean="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lang="ja-JP" altLang="en-US" sz="2400" smtClean="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lang="ja-JP" altLang="en-US" sz="2000" smtClean="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lang="ja-JP" altLang="en-US"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ja-JP" altLang="en-US" sz="2400" dirty="0">
                <a:solidFill>
                  <a:schemeClr val="bg1"/>
                </a:solidFill>
                <a:latin typeface="+mj-ea"/>
                <a:ea typeface="+mj-ea"/>
              </a:rPr>
              <a:t>あふれたー！</a:t>
            </a:r>
          </a:p>
        </p:txBody>
      </p:sp>
      <p:sp>
        <p:nvSpPr>
          <p:cNvPr id="20" name="テキスト ボックス 19">
            <a:extLst>
              <a:ext uri="{FF2B5EF4-FFF2-40B4-BE49-F238E27FC236}">
                <a16:creationId xmlns:a16="http://schemas.microsoft.com/office/drawing/2014/main" id="{AE23D62C-C63B-978C-FDCE-C2771D78982C}"/>
              </a:ext>
            </a:extLst>
          </p:cNvPr>
          <p:cNvSpPr txBox="1"/>
          <p:nvPr/>
        </p:nvSpPr>
        <p:spPr>
          <a:xfrm>
            <a:off x="1125992" y="3438343"/>
            <a:ext cx="2500954" cy="492443"/>
          </a:xfrm>
          <a:prstGeom prst="rect">
            <a:avLst/>
          </a:prstGeom>
        </p:spPr>
        <p:txBody>
          <a:bodyPr vert="horz" wrap="square" lIns="0" tIns="0" rIns="0" bIns="0" rtlCol="0">
            <a:spAutoFit/>
          </a:bodyPr>
          <a:lstStyle>
            <a:lvl1pPr indent="0">
              <a:spcBef>
                <a:spcPct val="20000"/>
              </a:spcBef>
              <a:buFont typeface="Arial" panose="020B0604020202020204" pitchFamily="34" charset="0"/>
              <a:buNone/>
              <a:defRPr lang="ja-JP" altLang="en-US" sz="2200" b="1" smtClean="0">
                <a:latin typeface="+mn-ea"/>
              </a:defRPr>
            </a:lvl1pPr>
            <a:lvl2pPr indent="0">
              <a:spcBef>
                <a:spcPct val="20000"/>
              </a:spcBef>
              <a:buFont typeface="Arial" panose="020B0604020202020204" pitchFamily="34" charset="0"/>
              <a:buNone/>
              <a:defRPr lang="ja-JP" altLang="en-US" sz="2800" smtClean="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lang="ja-JP" altLang="en-US" sz="2400" smtClean="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lang="ja-JP" altLang="en-US" sz="2000" smtClean="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lang="ja-JP" altLang="en-US"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3200" dirty="0"/>
              <a:t>雨＝ストレス</a:t>
            </a:r>
          </a:p>
        </p:txBody>
      </p:sp>
      <p:pic>
        <p:nvPicPr>
          <p:cNvPr id="14" name="図 13">
            <a:extLst>
              <a:ext uri="{FF2B5EF4-FFF2-40B4-BE49-F238E27FC236}">
                <a16:creationId xmlns:a16="http://schemas.microsoft.com/office/drawing/2014/main" id="{FBB0419E-5F19-F0C9-825A-65241BA654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8807" y="3429000"/>
            <a:ext cx="2721419" cy="2670679"/>
          </a:xfrm>
          <a:prstGeom prst="rect">
            <a:avLst/>
          </a:prstGeom>
        </p:spPr>
      </p:pic>
      <p:pic>
        <p:nvPicPr>
          <p:cNvPr id="26" name="図 25">
            <a:extLst>
              <a:ext uri="{FF2B5EF4-FFF2-40B4-BE49-F238E27FC236}">
                <a16:creationId xmlns:a16="http://schemas.microsoft.com/office/drawing/2014/main" id="{DDC768B3-7764-6689-8E7C-772A4A5D80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80" y="2616563"/>
            <a:ext cx="1273687" cy="1003528"/>
          </a:xfrm>
          <a:prstGeom prst="rect">
            <a:avLst/>
          </a:prstGeom>
        </p:spPr>
      </p:pic>
      <p:pic>
        <p:nvPicPr>
          <p:cNvPr id="27" name="図 26">
            <a:extLst>
              <a:ext uri="{FF2B5EF4-FFF2-40B4-BE49-F238E27FC236}">
                <a16:creationId xmlns:a16="http://schemas.microsoft.com/office/drawing/2014/main" id="{B8A2D1EF-47A2-B879-E097-05D17DCDFB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4861" y="2348236"/>
            <a:ext cx="1558487" cy="1311061"/>
          </a:xfrm>
          <a:prstGeom prst="rect">
            <a:avLst/>
          </a:prstGeom>
        </p:spPr>
      </p:pic>
      <p:pic>
        <p:nvPicPr>
          <p:cNvPr id="28" name="図 27">
            <a:extLst>
              <a:ext uri="{FF2B5EF4-FFF2-40B4-BE49-F238E27FC236}">
                <a16:creationId xmlns:a16="http://schemas.microsoft.com/office/drawing/2014/main" id="{97D94B0F-F214-45A5-64F3-1314883940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6871" y="2648935"/>
            <a:ext cx="1162932" cy="938784"/>
          </a:xfrm>
          <a:prstGeom prst="rect">
            <a:avLst/>
          </a:prstGeom>
        </p:spPr>
      </p:pic>
      <p:grpSp>
        <p:nvGrpSpPr>
          <p:cNvPr id="8" name="グループ化 7">
            <a:extLst>
              <a:ext uri="{FF2B5EF4-FFF2-40B4-BE49-F238E27FC236}">
                <a16:creationId xmlns:a16="http://schemas.microsoft.com/office/drawing/2014/main" id="{8CEAE4FD-882F-F100-CF09-9215101E821D}"/>
              </a:ext>
            </a:extLst>
          </p:cNvPr>
          <p:cNvGrpSpPr/>
          <p:nvPr/>
        </p:nvGrpSpPr>
        <p:grpSpPr>
          <a:xfrm>
            <a:off x="984001" y="1346400"/>
            <a:ext cx="10224001" cy="669600"/>
            <a:chOff x="984001" y="1346400"/>
            <a:chExt cx="10224001" cy="669600"/>
          </a:xfrm>
        </p:grpSpPr>
        <p:sp>
          <p:nvSpPr>
            <p:cNvPr id="9" name="Rectangle 2055">
              <a:extLst>
                <a:ext uri="{FF2B5EF4-FFF2-40B4-BE49-F238E27FC236}">
                  <a16:creationId xmlns:a16="http://schemas.microsoft.com/office/drawing/2014/main" id="{3D52E740-2753-C884-5FA6-B966B4C6261F}"/>
                </a:ext>
              </a:extLst>
            </p:cNvPr>
            <p:cNvSpPr>
              <a:spLocks/>
            </p:cNvSpPr>
            <p:nvPr/>
          </p:nvSpPr>
          <p:spPr bwMode="auto">
            <a:xfrm>
              <a:off x="1271466" y="1349898"/>
              <a:ext cx="9865097"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こころをダムに例えてみよう</a:t>
              </a:r>
            </a:p>
          </p:txBody>
        </p:sp>
        <p:cxnSp>
          <p:nvCxnSpPr>
            <p:cNvPr id="22" name="直線コネクタ 21">
              <a:extLst>
                <a:ext uri="{FF2B5EF4-FFF2-40B4-BE49-F238E27FC236}">
                  <a16:creationId xmlns:a16="http://schemas.microsoft.com/office/drawing/2014/main" id="{86B2E82E-4B03-A876-9348-AC4EE35A49F3}"/>
                </a:ext>
              </a:extLst>
            </p:cNvPr>
            <p:cNvCxnSpPr>
              <a:cxnSpLocks/>
            </p:cNvCxnSpPr>
            <p:nvPr/>
          </p:nvCxnSpPr>
          <p:spPr>
            <a:xfrm>
              <a:off x="984001" y="2016000"/>
              <a:ext cx="10224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752C3A6D-8531-A810-96DB-7EC1D4BC72E9}"/>
                </a:ext>
              </a:extLst>
            </p:cNvPr>
            <p:cNvSpPr/>
            <p:nvPr/>
          </p:nvSpPr>
          <p:spPr>
            <a:xfrm>
              <a:off x="984001" y="1346400"/>
              <a:ext cx="71441" cy="504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158738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6</a:t>
            </a:fld>
            <a:endParaRPr lang="ja-JP" altLang="en-US" dirty="0"/>
          </a:p>
        </p:txBody>
      </p:sp>
      <p:sp>
        <p:nvSpPr>
          <p:cNvPr id="3" name="矢印: 山形 2">
            <a:extLst>
              <a:ext uri="{FF2B5EF4-FFF2-40B4-BE49-F238E27FC236}">
                <a16:creationId xmlns:a16="http://schemas.microsoft.com/office/drawing/2014/main" id="{F940DF75-F1E8-5B38-B637-4771F4E224A0}"/>
              </a:ext>
            </a:extLst>
          </p:cNvPr>
          <p:cNvSpPr/>
          <p:nvPr/>
        </p:nvSpPr>
        <p:spPr>
          <a:xfrm rot="5400000">
            <a:off x="-702694" y="3557421"/>
            <a:ext cx="4536507" cy="576064"/>
          </a:xfrm>
          <a:prstGeom prst="chevron">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3200" b="1" kern="1200" dirty="0"/>
              <a:t>大学</a:t>
            </a:r>
          </a:p>
        </p:txBody>
      </p:sp>
      <p:sp>
        <p:nvSpPr>
          <p:cNvPr id="9" name="テキスト ボックス 8">
            <a:extLst>
              <a:ext uri="{FF2B5EF4-FFF2-40B4-BE49-F238E27FC236}">
                <a16:creationId xmlns:a16="http://schemas.microsoft.com/office/drawing/2014/main" id="{3ABF887F-8C7F-C8C9-740B-884E4392EF84}"/>
              </a:ext>
            </a:extLst>
          </p:cNvPr>
          <p:cNvSpPr txBox="1"/>
          <p:nvPr/>
        </p:nvSpPr>
        <p:spPr>
          <a:xfrm>
            <a:off x="2154226" y="1687416"/>
            <a:ext cx="9126350" cy="2461664"/>
          </a:xfrm>
          <a:prstGeom prst="rect">
            <a:avLst/>
          </a:prstGeom>
          <a:noFill/>
          <a:ln w="9525">
            <a:noFill/>
            <a:miter lim="800000"/>
            <a:headEnd/>
            <a:tailEnd/>
          </a:ln>
        </p:spPr>
        <p:txBody>
          <a:bodyPr wrap="square" lIns="0" tIns="0" rIns="0" bIns="0">
            <a:no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どうすることもできず家にこもっていると、</a:t>
            </a:r>
            <a:br>
              <a:rPr lang="en-US" altLang="ja-JP" dirty="0"/>
            </a:br>
            <a:r>
              <a:rPr lang="ja-JP" altLang="en-US" dirty="0"/>
              <a:t>学校から連絡を受けた家族が突然家に</a:t>
            </a:r>
            <a:br>
              <a:rPr lang="en-US" altLang="ja-JP" dirty="0"/>
            </a:br>
            <a:r>
              <a:rPr lang="ja-JP" altLang="en-US" dirty="0"/>
              <a:t>やってきて、奨学金を使い込んでいることが</a:t>
            </a:r>
            <a:br>
              <a:rPr lang="en-US" altLang="ja-JP" dirty="0"/>
            </a:br>
            <a:r>
              <a:rPr lang="ja-JP" altLang="en-US" dirty="0"/>
              <a:t>ばれてしまいました。</a:t>
            </a:r>
          </a:p>
        </p:txBody>
      </p:sp>
      <p:sp>
        <p:nvSpPr>
          <p:cNvPr id="14" name="テキスト ボックス 13">
            <a:extLst>
              <a:ext uri="{FF2B5EF4-FFF2-40B4-BE49-F238E27FC236}">
                <a16:creationId xmlns:a16="http://schemas.microsoft.com/office/drawing/2014/main" id="{D2335589-EC11-0F38-AE99-D8FF25E239C7}"/>
              </a:ext>
            </a:extLst>
          </p:cNvPr>
          <p:cNvSpPr txBox="1"/>
          <p:nvPr/>
        </p:nvSpPr>
        <p:spPr>
          <a:xfrm>
            <a:off x="2154226" y="4269969"/>
            <a:ext cx="9126350" cy="1815882"/>
          </a:xfrm>
          <a:prstGeom prst="rect">
            <a:avLst/>
          </a:prstGeom>
          <a:noFill/>
          <a:ln w="9525">
            <a:noFill/>
            <a:miter lim="800000"/>
            <a:headEnd/>
            <a:tailEnd/>
          </a:ln>
        </p:spPr>
        <p:txBody>
          <a:bodyPr wrap="square" lIns="0" tIns="0" rIns="0" bIns="0">
            <a:sp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両親に叱られ、もうギャンブルはしないと約束しましたが、心配した両親に説得され相談機関に連れて行かれました。</a:t>
            </a:r>
          </a:p>
        </p:txBody>
      </p:sp>
    </p:spTree>
    <p:extLst>
      <p:ext uri="{BB962C8B-B14F-4D97-AF65-F5344CB8AC3E}">
        <p14:creationId xmlns:p14="http://schemas.microsoft.com/office/powerpoint/2010/main" val="40053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39E155-F9DF-1CBD-4609-8B8E8EA30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046" y="2345193"/>
            <a:ext cx="6471281" cy="3747043"/>
          </a:xfrm>
          <a:prstGeom prst="rect">
            <a:avLst/>
          </a:prstGeom>
        </p:spPr>
      </p:pic>
      <p:sp>
        <p:nvSpPr>
          <p:cNvPr id="12" name="スライド番号プレースホルダー 11">
            <a:extLst>
              <a:ext uri="{FF2B5EF4-FFF2-40B4-BE49-F238E27FC236}">
                <a16:creationId xmlns:a16="http://schemas.microsoft.com/office/drawing/2014/main" id="{9C4406D7-306C-4A6F-D869-C2570F19FC51}"/>
              </a:ext>
            </a:extLst>
          </p:cNvPr>
          <p:cNvSpPr>
            <a:spLocks noGrp="1"/>
          </p:cNvSpPr>
          <p:nvPr>
            <p:ph type="sldNum" sz="quarter" idx="12"/>
          </p:nvPr>
        </p:nvSpPr>
        <p:spPr/>
        <p:txBody>
          <a:bodyPr/>
          <a:lstStyle/>
          <a:p>
            <a:fld id="{31A8A2BA-48A9-43F4-852E-BCA3C59F90C5}" type="slidenum">
              <a:rPr lang="ja-JP" altLang="en-US" smtClean="0"/>
              <a:pPr/>
              <a:t>69</a:t>
            </a:fld>
            <a:endParaRPr lang="ja-JP" altLang="en-US" dirty="0"/>
          </a:p>
        </p:txBody>
      </p:sp>
      <p:sp>
        <p:nvSpPr>
          <p:cNvPr id="14" name="テキスト プレースホルダー 13">
            <a:extLst>
              <a:ext uri="{FF2B5EF4-FFF2-40B4-BE49-F238E27FC236}">
                <a16:creationId xmlns:a16="http://schemas.microsoft.com/office/drawing/2014/main" id="{B07E2081-6C69-17CA-163B-16A29DC04F3D}"/>
              </a:ext>
            </a:extLst>
          </p:cNvPr>
          <p:cNvSpPr>
            <a:spLocks noGrp="1"/>
          </p:cNvSpPr>
          <p:nvPr>
            <p:ph type="body" sz="quarter" idx="13"/>
          </p:nvPr>
        </p:nvSpPr>
        <p:spPr/>
        <p:txBody>
          <a:bodyPr/>
          <a:lstStyle/>
          <a:p>
            <a:r>
              <a:rPr lang="en-US" altLang="ja-JP" dirty="0"/>
              <a:t>｢</a:t>
            </a:r>
            <a:r>
              <a:rPr lang="ja-JP" altLang="en-US" dirty="0"/>
              <a:t>ストレス</a:t>
            </a:r>
            <a:r>
              <a:rPr lang="en-US" altLang="ja-JP" dirty="0"/>
              <a:t>｣</a:t>
            </a:r>
            <a:r>
              <a:rPr lang="ja-JP" altLang="en-US" dirty="0"/>
              <a:t>とは</a:t>
            </a:r>
          </a:p>
        </p:txBody>
      </p:sp>
      <p:sp>
        <p:nvSpPr>
          <p:cNvPr id="15" name="テキスト プレースホルダー 14">
            <a:extLst>
              <a:ext uri="{FF2B5EF4-FFF2-40B4-BE49-F238E27FC236}">
                <a16:creationId xmlns:a16="http://schemas.microsoft.com/office/drawing/2014/main" id="{2E7EA4BD-021E-74B2-49C2-F9FDBEF2C91C}"/>
              </a:ext>
            </a:extLst>
          </p:cNvPr>
          <p:cNvSpPr>
            <a:spLocks noGrp="1"/>
          </p:cNvSpPr>
          <p:nvPr>
            <p:ph type="body" sz="quarter" idx="14"/>
          </p:nvPr>
        </p:nvSpPr>
        <p:spPr/>
        <p:txBody>
          <a:bodyPr/>
          <a:lstStyle/>
          <a:p>
            <a:r>
              <a:rPr lang="en-US" altLang="ja-JP" dirty="0"/>
              <a:t>1</a:t>
            </a:r>
            <a:endParaRPr lang="ja-JP" altLang="en-US" dirty="0"/>
          </a:p>
        </p:txBody>
      </p:sp>
      <p:grpSp>
        <p:nvGrpSpPr>
          <p:cNvPr id="6" name="グループ化 5">
            <a:extLst>
              <a:ext uri="{FF2B5EF4-FFF2-40B4-BE49-F238E27FC236}">
                <a16:creationId xmlns:a16="http://schemas.microsoft.com/office/drawing/2014/main" id="{306AB97F-E2E6-EAB0-60DD-E8F65C75DF2F}"/>
              </a:ext>
            </a:extLst>
          </p:cNvPr>
          <p:cNvGrpSpPr/>
          <p:nvPr/>
        </p:nvGrpSpPr>
        <p:grpSpPr>
          <a:xfrm>
            <a:off x="984000" y="2522237"/>
            <a:ext cx="2807745" cy="648071"/>
            <a:chOff x="984000" y="2522237"/>
            <a:chExt cx="2807744" cy="648072"/>
          </a:xfrm>
        </p:grpSpPr>
        <p:sp>
          <p:nvSpPr>
            <p:cNvPr id="7" name="四角形: 角を丸くする 6">
              <a:extLst>
                <a:ext uri="{FF2B5EF4-FFF2-40B4-BE49-F238E27FC236}">
                  <a16:creationId xmlns:a16="http://schemas.microsoft.com/office/drawing/2014/main" id="{0E76AB09-A76B-C089-DE4F-D63309FC4874}"/>
                </a:ext>
              </a:extLst>
            </p:cNvPr>
            <p:cNvSpPr/>
            <p:nvPr/>
          </p:nvSpPr>
          <p:spPr>
            <a:xfrm>
              <a:off x="984000" y="2522237"/>
              <a:ext cx="2807744" cy="648072"/>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Rectangle 2055">
              <a:extLst>
                <a:ext uri="{FF2B5EF4-FFF2-40B4-BE49-F238E27FC236}">
                  <a16:creationId xmlns:a16="http://schemas.microsoft.com/office/drawing/2014/main" id="{3975C302-C9E2-C2D9-CE35-6CD41EF53040}"/>
                </a:ext>
              </a:extLst>
            </p:cNvPr>
            <p:cNvSpPr>
              <a:spLocks/>
            </p:cNvSpPr>
            <p:nvPr/>
          </p:nvSpPr>
          <p:spPr bwMode="auto">
            <a:xfrm>
              <a:off x="1125991" y="2563801"/>
              <a:ext cx="2500955" cy="577082"/>
            </a:xfrm>
            <a:prstGeom prst="rect">
              <a:avLst/>
            </a:prstGeom>
            <a:solidFill>
              <a:srgbClr val="983657"/>
            </a:solidFill>
            <a:ln w="9525">
              <a:noFill/>
              <a:miter lim="800000"/>
              <a:headEnd/>
              <a:tailEnd/>
            </a:ln>
          </p:spPr>
          <p:txBody>
            <a:bodyPr wrap="square" lIns="0" tIns="0" rIns="0" bIns="0">
              <a:spAutoFit/>
            </a:bodyPr>
            <a:lstStyle/>
            <a:p>
              <a:pPr algn="ctr">
                <a:lnSpc>
                  <a:spcPts val="4500"/>
                </a:lnSpc>
              </a:pPr>
              <a:r>
                <a:rPr lang="ja-JP" altLang="en-US" sz="3200" b="1" dirty="0">
                  <a:solidFill>
                    <a:schemeClr val="bg1"/>
                  </a:solidFill>
                  <a:latin typeface="+mj-ea"/>
                  <a:ea typeface="+mj-ea"/>
                  <a:cs typeface="メイリオ" pitchFamily="50" charset="-128"/>
                </a:rPr>
                <a:t>こころのダム</a:t>
              </a:r>
            </a:p>
          </p:txBody>
        </p:sp>
      </p:grpSp>
      <p:grpSp>
        <p:nvGrpSpPr>
          <p:cNvPr id="3" name="グループ化 2">
            <a:extLst>
              <a:ext uri="{FF2B5EF4-FFF2-40B4-BE49-F238E27FC236}">
                <a16:creationId xmlns:a16="http://schemas.microsoft.com/office/drawing/2014/main" id="{FB0AF98B-8008-33DA-DD95-24594294A389}"/>
              </a:ext>
            </a:extLst>
          </p:cNvPr>
          <p:cNvGrpSpPr/>
          <p:nvPr/>
        </p:nvGrpSpPr>
        <p:grpSpPr>
          <a:xfrm>
            <a:off x="2610435" y="4978235"/>
            <a:ext cx="2499297" cy="1176653"/>
            <a:chOff x="2610434" y="4978232"/>
            <a:chExt cx="2499297" cy="1176652"/>
          </a:xfrm>
        </p:grpSpPr>
        <p:sp>
          <p:nvSpPr>
            <p:cNvPr id="27" name="右矢印 21">
              <a:extLst>
                <a:ext uri="{FF2B5EF4-FFF2-40B4-BE49-F238E27FC236}">
                  <a16:creationId xmlns:a16="http://schemas.microsoft.com/office/drawing/2014/main" id="{A72E113A-6B83-FCD6-18D9-6D8E2ED983FA}"/>
                </a:ext>
              </a:extLst>
            </p:cNvPr>
            <p:cNvSpPr/>
            <p:nvPr/>
          </p:nvSpPr>
          <p:spPr>
            <a:xfrm rot="20260422" flipH="1">
              <a:off x="2610434" y="4978232"/>
              <a:ext cx="2226218" cy="1176652"/>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38100">
              <a:solidFill>
                <a:schemeClr val="tx1"/>
              </a:solidFill>
            </a:ln>
          </p:spPr>
          <p:style>
            <a:lnRef idx="2">
              <a:schemeClr val="accent6"/>
            </a:lnRef>
            <a:fillRef idx="1003">
              <a:schemeClr val="dk2"/>
            </a:fillRef>
            <a:effectRef idx="0">
              <a:schemeClr val="accent6"/>
            </a:effectRef>
            <a:fontRef idx="minor">
              <a:schemeClr val="dk1"/>
            </a:fontRef>
          </p:style>
          <p:txBody>
            <a:bodyPr rtlCol="0" anchor="ctr"/>
            <a:lstStyle/>
            <a:p>
              <a:pPr algn="ctr"/>
              <a:endParaRPr lang="ja-JP"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テキスト ボックス 27">
              <a:extLst>
                <a:ext uri="{FF2B5EF4-FFF2-40B4-BE49-F238E27FC236}">
                  <a16:creationId xmlns:a16="http://schemas.microsoft.com/office/drawing/2014/main" id="{F14978F7-A9CF-7C12-5D6C-5FAE33AF416B}"/>
                </a:ext>
              </a:extLst>
            </p:cNvPr>
            <p:cNvSpPr txBox="1"/>
            <p:nvPr/>
          </p:nvSpPr>
          <p:spPr>
            <a:xfrm rot="20255402">
              <a:off x="2641582" y="5344542"/>
              <a:ext cx="2468149" cy="369333"/>
            </a:xfrm>
            <a:prstGeom prst="rect">
              <a:avLst/>
            </a:prstGeom>
          </p:spPr>
          <p:txBody>
            <a:bodyPr vert="horz" wrap="square" lIns="0" tIns="0" rIns="0" bIns="0" rtlCol="0">
              <a:spAutoFit/>
            </a:bodyPr>
            <a:lstStyle>
              <a:defPPr>
                <a:defRPr lang="ja-JP"/>
              </a:defPPr>
              <a:lvl1pPr indent="0" algn="ctr">
                <a:spcBef>
                  <a:spcPct val="20000"/>
                </a:spcBef>
                <a:buFont typeface="Arial" panose="020B0604020202020204" pitchFamily="34" charset="0"/>
                <a:buNone/>
                <a:defRPr sz="2000" b="1">
                  <a:latin typeface="+mj-ea"/>
                  <a:ea typeface="+mj-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2400" dirty="0"/>
                <a:t>上手に放水</a:t>
              </a:r>
            </a:p>
          </p:txBody>
        </p:sp>
      </p:grpSp>
      <p:sp>
        <p:nvSpPr>
          <p:cNvPr id="5" name="テキスト ボックス 4">
            <a:extLst>
              <a:ext uri="{FF2B5EF4-FFF2-40B4-BE49-F238E27FC236}">
                <a16:creationId xmlns:a16="http://schemas.microsoft.com/office/drawing/2014/main" id="{88C3FE7F-EC22-506F-22BD-BEC5C719AA19}"/>
              </a:ext>
            </a:extLst>
          </p:cNvPr>
          <p:cNvSpPr txBox="1"/>
          <p:nvPr/>
        </p:nvSpPr>
        <p:spPr>
          <a:xfrm>
            <a:off x="1125992" y="3438343"/>
            <a:ext cx="2500954" cy="492443"/>
          </a:xfrm>
          <a:prstGeom prst="rect">
            <a:avLst/>
          </a:prstGeom>
        </p:spPr>
        <p:txBody>
          <a:bodyPr vert="horz" wrap="square" lIns="0" tIns="0" rIns="0" bIns="0" rtlCol="0">
            <a:spAutoFit/>
          </a:bodyPr>
          <a:lstStyle>
            <a:lvl1pPr indent="0">
              <a:spcBef>
                <a:spcPct val="20000"/>
              </a:spcBef>
              <a:buFont typeface="Arial" panose="020B0604020202020204" pitchFamily="34" charset="0"/>
              <a:buNone/>
              <a:defRPr lang="ja-JP" altLang="en-US" sz="2200" b="1" smtClean="0">
                <a:latin typeface="+mn-ea"/>
              </a:defRPr>
            </a:lvl1pPr>
            <a:lvl2pPr indent="0">
              <a:spcBef>
                <a:spcPct val="20000"/>
              </a:spcBef>
              <a:buFont typeface="Arial" panose="020B0604020202020204" pitchFamily="34" charset="0"/>
              <a:buNone/>
              <a:defRPr lang="ja-JP" altLang="en-US" sz="2800" smtClean="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lang="ja-JP" altLang="en-US" sz="2400" smtClean="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lang="ja-JP" altLang="en-US" sz="2000" smtClean="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lang="ja-JP" altLang="en-US"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sz="3200" dirty="0"/>
              <a:t>雨＝ストレス</a:t>
            </a:r>
          </a:p>
        </p:txBody>
      </p:sp>
      <p:pic>
        <p:nvPicPr>
          <p:cNvPr id="11" name="図 10">
            <a:extLst>
              <a:ext uri="{FF2B5EF4-FFF2-40B4-BE49-F238E27FC236}">
                <a16:creationId xmlns:a16="http://schemas.microsoft.com/office/drawing/2014/main" id="{13F09BF6-3D47-0FFF-ACBC-FAEAEC65F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500" y="3270292"/>
            <a:ext cx="2088232" cy="2821944"/>
          </a:xfrm>
          <a:prstGeom prst="rect">
            <a:avLst/>
          </a:prstGeom>
        </p:spPr>
      </p:pic>
      <p:grpSp>
        <p:nvGrpSpPr>
          <p:cNvPr id="10" name="グループ化 9">
            <a:extLst>
              <a:ext uri="{FF2B5EF4-FFF2-40B4-BE49-F238E27FC236}">
                <a16:creationId xmlns:a16="http://schemas.microsoft.com/office/drawing/2014/main" id="{489634A7-F70B-4E0D-4D2C-39EDF8BA7594}"/>
              </a:ext>
            </a:extLst>
          </p:cNvPr>
          <p:cNvGrpSpPr/>
          <p:nvPr/>
        </p:nvGrpSpPr>
        <p:grpSpPr>
          <a:xfrm>
            <a:off x="984001" y="1346400"/>
            <a:ext cx="10224001" cy="669600"/>
            <a:chOff x="984001" y="1346400"/>
            <a:chExt cx="10224001" cy="669600"/>
          </a:xfrm>
        </p:grpSpPr>
        <p:sp>
          <p:nvSpPr>
            <p:cNvPr id="16" name="Rectangle 2055">
              <a:extLst>
                <a:ext uri="{FF2B5EF4-FFF2-40B4-BE49-F238E27FC236}">
                  <a16:creationId xmlns:a16="http://schemas.microsoft.com/office/drawing/2014/main" id="{8BC77B14-E524-75DF-D6F6-ECFDC2284C83}"/>
                </a:ext>
              </a:extLst>
            </p:cNvPr>
            <p:cNvSpPr>
              <a:spLocks/>
            </p:cNvSpPr>
            <p:nvPr/>
          </p:nvSpPr>
          <p:spPr bwMode="auto">
            <a:xfrm>
              <a:off x="1271466" y="1349898"/>
              <a:ext cx="9865097"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こころをダムに例えてみよう</a:t>
              </a:r>
            </a:p>
          </p:txBody>
        </p:sp>
        <p:cxnSp>
          <p:nvCxnSpPr>
            <p:cNvPr id="18" name="直線コネクタ 17">
              <a:extLst>
                <a:ext uri="{FF2B5EF4-FFF2-40B4-BE49-F238E27FC236}">
                  <a16:creationId xmlns:a16="http://schemas.microsoft.com/office/drawing/2014/main" id="{318D09A0-543D-BDD7-CE1B-99CDEE577255}"/>
                </a:ext>
              </a:extLst>
            </p:cNvPr>
            <p:cNvCxnSpPr>
              <a:cxnSpLocks/>
            </p:cNvCxnSpPr>
            <p:nvPr/>
          </p:nvCxnSpPr>
          <p:spPr>
            <a:xfrm>
              <a:off x="984001" y="2016000"/>
              <a:ext cx="10224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233B7D88-93A6-7D13-9B94-DBAB5037AD5B}"/>
                </a:ext>
              </a:extLst>
            </p:cNvPr>
            <p:cNvSpPr/>
            <p:nvPr/>
          </p:nvSpPr>
          <p:spPr>
            <a:xfrm>
              <a:off x="984001" y="1346400"/>
              <a:ext cx="71441" cy="504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318300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BF14A6D3-B6A2-E28F-6204-88BE8A37112E}"/>
              </a:ext>
            </a:extLst>
          </p:cNvPr>
          <p:cNvSpPr>
            <a:spLocks noGrp="1"/>
          </p:cNvSpPr>
          <p:nvPr>
            <p:ph type="sldNum" sz="quarter" idx="12"/>
          </p:nvPr>
        </p:nvSpPr>
        <p:spPr/>
        <p:txBody>
          <a:bodyPr/>
          <a:lstStyle/>
          <a:p>
            <a:fld id="{31A8A2BA-48A9-43F4-852E-BCA3C59F90C5}" type="slidenum">
              <a:rPr lang="ja-JP" altLang="en-US" smtClean="0"/>
              <a:pPr/>
              <a:t>70</a:t>
            </a:fld>
            <a:endParaRPr lang="ja-JP" altLang="en-US" dirty="0"/>
          </a:p>
        </p:txBody>
      </p:sp>
      <p:sp>
        <p:nvSpPr>
          <p:cNvPr id="7" name="テキスト プレースホルダー 6">
            <a:extLst>
              <a:ext uri="{FF2B5EF4-FFF2-40B4-BE49-F238E27FC236}">
                <a16:creationId xmlns:a16="http://schemas.microsoft.com/office/drawing/2014/main" id="{F6D0B816-F710-BA20-1E97-8F47BDE55EA3}"/>
              </a:ext>
            </a:extLst>
          </p:cNvPr>
          <p:cNvSpPr>
            <a:spLocks noGrp="1"/>
          </p:cNvSpPr>
          <p:nvPr>
            <p:ph type="body" sz="quarter" idx="13"/>
          </p:nvPr>
        </p:nvSpPr>
        <p:spPr/>
        <p:txBody>
          <a:bodyPr/>
          <a:lstStyle/>
          <a:p>
            <a:r>
              <a:rPr lang="en-US" altLang="ja-JP" dirty="0"/>
              <a:t>｢</a:t>
            </a:r>
            <a:r>
              <a:rPr lang="ja-JP" altLang="en-US" dirty="0"/>
              <a:t>ストレス</a:t>
            </a:r>
            <a:r>
              <a:rPr lang="en-US" altLang="ja-JP" dirty="0"/>
              <a:t>｣</a:t>
            </a:r>
            <a:r>
              <a:rPr lang="ja-JP" altLang="en-US" dirty="0"/>
              <a:t>のサイン</a:t>
            </a:r>
          </a:p>
        </p:txBody>
      </p:sp>
      <p:sp>
        <p:nvSpPr>
          <p:cNvPr id="11" name="テキスト プレースホルダー 10">
            <a:extLst>
              <a:ext uri="{FF2B5EF4-FFF2-40B4-BE49-F238E27FC236}">
                <a16:creationId xmlns:a16="http://schemas.microsoft.com/office/drawing/2014/main" id="{21089CD5-ADDA-09A7-B0BC-D76A21CB7BAA}"/>
              </a:ext>
            </a:extLst>
          </p:cNvPr>
          <p:cNvSpPr>
            <a:spLocks noGrp="1"/>
          </p:cNvSpPr>
          <p:nvPr>
            <p:ph type="body" sz="quarter" idx="14"/>
          </p:nvPr>
        </p:nvSpPr>
        <p:spPr/>
        <p:txBody>
          <a:bodyPr/>
          <a:lstStyle/>
          <a:p>
            <a:r>
              <a:rPr lang="en-US" altLang="ja-JP" dirty="0"/>
              <a:t>2</a:t>
            </a:r>
            <a:endParaRPr lang="ja-JP" altLang="en-US" dirty="0"/>
          </a:p>
        </p:txBody>
      </p:sp>
      <p:grpSp>
        <p:nvGrpSpPr>
          <p:cNvPr id="2" name="グループ化 1">
            <a:extLst>
              <a:ext uri="{FF2B5EF4-FFF2-40B4-BE49-F238E27FC236}">
                <a16:creationId xmlns:a16="http://schemas.microsoft.com/office/drawing/2014/main" id="{27B63B74-6886-DC26-25F7-7986DECD4B00}"/>
              </a:ext>
            </a:extLst>
          </p:cNvPr>
          <p:cNvGrpSpPr/>
          <p:nvPr/>
        </p:nvGrpSpPr>
        <p:grpSpPr>
          <a:xfrm>
            <a:off x="982662" y="2348880"/>
            <a:ext cx="4825875" cy="3890541"/>
            <a:chOff x="982662" y="2465755"/>
            <a:chExt cx="4825875" cy="3890541"/>
          </a:xfrm>
        </p:grpSpPr>
        <p:sp>
          <p:nvSpPr>
            <p:cNvPr id="22" name="テキスト ボックス 21">
              <a:extLst>
                <a:ext uri="{FF2B5EF4-FFF2-40B4-BE49-F238E27FC236}">
                  <a16:creationId xmlns:a16="http://schemas.microsoft.com/office/drawing/2014/main" id="{A5597EB9-7523-A896-C300-517E108AD785}"/>
                </a:ext>
              </a:extLst>
            </p:cNvPr>
            <p:cNvSpPr txBox="1"/>
            <p:nvPr/>
          </p:nvSpPr>
          <p:spPr>
            <a:xfrm>
              <a:off x="1004585" y="3093864"/>
              <a:ext cx="4646558" cy="3262432"/>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marL="288000" indent="-288000">
                <a:lnSpc>
                  <a:spcPts val="3200"/>
                </a:lnSpc>
                <a:spcAft>
                  <a:spcPts val="600"/>
                </a:spcAft>
                <a:buClr>
                  <a:schemeClr val="accent2"/>
                </a:buClr>
                <a:buFont typeface="Wingdings" panose="05000000000000000000" pitchFamily="2" charset="2"/>
                <a:buChar char="l"/>
              </a:pPr>
              <a:r>
                <a:rPr lang="ja-JP" altLang="en-US" b="0" dirty="0"/>
                <a:t>肩こり、頭痛</a:t>
              </a:r>
              <a:endParaRPr lang="en-US" altLang="ja-JP" b="0" dirty="0"/>
            </a:p>
            <a:p>
              <a:pPr marL="288000" indent="-288000">
                <a:lnSpc>
                  <a:spcPts val="3200"/>
                </a:lnSpc>
                <a:spcAft>
                  <a:spcPts val="600"/>
                </a:spcAft>
                <a:buClr>
                  <a:schemeClr val="accent2"/>
                </a:buClr>
                <a:buFont typeface="Wingdings" panose="05000000000000000000" pitchFamily="2" charset="2"/>
                <a:buChar char="l"/>
              </a:pPr>
              <a:r>
                <a:rPr lang="ja-JP" altLang="en-US" b="0" dirty="0"/>
                <a:t>めまい、耳鳴り　</a:t>
              </a:r>
            </a:p>
            <a:p>
              <a:pPr marL="288000" indent="-288000">
                <a:lnSpc>
                  <a:spcPts val="3200"/>
                </a:lnSpc>
                <a:spcAft>
                  <a:spcPts val="600"/>
                </a:spcAft>
                <a:buClr>
                  <a:schemeClr val="accent2"/>
                </a:buClr>
                <a:buFont typeface="Wingdings" panose="05000000000000000000" pitchFamily="2" charset="2"/>
                <a:buChar char="l"/>
              </a:pPr>
              <a:r>
                <a:rPr lang="ja-JP" altLang="en-US" b="0" dirty="0"/>
                <a:t>腹痛、腰痛</a:t>
              </a:r>
              <a:endParaRPr lang="en-US" altLang="ja-JP" b="0" dirty="0"/>
            </a:p>
            <a:p>
              <a:pPr marL="288000" indent="-288000">
                <a:lnSpc>
                  <a:spcPts val="3200"/>
                </a:lnSpc>
                <a:spcAft>
                  <a:spcPts val="600"/>
                </a:spcAft>
                <a:buClr>
                  <a:schemeClr val="accent2"/>
                </a:buClr>
                <a:buFont typeface="Wingdings" panose="05000000000000000000" pitchFamily="2" charset="2"/>
                <a:buChar char="l"/>
              </a:pPr>
              <a:r>
                <a:rPr lang="ja-JP" altLang="en-US" b="0" dirty="0"/>
                <a:t>下痢、便秘</a:t>
              </a:r>
            </a:p>
            <a:p>
              <a:pPr marL="288000" indent="-288000">
                <a:lnSpc>
                  <a:spcPts val="3200"/>
                </a:lnSpc>
                <a:spcAft>
                  <a:spcPts val="600"/>
                </a:spcAft>
                <a:buClr>
                  <a:schemeClr val="accent2"/>
                </a:buClr>
                <a:buFont typeface="Wingdings" panose="05000000000000000000" pitchFamily="2" charset="2"/>
                <a:buChar char="l"/>
              </a:pPr>
              <a:r>
                <a:rPr lang="ja-JP" altLang="en-US" b="0" dirty="0"/>
                <a:t>寝つきが悪くなる</a:t>
              </a:r>
            </a:p>
            <a:p>
              <a:pPr marL="288000" indent="-288000">
                <a:lnSpc>
                  <a:spcPts val="3200"/>
                </a:lnSpc>
                <a:spcAft>
                  <a:spcPts val="600"/>
                </a:spcAft>
                <a:buClr>
                  <a:schemeClr val="accent2"/>
                </a:buClr>
                <a:buFont typeface="Wingdings" panose="05000000000000000000" pitchFamily="2" charset="2"/>
                <a:buChar char="l"/>
              </a:pPr>
              <a:r>
                <a:rPr lang="ja-JP" altLang="en-US" b="0" dirty="0"/>
                <a:t>食欲がなくなる、食べられなくなる、食べすぎる</a:t>
              </a:r>
            </a:p>
          </p:txBody>
        </p:sp>
        <p:sp>
          <p:nvSpPr>
            <p:cNvPr id="41" name="四角形: 角を丸くする 40">
              <a:extLst>
                <a:ext uri="{FF2B5EF4-FFF2-40B4-BE49-F238E27FC236}">
                  <a16:creationId xmlns:a16="http://schemas.microsoft.com/office/drawing/2014/main" id="{7926D97F-46C2-56EE-8F5A-130BBAA3131A}"/>
                </a:ext>
              </a:extLst>
            </p:cNvPr>
            <p:cNvSpPr/>
            <p:nvPr/>
          </p:nvSpPr>
          <p:spPr>
            <a:xfrm>
              <a:off x="982662" y="2465755"/>
              <a:ext cx="4825875" cy="459189"/>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rtlCol="0" anchor="ctr"/>
            <a:lstStyle/>
            <a:p>
              <a:pPr algn="ctr"/>
              <a:r>
                <a:rPr kumimoji="1" lang="ja-JP" altLang="en-US" sz="2800" b="1" dirty="0">
                  <a:solidFill>
                    <a:schemeClr val="tx1"/>
                  </a:solidFill>
                </a:rPr>
                <a:t>からだのサイン</a:t>
              </a:r>
            </a:p>
          </p:txBody>
        </p:sp>
      </p:grpSp>
      <p:grpSp>
        <p:nvGrpSpPr>
          <p:cNvPr id="3" name="グループ化 2">
            <a:extLst>
              <a:ext uri="{FF2B5EF4-FFF2-40B4-BE49-F238E27FC236}">
                <a16:creationId xmlns:a16="http://schemas.microsoft.com/office/drawing/2014/main" id="{AE756539-3417-79EB-9795-34E85149F2B9}"/>
              </a:ext>
            </a:extLst>
          </p:cNvPr>
          <p:cNvGrpSpPr/>
          <p:nvPr/>
        </p:nvGrpSpPr>
        <p:grpSpPr>
          <a:xfrm>
            <a:off x="6382693" y="2348880"/>
            <a:ext cx="5185915" cy="3890541"/>
            <a:chOff x="6382693" y="2465755"/>
            <a:chExt cx="5185915" cy="3890541"/>
          </a:xfrm>
        </p:grpSpPr>
        <p:sp>
          <p:nvSpPr>
            <p:cNvPr id="39" name="テキスト ボックス 38">
              <a:extLst>
                <a:ext uri="{FF2B5EF4-FFF2-40B4-BE49-F238E27FC236}">
                  <a16:creationId xmlns:a16="http://schemas.microsoft.com/office/drawing/2014/main" id="{D1CA0D42-BAAD-7D70-7023-15A14918C134}"/>
                </a:ext>
              </a:extLst>
            </p:cNvPr>
            <p:cNvSpPr txBox="1"/>
            <p:nvPr/>
          </p:nvSpPr>
          <p:spPr>
            <a:xfrm>
              <a:off x="6540858" y="3093864"/>
              <a:ext cx="5027750" cy="3262432"/>
            </a:xfrm>
            <a:prstGeom prst="rect">
              <a:avLst/>
            </a:prstGeom>
            <a:noFill/>
            <a:ln w="9525">
              <a:noFill/>
              <a:miter lim="800000"/>
              <a:headEnd/>
              <a:tailEnd/>
            </a:ln>
          </p:spPr>
          <p:txBody>
            <a:bodyPr wrap="square" lIns="0" tIns="0" rIns="0" bIns="0">
              <a:spAutoFit/>
            </a:bodyPr>
            <a:lstStyle>
              <a:defPPr>
                <a:defRPr lang="ja-JP"/>
              </a:defPPr>
              <a:lvl1pPr marL="288000" indent="-288000">
                <a:lnSpc>
                  <a:spcPts val="3200"/>
                </a:lnSpc>
                <a:buClr>
                  <a:schemeClr val="accent2"/>
                </a:buClr>
                <a:buFont typeface="Wingdings" panose="05000000000000000000" pitchFamily="2" charset="2"/>
                <a:buChar char="l"/>
                <a:defRPr sz="2000" b="0">
                  <a:latin typeface="+mj-ea"/>
                  <a:ea typeface="+mj-ea"/>
                  <a:cs typeface="メイリオ" pitchFamily="50" charset="-128"/>
                </a:defRPr>
              </a:lvl1pPr>
            </a:lstStyle>
            <a:p>
              <a:pPr>
                <a:spcAft>
                  <a:spcPts val="600"/>
                </a:spcAft>
              </a:pPr>
              <a:r>
                <a:rPr lang="ja-JP" altLang="en-US" sz="2800" dirty="0"/>
                <a:t>イライラする</a:t>
              </a:r>
            </a:p>
            <a:p>
              <a:pPr>
                <a:spcAft>
                  <a:spcPts val="600"/>
                </a:spcAft>
              </a:pPr>
              <a:r>
                <a:rPr kumimoji="1" lang="ja-JP" altLang="en-US" sz="2800" dirty="0">
                  <a:solidFill>
                    <a:schemeClr val="tx1"/>
                  </a:solidFill>
                </a:rPr>
                <a:t>怒りっぽくなる</a:t>
              </a:r>
            </a:p>
            <a:p>
              <a:pPr>
                <a:spcAft>
                  <a:spcPts val="600"/>
                </a:spcAft>
              </a:pPr>
              <a:r>
                <a:rPr lang="ja-JP" altLang="en-US" sz="2800" dirty="0"/>
                <a:t>ちょっとしたことで</a:t>
              </a:r>
              <a:br>
                <a:rPr lang="en-US" altLang="ja-JP" sz="2800" dirty="0"/>
              </a:br>
              <a:r>
                <a:rPr lang="ja-JP" altLang="en-US" sz="2800" dirty="0"/>
                <a:t>泣きたくなる</a:t>
              </a:r>
            </a:p>
            <a:p>
              <a:pPr>
                <a:spcAft>
                  <a:spcPts val="600"/>
                </a:spcAft>
              </a:pPr>
              <a:r>
                <a:rPr lang="ja-JP" altLang="en-US" sz="2800" dirty="0"/>
                <a:t>気分が落ち込む</a:t>
              </a:r>
            </a:p>
            <a:p>
              <a:pPr>
                <a:spcAft>
                  <a:spcPts val="600"/>
                </a:spcAft>
              </a:pPr>
              <a:r>
                <a:rPr lang="ja-JP" altLang="en-US" sz="2800" dirty="0"/>
                <a:t>やる気がなくなる </a:t>
              </a:r>
            </a:p>
            <a:p>
              <a:pPr>
                <a:spcAft>
                  <a:spcPts val="600"/>
                </a:spcAft>
              </a:pPr>
              <a:r>
                <a:rPr lang="ja-JP" altLang="en-US" sz="2800" dirty="0"/>
                <a:t>人づきあいが面倒になる</a:t>
              </a:r>
            </a:p>
          </p:txBody>
        </p:sp>
        <p:sp>
          <p:nvSpPr>
            <p:cNvPr id="42" name="四角形: 角を丸くする 41">
              <a:extLst>
                <a:ext uri="{FF2B5EF4-FFF2-40B4-BE49-F238E27FC236}">
                  <a16:creationId xmlns:a16="http://schemas.microsoft.com/office/drawing/2014/main" id="{AD94938A-364F-811B-177E-4D16E189C3DC}"/>
                </a:ext>
              </a:extLst>
            </p:cNvPr>
            <p:cNvSpPr/>
            <p:nvPr/>
          </p:nvSpPr>
          <p:spPr>
            <a:xfrm>
              <a:off x="6382693" y="2465755"/>
              <a:ext cx="4825875" cy="459189"/>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rtlCol="0" anchor="ctr"/>
            <a:lstStyle/>
            <a:p>
              <a:pPr algn="ctr"/>
              <a:r>
                <a:rPr lang="ja-JP" altLang="en-US" sz="2800" b="1" dirty="0">
                  <a:solidFill>
                    <a:schemeClr val="tx1"/>
                  </a:solidFill>
                </a:rPr>
                <a:t>こころ</a:t>
              </a:r>
              <a:r>
                <a:rPr kumimoji="1" lang="ja-JP" altLang="en-US" sz="2800" b="1" dirty="0">
                  <a:solidFill>
                    <a:schemeClr val="tx1"/>
                  </a:solidFill>
                </a:rPr>
                <a:t>のサイン</a:t>
              </a:r>
            </a:p>
          </p:txBody>
        </p:sp>
      </p:grpSp>
      <p:grpSp>
        <p:nvGrpSpPr>
          <p:cNvPr id="4" name="グループ化 3">
            <a:extLst>
              <a:ext uri="{FF2B5EF4-FFF2-40B4-BE49-F238E27FC236}">
                <a16:creationId xmlns:a16="http://schemas.microsoft.com/office/drawing/2014/main" id="{4B5134D6-0B74-B316-CCB6-52DAA9529591}"/>
              </a:ext>
            </a:extLst>
          </p:cNvPr>
          <p:cNvGrpSpPr/>
          <p:nvPr/>
        </p:nvGrpSpPr>
        <p:grpSpPr>
          <a:xfrm>
            <a:off x="984001" y="1346400"/>
            <a:ext cx="10224001" cy="669600"/>
            <a:chOff x="984001" y="1346400"/>
            <a:chExt cx="10224001" cy="669600"/>
          </a:xfrm>
        </p:grpSpPr>
        <p:sp>
          <p:nvSpPr>
            <p:cNvPr id="5" name="Rectangle 2055">
              <a:extLst>
                <a:ext uri="{FF2B5EF4-FFF2-40B4-BE49-F238E27FC236}">
                  <a16:creationId xmlns:a16="http://schemas.microsoft.com/office/drawing/2014/main" id="{960BF095-8885-7127-BF36-57428AD233D8}"/>
                </a:ext>
              </a:extLst>
            </p:cNvPr>
            <p:cNvSpPr>
              <a:spLocks/>
            </p:cNvSpPr>
            <p:nvPr/>
          </p:nvSpPr>
          <p:spPr bwMode="auto">
            <a:xfrm>
              <a:off x="1271466" y="1349898"/>
              <a:ext cx="9865097"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自分のストレスサインに気づこう　　</a:t>
              </a:r>
            </a:p>
          </p:txBody>
        </p:sp>
        <p:cxnSp>
          <p:nvCxnSpPr>
            <p:cNvPr id="8" name="直線コネクタ 7">
              <a:extLst>
                <a:ext uri="{FF2B5EF4-FFF2-40B4-BE49-F238E27FC236}">
                  <a16:creationId xmlns:a16="http://schemas.microsoft.com/office/drawing/2014/main" id="{E3F91ECE-AC69-E4B2-575F-4F5FA2CDA927}"/>
                </a:ext>
              </a:extLst>
            </p:cNvPr>
            <p:cNvCxnSpPr>
              <a:cxnSpLocks/>
            </p:cNvCxnSpPr>
            <p:nvPr/>
          </p:nvCxnSpPr>
          <p:spPr>
            <a:xfrm>
              <a:off x="984001" y="2016000"/>
              <a:ext cx="10224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49A082D7-259B-9191-C916-81F71093637B}"/>
                </a:ext>
              </a:extLst>
            </p:cNvPr>
            <p:cNvSpPr/>
            <p:nvPr/>
          </p:nvSpPr>
          <p:spPr>
            <a:xfrm>
              <a:off x="984001" y="1346400"/>
              <a:ext cx="71441" cy="504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custDataLst>
      <p:tags r:id="rId1"/>
    </p:custDataLst>
    <p:extLst>
      <p:ext uri="{BB962C8B-B14F-4D97-AF65-F5344CB8AC3E}">
        <p14:creationId xmlns:p14="http://schemas.microsoft.com/office/powerpoint/2010/main" val="19291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EC1B3CE4-62D9-FF40-6438-E0F2D4C5BCD3}"/>
              </a:ext>
            </a:extLst>
          </p:cNvPr>
          <p:cNvSpPr>
            <a:spLocks noGrp="1"/>
          </p:cNvSpPr>
          <p:nvPr>
            <p:ph type="sldNum" sz="quarter" idx="12"/>
          </p:nvPr>
        </p:nvSpPr>
        <p:spPr/>
        <p:txBody>
          <a:bodyPr/>
          <a:lstStyle/>
          <a:p>
            <a:fld id="{31A8A2BA-48A9-43F4-852E-BCA3C59F90C5}" type="slidenum">
              <a:rPr lang="ja-JP" altLang="en-US" smtClean="0"/>
              <a:pPr/>
              <a:t>71</a:t>
            </a:fld>
            <a:endParaRPr lang="ja-JP" altLang="en-US" dirty="0"/>
          </a:p>
        </p:txBody>
      </p:sp>
      <p:sp>
        <p:nvSpPr>
          <p:cNvPr id="13" name="テキスト プレースホルダー 12">
            <a:extLst>
              <a:ext uri="{FF2B5EF4-FFF2-40B4-BE49-F238E27FC236}">
                <a16:creationId xmlns:a16="http://schemas.microsoft.com/office/drawing/2014/main" id="{1C33BFDC-A1BB-5EDC-7C9B-9045082EC61E}"/>
              </a:ext>
            </a:extLst>
          </p:cNvPr>
          <p:cNvSpPr>
            <a:spLocks noGrp="1"/>
          </p:cNvSpPr>
          <p:nvPr>
            <p:ph type="body" sz="quarter" idx="13"/>
          </p:nvPr>
        </p:nvSpPr>
        <p:spPr/>
        <p:txBody>
          <a:bodyPr/>
          <a:lstStyle/>
          <a:p>
            <a:r>
              <a:rPr lang="ja-JP" altLang="en-US" dirty="0"/>
              <a:t>生活習慣を整えよう</a:t>
            </a:r>
          </a:p>
        </p:txBody>
      </p:sp>
      <p:sp>
        <p:nvSpPr>
          <p:cNvPr id="14" name="テキスト プレースホルダー 13">
            <a:extLst>
              <a:ext uri="{FF2B5EF4-FFF2-40B4-BE49-F238E27FC236}">
                <a16:creationId xmlns:a16="http://schemas.microsoft.com/office/drawing/2014/main" id="{358F0A82-B22D-5F4F-F651-D68EDB04BC3E}"/>
              </a:ext>
            </a:extLst>
          </p:cNvPr>
          <p:cNvSpPr>
            <a:spLocks noGrp="1"/>
          </p:cNvSpPr>
          <p:nvPr>
            <p:ph type="body" sz="quarter" idx="14"/>
          </p:nvPr>
        </p:nvSpPr>
        <p:spPr/>
        <p:txBody>
          <a:bodyPr/>
          <a:lstStyle/>
          <a:p>
            <a:r>
              <a:rPr lang="en-US" altLang="ja-JP" dirty="0"/>
              <a:t>3</a:t>
            </a:r>
            <a:endParaRPr lang="ja-JP" altLang="en-US" dirty="0"/>
          </a:p>
        </p:txBody>
      </p:sp>
      <p:grpSp>
        <p:nvGrpSpPr>
          <p:cNvPr id="26" name="グループ化 25">
            <a:extLst>
              <a:ext uri="{FF2B5EF4-FFF2-40B4-BE49-F238E27FC236}">
                <a16:creationId xmlns:a16="http://schemas.microsoft.com/office/drawing/2014/main" id="{F3E280EE-508A-80D4-DA5F-6CB91989814F}"/>
              </a:ext>
            </a:extLst>
          </p:cNvPr>
          <p:cNvGrpSpPr/>
          <p:nvPr/>
        </p:nvGrpSpPr>
        <p:grpSpPr>
          <a:xfrm>
            <a:off x="1271463" y="2386026"/>
            <a:ext cx="8999446" cy="3643715"/>
            <a:chOff x="1271463" y="2386026"/>
            <a:chExt cx="8999446" cy="3643715"/>
          </a:xfrm>
        </p:grpSpPr>
        <p:sp>
          <p:nvSpPr>
            <p:cNvPr id="39" name="テキスト ボックス 38">
              <a:extLst>
                <a:ext uri="{FF2B5EF4-FFF2-40B4-BE49-F238E27FC236}">
                  <a16:creationId xmlns:a16="http://schemas.microsoft.com/office/drawing/2014/main" id="{3AF0971F-49F8-BFEF-60FF-885AAA135476}"/>
                </a:ext>
              </a:extLst>
            </p:cNvPr>
            <p:cNvSpPr txBox="1"/>
            <p:nvPr/>
          </p:nvSpPr>
          <p:spPr>
            <a:xfrm>
              <a:off x="1484562" y="4106137"/>
              <a:ext cx="5291215" cy="192360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marL="288028" indent="-288028">
                <a:lnSpc>
                  <a:spcPts val="5000"/>
                </a:lnSpc>
                <a:buClr>
                  <a:schemeClr val="accent2"/>
                </a:buClr>
                <a:buFont typeface="Wingdings" panose="05000000000000000000" pitchFamily="2" charset="2"/>
                <a:buChar char="l"/>
              </a:pPr>
              <a:r>
                <a:rPr lang="ja-JP" altLang="en-US" sz="3600" b="0" dirty="0"/>
                <a:t>寝る・休む</a:t>
              </a:r>
            </a:p>
            <a:p>
              <a:pPr marL="288028" indent="-288028">
                <a:lnSpc>
                  <a:spcPts val="5000"/>
                </a:lnSpc>
                <a:buClr>
                  <a:schemeClr val="accent2"/>
                </a:buClr>
                <a:buFont typeface="Wingdings" panose="05000000000000000000" pitchFamily="2" charset="2"/>
                <a:buChar char="l"/>
              </a:pPr>
              <a:r>
                <a:rPr lang="ja-JP" altLang="en-US" sz="3600" b="0" dirty="0"/>
                <a:t>食べる（栄養をとる）</a:t>
              </a:r>
            </a:p>
            <a:p>
              <a:pPr marL="288028" indent="-288028">
                <a:lnSpc>
                  <a:spcPts val="5000"/>
                </a:lnSpc>
                <a:buClr>
                  <a:schemeClr val="accent2"/>
                </a:buClr>
                <a:buFont typeface="Wingdings" panose="05000000000000000000" pitchFamily="2" charset="2"/>
                <a:buChar char="l"/>
              </a:pPr>
              <a:r>
                <a:rPr lang="ja-JP" altLang="en-US" sz="3600" b="0" dirty="0"/>
                <a:t>体をうごかす</a:t>
              </a:r>
            </a:p>
          </p:txBody>
        </p:sp>
        <p:sp>
          <p:nvSpPr>
            <p:cNvPr id="33" name="Rectangle 2055">
              <a:extLst>
                <a:ext uri="{FF2B5EF4-FFF2-40B4-BE49-F238E27FC236}">
                  <a16:creationId xmlns:a16="http://schemas.microsoft.com/office/drawing/2014/main" id="{E1FC9F02-DAB6-EB79-5DD3-D3C3E8A27E93}"/>
                </a:ext>
              </a:extLst>
            </p:cNvPr>
            <p:cNvSpPr>
              <a:spLocks noChangeArrowheads="1"/>
            </p:cNvSpPr>
            <p:nvPr/>
          </p:nvSpPr>
          <p:spPr bwMode="auto">
            <a:xfrm>
              <a:off x="1271463" y="2386026"/>
              <a:ext cx="8999446" cy="1485022"/>
            </a:xfrm>
            <a:prstGeom prst="rect">
              <a:avLst/>
            </a:prstGeom>
            <a:noFill/>
            <a:ln w="9525">
              <a:noFill/>
              <a:miter lim="800000"/>
              <a:headEnd/>
              <a:tailEnd/>
            </a:ln>
          </p:spPr>
          <p:txBody>
            <a:bodyPr wrap="square" lIns="0" tIns="0" rIns="0" bIns="0">
              <a:spAutoFit/>
            </a:bodyPr>
            <a:lstStyle/>
            <a:p>
              <a:pPr>
                <a:lnSpc>
                  <a:spcPts val="6000"/>
                </a:lnSpc>
              </a:pPr>
              <a:r>
                <a:rPr lang="ja-JP" altLang="en-US" sz="3600" b="1" dirty="0">
                  <a:latin typeface="+mj-ea"/>
                  <a:ea typeface="+mj-ea"/>
                  <a:cs typeface="メイリオ" pitchFamily="50" charset="-128"/>
                </a:rPr>
                <a:t>生活習慣を整えるようにこころがけると、ストレスに対処しやすくなります。</a:t>
              </a:r>
            </a:p>
          </p:txBody>
        </p:sp>
      </p:grpSp>
      <p:grpSp>
        <p:nvGrpSpPr>
          <p:cNvPr id="23" name="グループ化 22">
            <a:extLst>
              <a:ext uri="{FF2B5EF4-FFF2-40B4-BE49-F238E27FC236}">
                <a16:creationId xmlns:a16="http://schemas.microsoft.com/office/drawing/2014/main" id="{CAD11B0A-0B43-3455-F8BA-C67685C3BDC8}"/>
              </a:ext>
            </a:extLst>
          </p:cNvPr>
          <p:cNvGrpSpPr/>
          <p:nvPr/>
        </p:nvGrpSpPr>
        <p:grpSpPr>
          <a:xfrm>
            <a:off x="6976225" y="3945191"/>
            <a:ext cx="4156016" cy="2084550"/>
            <a:chOff x="6263182" y="3404947"/>
            <a:chExt cx="5023143" cy="2519478"/>
          </a:xfrm>
        </p:grpSpPr>
        <p:pic>
          <p:nvPicPr>
            <p:cNvPr id="4" name="図 3">
              <a:extLst>
                <a:ext uri="{FF2B5EF4-FFF2-40B4-BE49-F238E27FC236}">
                  <a16:creationId xmlns:a16="http://schemas.microsoft.com/office/drawing/2014/main" id="{06F13897-D9BD-882D-A3EB-1BF598BCDB2B}"/>
                </a:ext>
              </a:extLst>
            </p:cNvPr>
            <p:cNvPicPr>
              <a:picLocks noChangeAspect="1"/>
            </p:cNvPicPr>
            <p:nvPr/>
          </p:nvPicPr>
          <p:blipFill rotWithShape="1">
            <a:blip r:embed="rId4">
              <a:extLst>
                <a:ext uri="{28A0092B-C50C-407E-A947-70E740481C1C}">
                  <a14:useLocalDpi xmlns:a14="http://schemas.microsoft.com/office/drawing/2010/main" val="0"/>
                </a:ext>
              </a:extLst>
            </a:blip>
            <a:srcRect l="1" t="-1" r="959" b="2404"/>
            <a:stretch/>
          </p:blipFill>
          <p:spPr>
            <a:xfrm>
              <a:off x="6263182" y="4065889"/>
              <a:ext cx="2262274" cy="1858536"/>
            </a:xfrm>
            <a:prstGeom prst="rect">
              <a:avLst/>
            </a:prstGeom>
          </p:spPr>
        </p:pic>
        <p:pic>
          <p:nvPicPr>
            <p:cNvPr id="19" name="図 18">
              <a:extLst>
                <a:ext uri="{FF2B5EF4-FFF2-40B4-BE49-F238E27FC236}">
                  <a16:creationId xmlns:a16="http://schemas.microsoft.com/office/drawing/2014/main" id="{B9A7298A-B76F-556B-EAAA-6D1576E2E1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6140" y="3404947"/>
              <a:ext cx="2150185" cy="2280000"/>
            </a:xfrm>
            <a:prstGeom prst="rect">
              <a:avLst/>
            </a:prstGeom>
          </p:spPr>
        </p:pic>
      </p:grpSp>
      <p:grpSp>
        <p:nvGrpSpPr>
          <p:cNvPr id="2" name="グループ化 1">
            <a:extLst>
              <a:ext uri="{FF2B5EF4-FFF2-40B4-BE49-F238E27FC236}">
                <a16:creationId xmlns:a16="http://schemas.microsoft.com/office/drawing/2014/main" id="{D1634E09-C819-FED3-3518-06343CB80911}"/>
              </a:ext>
            </a:extLst>
          </p:cNvPr>
          <p:cNvGrpSpPr/>
          <p:nvPr/>
        </p:nvGrpSpPr>
        <p:grpSpPr>
          <a:xfrm>
            <a:off x="984001" y="1346400"/>
            <a:ext cx="10224001" cy="669600"/>
            <a:chOff x="984001" y="1346400"/>
            <a:chExt cx="10224001" cy="669600"/>
          </a:xfrm>
        </p:grpSpPr>
        <p:sp>
          <p:nvSpPr>
            <p:cNvPr id="7" name="Rectangle 2055">
              <a:extLst>
                <a:ext uri="{FF2B5EF4-FFF2-40B4-BE49-F238E27FC236}">
                  <a16:creationId xmlns:a16="http://schemas.microsoft.com/office/drawing/2014/main" id="{D1A95DEA-A3F5-6D67-64ED-4D84BE83C1DE}"/>
                </a:ext>
              </a:extLst>
            </p:cNvPr>
            <p:cNvSpPr>
              <a:spLocks/>
            </p:cNvSpPr>
            <p:nvPr/>
          </p:nvSpPr>
          <p:spPr bwMode="auto">
            <a:xfrm>
              <a:off x="1271466" y="1349898"/>
              <a:ext cx="9865097" cy="553998"/>
            </a:xfrm>
            <a:prstGeom prst="rect">
              <a:avLst/>
            </a:prstGeom>
            <a:noFill/>
            <a:ln w="9525">
              <a:noFill/>
              <a:miter lim="800000"/>
              <a:headEnd/>
              <a:tailEnd/>
            </a:ln>
          </p:spPr>
          <p:txBody>
            <a:bodyPr wrap="square" lIns="0" tIns="0" rIns="0" bIns="0">
              <a:spAutoFit/>
            </a:bodyPr>
            <a:lstStyle/>
            <a:p>
              <a:r>
                <a:rPr lang="ja-JP" altLang="en-US" sz="3600" b="1" dirty="0"/>
                <a:t>生活習慣を整えよう</a:t>
              </a:r>
            </a:p>
          </p:txBody>
        </p:sp>
        <p:cxnSp>
          <p:nvCxnSpPr>
            <p:cNvPr id="16" name="直線コネクタ 15">
              <a:extLst>
                <a:ext uri="{FF2B5EF4-FFF2-40B4-BE49-F238E27FC236}">
                  <a16:creationId xmlns:a16="http://schemas.microsoft.com/office/drawing/2014/main" id="{5E9E3990-CE8B-4CCE-8591-F8075531C802}"/>
                </a:ext>
              </a:extLst>
            </p:cNvPr>
            <p:cNvCxnSpPr>
              <a:cxnSpLocks/>
            </p:cNvCxnSpPr>
            <p:nvPr/>
          </p:nvCxnSpPr>
          <p:spPr>
            <a:xfrm>
              <a:off x="984001" y="2016000"/>
              <a:ext cx="10224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8CD6C140-FE34-4DF1-9638-19574312A756}"/>
                </a:ext>
              </a:extLst>
            </p:cNvPr>
            <p:cNvSpPr/>
            <p:nvPr/>
          </p:nvSpPr>
          <p:spPr>
            <a:xfrm>
              <a:off x="984001" y="1346400"/>
              <a:ext cx="71441" cy="504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custDataLst>
      <p:tags r:id="rId1"/>
    </p:custDataLst>
    <p:extLst>
      <p:ext uri="{BB962C8B-B14F-4D97-AF65-F5344CB8AC3E}">
        <p14:creationId xmlns:p14="http://schemas.microsoft.com/office/powerpoint/2010/main" val="406981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7F2B4C9-5A1A-198B-0804-B645DE364B52}"/>
              </a:ext>
            </a:extLst>
          </p:cNvPr>
          <p:cNvSpPr>
            <a:spLocks noGrp="1"/>
          </p:cNvSpPr>
          <p:nvPr>
            <p:ph type="sldNum" sz="quarter" idx="12"/>
          </p:nvPr>
        </p:nvSpPr>
        <p:spPr/>
        <p:txBody>
          <a:bodyPr/>
          <a:lstStyle/>
          <a:p>
            <a:fld id="{31A8A2BA-48A9-43F4-852E-BCA3C59F90C5}" type="slidenum">
              <a:rPr lang="ja-JP" altLang="en-US" smtClean="0"/>
              <a:pPr/>
              <a:t>72</a:t>
            </a:fld>
            <a:endParaRPr lang="ja-JP" altLang="en-US" dirty="0"/>
          </a:p>
        </p:txBody>
      </p:sp>
      <p:sp>
        <p:nvSpPr>
          <p:cNvPr id="5" name="テキスト プレースホルダー 4">
            <a:extLst>
              <a:ext uri="{FF2B5EF4-FFF2-40B4-BE49-F238E27FC236}">
                <a16:creationId xmlns:a16="http://schemas.microsoft.com/office/drawing/2014/main" id="{4C8CD436-445B-FEEA-47F4-25B8CFB73A0C}"/>
              </a:ext>
            </a:extLst>
          </p:cNvPr>
          <p:cNvSpPr>
            <a:spLocks noGrp="1"/>
          </p:cNvSpPr>
          <p:nvPr>
            <p:ph type="body" sz="quarter" idx="13"/>
          </p:nvPr>
        </p:nvSpPr>
        <p:spPr/>
        <p:txBody>
          <a:bodyPr/>
          <a:lstStyle/>
          <a:p>
            <a:r>
              <a:rPr lang="en-US" altLang="ja-JP" dirty="0"/>
              <a:t>｢</a:t>
            </a:r>
            <a:r>
              <a:rPr lang="ja-JP" altLang="en-US" dirty="0"/>
              <a:t>ストレス</a:t>
            </a:r>
            <a:r>
              <a:rPr lang="en-US" altLang="ja-JP" dirty="0"/>
              <a:t>｣</a:t>
            </a:r>
            <a:r>
              <a:rPr lang="ja-JP" altLang="en-US" dirty="0"/>
              <a:t>の対処法</a:t>
            </a:r>
          </a:p>
        </p:txBody>
      </p:sp>
      <p:sp>
        <p:nvSpPr>
          <p:cNvPr id="6" name="テキスト プレースホルダー 5">
            <a:extLst>
              <a:ext uri="{FF2B5EF4-FFF2-40B4-BE49-F238E27FC236}">
                <a16:creationId xmlns:a16="http://schemas.microsoft.com/office/drawing/2014/main" id="{97216BD6-D612-2EF3-AD25-DCFA6F6F9C76}"/>
              </a:ext>
            </a:extLst>
          </p:cNvPr>
          <p:cNvSpPr>
            <a:spLocks noGrp="1"/>
          </p:cNvSpPr>
          <p:nvPr>
            <p:ph type="body" sz="quarter" idx="14"/>
          </p:nvPr>
        </p:nvSpPr>
        <p:spPr/>
        <p:txBody>
          <a:bodyPr/>
          <a:lstStyle/>
          <a:p>
            <a:r>
              <a:rPr lang="en-US" altLang="ja-JP" dirty="0"/>
              <a:t>4</a:t>
            </a:r>
            <a:endParaRPr lang="ja-JP" altLang="en-US" dirty="0"/>
          </a:p>
        </p:txBody>
      </p:sp>
      <p:pic>
        <p:nvPicPr>
          <p:cNvPr id="38" name="図 37">
            <a:extLst>
              <a:ext uri="{FF2B5EF4-FFF2-40B4-BE49-F238E27FC236}">
                <a16:creationId xmlns:a16="http://schemas.microsoft.com/office/drawing/2014/main" id="{E98B19A6-A28F-0FE0-9B20-8181474CDC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652" y="3875845"/>
            <a:ext cx="3092262" cy="2284640"/>
          </a:xfrm>
          <a:prstGeom prst="rect">
            <a:avLst/>
          </a:prstGeom>
        </p:spPr>
      </p:pic>
      <p:grpSp>
        <p:nvGrpSpPr>
          <p:cNvPr id="23" name="グループ化 22">
            <a:extLst>
              <a:ext uri="{FF2B5EF4-FFF2-40B4-BE49-F238E27FC236}">
                <a16:creationId xmlns:a16="http://schemas.microsoft.com/office/drawing/2014/main" id="{6EBB7496-B0A8-B96A-8D1D-04AD3F658D24}"/>
              </a:ext>
            </a:extLst>
          </p:cNvPr>
          <p:cNvGrpSpPr/>
          <p:nvPr/>
        </p:nvGrpSpPr>
        <p:grpSpPr>
          <a:xfrm>
            <a:off x="5735960" y="3713136"/>
            <a:ext cx="3899952" cy="2384427"/>
            <a:chOff x="6641435" y="2197727"/>
            <a:chExt cx="4731084" cy="2604261"/>
          </a:xfrm>
        </p:grpSpPr>
        <p:sp>
          <p:nvSpPr>
            <p:cNvPr id="24" name="楕円 23">
              <a:extLst>
                <a:ext uri="{FF2B5EF4-FFF2-40B4-BE49-F238E27FC236}">
                  <a16:creationId xmlns:a16="http://schemas.microsoft.com/office/drawing/2014/main" id="{59CB7241-2B7F-BF37-AE27-1D8D2587ED9A}"/>
                </a:ext>
              </a:extLst>
            </p:cNvPr>
            <p:cNvSpPr/>
            <p:nvPr/>
          </p:nvSpPr>
          <p:spPr>
            <a:xfrm>
              <a:off x="6641435" y="2197727"/>
              <a:ext cx="4731084" cy="2604261"/>
            </a:xfrm>
            <a:prstGeom prst="ellipse">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a:extLst>
                <a:ext uri="{FF2B5EF4-FFF2-40B4-BE49-F238E27FC236}">
                  <a16:creationId xmlns:a16="http://schemas.microsoft.com/office/drawing/2014/main" id="{98674888-1794-27C9-D62D-F32737AF4890}"/>
                </a:ext>
              </a:extLst>
            </p:cNvPr>
            <p:cNvSpPr txBox="1"/>
            <p:nvPr/>
          </p:nvSpPr>
          <p:spPr>
            <a:xfrm>
              <a:off x="7294318" y="2699287"/>
              <a:ext cx="3399294" cy="1847573"/>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gn="ctr">
                <a:lnSpc>
                  <a:spcPct val="100000"/>
                </a:lnSpc>
              </a:pPr>
              <a:r>
                <a:rPr lang="ja-JP" altLang="en-US" sz="3200" dirty="0"/>
                <a:t>自分に合った</a:t>
              </a:r>
              <a:endParaRPr lang="en-US" altLang="ja-JP" sz="3200" dirty="0"/>
            </a:p>
            <a:p>
              <a:pPr algn="ctr">
                <a:lnSpc>
                  <a:spcPct val="100000"/>
                </a:lnSpc>
              </a:pPr>
              <a:r>
                <a:rPr lang="ja-JP" altLang="en-US" sz="3200" dirty="0"/>
                <a:t>対処法を</a:t>
              </a:r>
              <a:endParaRPr lang="en-US" altLang="ja-JP" sz="3200" dirty="0"/>
            </a:p>
            <a:p>
              <a:pPr algn="ctr">
                <a:lnSpc>
                  <a:spcPct val="100000"/>
                </a:lnSpc>
              </a:pPr>
              <a:r>
                <a:rPr lang="ja-JP" altLang="en-US" sz="3200" dirty="0"/>
                <a:t>見つけよう</a:t>
              </a:r>
            </a:p>
          </p:txBody>
        </p:sp>
      </p:grpSp>
      <p:grpSp>
        <p:nvGrpSpPr>
          <p:cNvPr id="3" name="グループ化 2">
            <a:extLst>
              <a:ext uri="{FF2B5EF4-FFF2-40B4-BE49-F238E27FC236}">
                <a16:creationId xmlns:a16="http://schemas.microsoft.com/office/drawing/2014/main" id="{8465BCB5-81FA-9AAF-BA3E-17E23AF07457}"/>
              </a:ext>
            </a:extLst>
          </p:cNvPr>
          <p:cNvGrpSpPr/>
          <p:nvPr/>
        </p:nvGrpSpPr>
        <p:grpSpPr>
          <a:xfrm>
            <a:off x="984001" y="1346400"/>
            <a:ext cx="10224001" cy="669600"/>
            <a:chOff x="984001" y="1346400"/>
            <a:chExt cx="10224001" cy="669600"/>
          </a:xfrm>
        </p:grpSpPr>
        <p:sp>
          <p:nvSpPr>
            <p:cNvPr id="7" name="Rectangle 2055">
              <a:extLst>
                <a:ext uri="{FF2B5EF4-FFF2-40B4-BE49-F238E27FC236}">
                  <a16:creationId xmlns:a16="http://schemas.microsoft.com/office/drawing/2014/main" id="{F560F88A-D1AE-67F2-1BC9-4FA8BE166745}"/>
                </a:ext>
              </a:extLst>
            </p:cNvPr>
            <p:cNvSpPr>
              <a:spLocks/>
            </p:cNvSpPr>
            <p:nvPr/>
          </p:nvSpPr>
          <p:spPr bwMode="auto">
            <a:xfrm>
              <a:off x="1271466" y="1361773"/>
              <a:ext cx="9865097" cy="553998"/>
            </a:xfrm>
            <a:prstGeom prst="rect">
              <a:avLst/>
            </a:prstGeom>
            <a:noFill/>
            <a:ln w="9525">
              <a:noFill/>
              <a:miter lim="800000"/>
              <a:headEnd/>
              <a:tailEnd/>
            </a:ln>
          </p:spPr>
          <p:txBody>
            <a:bodyPr wrap="square" lIns="0" tIns="0" rIns="0" bIns="0">
              <a:spAutoFit/>
            </a:bodyPr>
            <a:lstStyle/>
            <a:p>
              <a:r>
                <a:rPr lang="ja-JP" altLang="en-US" sz="3600" b="1" dirty="0"/>
                <a:t>たまったエネルギーを発散させよう</a:t>
              </a:r>
            </a:p>
          </p:txBody>
        </p:sp>
        <p:cxnSp>
          <p:nvCxnSpPr>
            <p:cNvPr id="9" name="直線コネクタ 8">
              <a:extLst>
                <a:ext uri="{FF2B5EF4-FFF2-40B4-BE49-F238E27FC236}">
                  <a16:creationId xmlns:a16="http://schemas.microsoft.com/office/drawing/2014/main" id="{715B8250-6ED0-00F0-BD73-4386B6F9C964}"/>
                </a:ext>
              </a:extLst>
            </p:cNvPr>
            <p:cNvCxnSpPr>
              <a:cxnSpLocks/>
            </p:cNvCxnSpPr>
            <p:nvPr/>
          </p:nvCxnSpPr>
          <p:spPr>
            <a:xfrm>
              <a:off x="984001" y="2016000"/>
              <a:ext cx="10224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42214612-F54B-BA50-229D-8DC930103F44}"/>
                </a:ext>
              </a:extLst>
            </p:cNvPr>
            <p:cNvSpPr/>
            <p:nvPr/>
          </p:nvSpPr>
          <p:spPr>
            <a:xfrm>
              <a:off x="984001" y="1346400"/>
              <a:ext cx="71441" cy="504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6" name="グループ化 35">
            <a:extLst>
              <a:ext uri="{FF2B5EF4-FFF2-40B4-BE49-F238E27FC236}">
                <a16:creationId xmlns:a16="http://schemas.microsoft.com/office/drawing/2014/main" id="{2CEAA51C-CB22-DB4D-F269-599D7ADADDD7}"/>
              </a:ext>
            </a:extLst>
          </p:cNvPr>
          <p:cNvGrpSpPr/>
          <p:nvPr/>
        </p:nvGrpSpPr>
        <p:grpSpPr>
          <a:xfrm>
            <a:off x="1019467" y="2311525"/>
            <a:ext cx="9246725" cy="3847207"/>
            <a:chOff x="1313771" y="2394040"/>
            <a:chExt cx="7906901" cy="3847207"/>
          </a:xfrm>
        </p:grpSpPr>
        <p:sp>
          <p:nvSpPr>
            <p:cNvPr id="41" name="テキスト ボックス 40">
              <a:extLst>
                <a:ext uri="{FF2B5EF4-FFF2-40B4-BE49-F238E27FC236}">
                  <a16:creationId xmlns:a16="http://schemas.microsoft.com/office/drawing/2014/main" id="{34C2654B-F78B-393F-8D34-A8C86735ED0B}"/>
                </a:ext>
              </a:extLst>
            </p:cNvPr>
            <p:cNvSpPr txBox="1"/>
            <p:nvPr/>
          </p:nvSpPr>
          <p:spPr>
            <a:xfrm>
              <a:off x="1313771" y="2394040"/>
              <a:ext cx="4588301" cy="3847207"/>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marL="288028" indent="-288028">
                <a:lnSpc>
                  <a:spcPts val="5000"/>
                </a:lnSpc>
                <a:buClr>
                  <a:schemeClr val="accent2"/>
                </a:buClr>
                <a:buFont typeface="Wingdings" panose="05000000000000000000" pitchFamily="2" charset="2"/>
                <a:buChar char="l"/>
              </a:pPr>
              <a:r>
                <a:rPr lang="ja-JP" altLang="en-US" sz="3600" b="0" dirty="0"/>
                <a:t>友だちにぐちる</a:t>
              </a:r>
            </a:p>
            <a:p>
              <a:pPr marL="288028" indent="-288028">
                <a:lnSpc>
                  <a:spcPts val="5000"/>
                </a:lnSpc>
                <a:buClr>
                  <a:schemeClr val="accent2"/>
                </a:buClr>
                <a:buFont typeface="Wingdings" panose="05000000000000000000" pitchFamily="2" charset="2"/>
                <a:buChar char="l"/>
              </a:pPr>
              <a:r>
                <a:rPr lang="ja-JP" altLang="en-US" sz="3600" b="0" dirty="0"/>
                <a:t>筋トレをする</a:t>
              </a:r>
            </a:p>
            <a:p>
              <a:pPr marL="288028" indent="-288028">
                <a:lnSpc>
                  <a:spcPts val="5000"/>
                </a:lnSpc>
                <a:buClr>
                  <a:schemeClr val="accent2"/>
                </a:buClr>
                <a:buFont typeface="Wingdings" panose="05000000000000000000" pitchFamily="2" charset="2"/>
                <a:buChar char="l"/>
              </a:pPr>
              <a:r>
                <a:rPr lang="ja-JP" altLang="en-US" sz="3600" b="0" dirty="0"/>
                <a:t>おいしいものを食べる</a:t>
              </a:r>
              <a:endParaRPr lang="en-US" altLang="ja-JP" sz="3600" b="0" dirty="0"/>
            </a:p>
            <a:p>
              <a:pPr marL="288028" indent="-288028">
                <a:lnSpc>
                  <a:spcPts val="5000"/>
                </a:lnSpc>
                <a:buClr>
                  <a:schemeClr val="accent2"/>
                </a:buClr>
                <a:buFont typeface="Wingdings" panose="05000000000000000000" pitchFamily="2" charset="2"/>
                <a:buChar char="l"/>
              </a:pPr>
              <a:r>
                <a:rPr lang="ja-JP" altLang="en-US" sz="3600" b="0" dirty="0"/>
                <a:t>散歩に行く</a:t>
              </a:r>
            </a:p>
            <a:p>
              <a:pPr marL="288028" indent="-288028">
                <a:lnSpc>
                  <a:spcPts val="5000"/>
                </a:lnSpc>
                <a:buClr>
                  <a:schemeClr val="accent2"/>
                </a:buClr>
                <a:buFont typeface="Wingdings" panose="05000000000000000000" pitchFamily="2" charset="2"/>
                <a:buChar char="l"/>
              </a:pPr>
              <a:r>
                <a:rPr lang="ja-JP" altLang="en-US" sz="3600" b="0" dirty="0"/>
                <a:t>買い物や旅行に行く</a:t>
              </a:r>
            </a:p>
          </p:txBody>
        </p:sp>
        <p:grpSp>
          <p:nvGrpSpPr>
            <p:cNvPr id="35" name="グループ化 34">
              <a:extLst>
                <a:ext uri="{FF2B5EF4-FFF2-40B4-BE49-F238E27FC236}">
                  <a16:creationId xmlns:a16="http://schemas.microsoft.com/office/drawing/2014/main" id="{9D5D8AC6-5C88-982F-AD8C-DF83920152AC}"/>
                </a:ext>
              </a:extLst>
            </p:cNvPr>
            <p:cNvGrpSpPr/>
            <p:nvPr/>
          </p:nvGrpSpPr>
          <p:grpSpPr>
            <a:xfrm>
              <a:off x="5885812" y="2396631"/>
              <a:ext cx="3334860" cy="1923604"/>
              <a:chOff x="5885812" y="2396631"/>
              <a:chExt cx="3334860" cy="1923604"/>
            </a:xfrm>
          </p:grpSpPr>
          <p:sp>
            <p:nvSpPr>
              <p:cNvPr id="53" name="テキスト ボックス 52">
                <a:extLst>
                  <a:ext uri="{FF2B5EF4-FFF2-40B4-BE49-F238E27FC236}">
                    <a16:creationId xmlns:a16="http://schemas.microsoft.com/office/drawing/2014/main" id="{6944C538-491C-E731-DF2B-1289134207B7}"/>
                  </a:ext>
                </a:extLst>
              </p:cNvPr>
              <p:cNvSpPr txBox="1"/>
              <p:nvPr/>
            </p:nvSpPr>
            <p:spPr>
              <a:xfrm>
                <a:off x="5885812" y="2396631"/>
                <a:ext cx="3334860" cy="1923604"/>
              </a:xfrm>
              <a:prstGeom prst="rect">
                <a:avLst/>
              </a:prstGeom>
              <a:noFill/>
              <a:ln w="9525">
                <a:noFill/>
                <a:miter lim="800000"/>
                <a:headEnd/>
                <a:tailEnd/>
              </a:ln>
            </p:spPr>
            <p:txBody>
              <a:bodyPr wrap="square" lIns="0" tIns="0" rIns="0" bIns="0">
                <a:spAutoFit/>
              </a:bodyPr>
              <a:lstStyle>
                <a:defPPr>
                  <a:defRPr lang="ja-JP"/>
                </a:defPPr>
                <a:lvl1pPr marL="288028" indent="-288028">
                  <a:lnSpc>
                    <a:spcPts val="4000"/>
                  </a:lnSpc>
                  <a:buClr>
                    <a:schemeClr val="accent2"/>
                  </a:buClr>
                  <a:buFont typeface="Wingdings" panose="05000000000000000000" pitchFamily="2" charset="2"/>
                  <a:buChar char="l"/>
                  <a:defRPr sz="2400" b="0">
                    <a:latin typeface="+mj-ea"/>
                    <a:ea typeface="+mj-ea"/>
                    <a:cs typeface="メイリオ" pitchFamily="50" charset="-128"/>
                  </a:defRPr>
                </a:lvl1pPr>
              </a:lstStyle>
              <a:p>
                <a:pPr>
                  <a:lnSpc>
                    <a:spcPts val="5000"/>
                  </a:lnSpc>
                </a:pPr>
                <a:r>
                  <a:rPr lang="ja-JP" altLang="en-US" sz="3600" dirty="0"/>
                  <a:t>カラオケに行く</a:t>
                </a:r>
              </a:p>
              <a:p>
                <a:pPr>
                  <a:lnSpc>
                    <a:spcPts val="5000"/>
                  </a:lnSpc>
                </a:pPr>
                <a:r>
                  <a:rPr lang="ja-JP" altLang="en-US" sz="3600" dirty="0"/>
                  <a:t>泣く</a:t>
                </a:r>
              </a:p>
            </p:txBody>
          </p:sp>
          <p:sp>
            <p:nvSpPr>
              <p:cNvPr id="34" name="テキスト ボックス 33">
                <a:extLst>
                  <a:ext uri="{FF2B5EF4-FFF2-40B4-BE49-F238E27FC236}">
                    <a16:creationId xmlns:a16="http://schemas.microsoft.com/office/drawing/2014/main" id="{293B01C5-5E34-8D77-CADA-8A67323DC530}"/>
                  </a:ext>
                </a:extLst>
              </p:cNvPr>
              <p:cNvSpPr txBox="1"/>
              <p:nvPr/>
            </p:nvSpPr>
            <p:spPr>
              <a:xfrm>
                <a:off x="7005116" y="3275111"/>
                <a:ext cx="923330" cy="369332"/>
              </a:xfrm>
              <a:prstGeom prst="rect">
                <a:avLst/>
              </a:prstGeom>
              <a:noFill/>
            </p:spPr>
            <p:txBody>
              <a:bodyPr wrap="none" lIns="0" tIns="0" rIns="0" bIns="0" rtlCol="0">
                <a:spAutoFit/>
              </a:bodyPr>
              <a:lstStyle/>
              <a:p>
                <a:pPr algn="l"/>
                <a:r>
                  <a:rPr lang="ja-JP" altLang="en-US" sz="2400" dirty="0"/>
                  <a:t>　など</a:t>
                </a:r>
                <a:endParaRPr lang="ja-JP" altLang="en-US" sz="2400" b="1" dirty="0">
                  <a:latin typeface="+mj-ea"/>
                  <a:ea typeface="+mj-ea"/>
                </a:endParaRPr>
              </a:p>
            </p:txBody>
          </p:sp>
        </p:grpSp>
      </p:grpSp>
    </p:spTree>
    <p:custDataLst>
      <p:tags r:id="rId1"/>
    </p:custDataLst>
    <p:extLst>
      <p:ext uri="{BB962C8B-B14F-4D97-AF65-F5344CB8AC3E}">
        <p14:creationId xmlns:p14="http://schemas.microsoft.com/office/powerpoint/2010/main" val="310122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6492536C-4DC8-BEA1-0197-BF8D7C204E1B}"/>
              </a:ext>
            </a:extLst>
          </p:cNvPr>
          <p:cNvSpPr>
            <a:spLocks noGrp="1"/>
          </p:cNvSpPr>
          <p:nvPr>
            <p:ph type="sldNum" sz="quarter" idx="12"/>
          </p:nvPr>
        </p:nvSpPr>
        <p:spPr/>
        <p:txBody>
          <a:bodyPr/>
          <a:lstStyle/>
          <a:p>
            <a:fld id="{31A8A2BA-48A9-43F4-852E-BCA3C59F90C5}" type="slidenum">
              <a:rPr lang="ja-JP" altLang="en-US" smtClean="0"/>
              <a:pPr/>
              <a:t>73</a:t>
            </a:fld>
            <a:endParaRPr lang="ja-JP" altLang="en-US" dirty="0"/>
          </a:p>
        </p:txBody>
      </p:sp>
      <p:sp>
        <p:nvSpPr>
          <p:cNvPr id="7" name="テキスト プレースホルダー 6">
            <a:extLst>
              <a:ext uri="{FF2B5EF4-FFF2-40B4-BE49-F238E27FC236}">
                <a16:creationId xmlns:a16="http://schemas.microsoft.com/office/drawing/2014/main" id="{47F2907A-1D00-E012-98C1-799732EA6E5F}"/>
              </a:ext>
            </a:extLst>
          </p:cNvPr>
          <p:cNvSpPr>
            <a:spLocks noGrp="1"/>
          </p:cNvSpPr>
          <p:nvPr>
            <p:ph type="body" sz="quarter" idx="13"/>
          </p:nvPr>
        </p:nvSpPr>
        <p:spPr/>
        <p:txBody>
          <a:bodyPr/>
          <a:lstStyle/>
          <a:p>
            <a:r>
              <a:rPr lang="en-US" altLang="ja-JP" dirty="0"/>
              <a:t>｢</a:t>
            </a:r>
            <a:r>
              <a:rPr lang="ja-JP" altLang="en-US" dirty="0"/>
              <a:t>ストレス</a:t>
            </a:r>
            <a:r>
              <a:rPr lang="en-US" altLang="ja-JP" dirty="0"/>
              <a:t>｣</a:t>
            </a:r>
            <a:r>
              <a:rPr lang="ja-JP" altLang="en-US" dirty="0"/>
              <a:t>の対処法</a:t>
            </a:r>
          </a:p>
        </p:txBody>
      </p:sp>
      <p:sp>
        <p:nvSpPr>
          <p:cNvPr id="13" name="テキスト プレースホルダー 12">
            <a:extLst>
              <a:ext uri="{FF2B5EF4-FFF2-40B4-BE49-F238E27FC236}">
                <a16:creationId xmlns:a16="http://schemas.microsoft.com/office/drawing/2014/main" id="{66470B54-D20A-340A-1C86-31084616A465}"/>
              </a:ext>
            </a:extLst>
          </p:cNvPr>
          <p:cNvSpPr>
            <a:spLocks noGrp="1"/>
          </p:cNvSpPr>
          <p:nvPr>
            <p:ph type="body" sz="quarter" idx="14"/>
          </p:nvPr>
        </p:nvSpPr>
        <p:spPr/>
        <p:txBody>
          <a:bodyPr/>
          <a:lstStyle/>
          <a:p>
            <a:r>
              <a:rPr lang="en-US" altLang="ja-JP" dirty="0"/>
              <a:t>4</a:t>
            </a:r>
            <a:endParaRPr lang="ja-JP" altLang="en-US" dirty="0"/>
          </a:p>
        </p:txBody>
      </p:sp>
      <p:pic>
        <p:nvPicPr>
          <p:cNvPr id="47" name="図 46">
            <a:extLst>
              <a:ext uri="{FF2B5EF4-FFF2-40B4-BE49-F238E27FC236}">
                <a16:creationId xmlns:a16="http://schemas.microsoft.com/office/drawing/2014/main" id="{121A642C-2F05-CC3E-B691-ABE6DF333665}"/>
              </a:ext>
            </a:extLst>
          </p:cNvPr>
          <p:cNvPicPr>
            <a:picLocks noChangeAspect="1"/>
          </p:cNvPicPr>
          <p:nvPr/>
        </p:nvPicPr>
        <p:blipFill rotWithShape="1">
          <a:blip r:embed="rId4">
            <a:extLst>
              <a:ext uri="{28A0092B-C50C-407E-A947-70E740481C1C}">
                <a14:useLocalDpi xmlns:a14="http://schemas.microsoft.com/office/drawing/2010/main" val="0"/>
              </a:ext>
            </a:extLst>
          </a:blip>
          <a:srcRect r="4653"/>
          <a:stretch/>
        </p:blipFill>
        <p:spPr>
          <a:xfrm>
            <a:off x="8477191" y="3954573"/>
            <a:ext cx="2704028" cy="2086799"/>
          </a:xfrm>
          <a:prstGeom prst="rect">
            <a:avLst/>
          </a:prstGeom>
        </p:spPr>
      </p:pic>
      <p:grpSp>
        <p:nvGrpSpPr>
          <p:cNvPr id="15" name="グループ化 14">
            <a:extLst>
              <a:ext uri="{FF2B5EF4-FFF2-40B4-BE49-F238E27FC236}">
                <a16:creationId xmlns:a16="http://schemas.microsoft.com/office/drawing/2014/main" id="{690EEF5E-684C-CE99-4460-F8A169ADDF60}"/>
              </a:ext>
            </a:extLst>
          </p:cNvPr>
          <p:cNvGrpSpPr/>
          <p:nvPr/>
        </p:nvGrpSpPr>
        <p:grpSpPr>
          <a:xfrm>
            <a:off x="984001" y="1346400"/>
            <a:ext cx="10224001" cy="669600"/>
            <a:chOff x="984001" y="1346400"/>
            <a:chExt cx="10224001" cy="669600"/>
          </a:xfrm>
        </p:grpSpPr>
        <p:sp>
          <p:nvSpPr>
            <p:cNvPr id="16" name="Rectangle 2055">
              <a:extLst>
                <a:ext uri="{FF2B5EF4-FFF2-40B4-BE49-F238E27FC236}">
                  <a16:creationId xmlns:a16="http://schemas.microsoft.com/office/drawing/2014/main" id="{747B8D96-9B83-6D59-176B-0118D81402C5}"/>
                </a:ext>
              </a:extLst>
            </p:cNvPr>
            <p:cNvSpPr>
              <a:spLocks/>
            </p:cNvSpPr>
            <p:nvPr/>
          </p:nvSpPr>
          <p:spPr bwMode="auto">
            <a:xfrm>
              <a:off x="1271466" y="1349898"/>
              <a:ext cx="9865097" cy="553998"/>
            </a:xfrm>
            <a:prstGeom prst="rect">
              <a:avLst/>
            </a:prstGeom>
            <a:noFill/>
            <a:ln w="9525">
              <a:noFill/>
              <a:miter lim="800000"/>
              <a:headEnd/>
              <a:tailEnd/>
            </a:ln>
          </p:spPr>
          <p:txBody>
            <a:bodyPr wrap="square" lIns="0" tIns="0" rIns="0" bIns="0">
              <a:spAutoFit/>
            </a:bodyPr>
            <a:lstStyle/>
            <a:p>
              <a:r>
                <a:rPr lang="ja-JP" altLang="en-US" sz="3600" b="1" dirty="0"/>
                <a:t>クールダウンしてみよう</a:t>
              </a:r>
            </a:p>
          </p:txBody>
        </p:sp>
        <p:cxnSp>
          <p:nvCxnSpPr>
            <p:cNvPr id="25" name="直線コネクタ 24">
              <a:extLst>
                <a:ext uri="{FF2B5EF4-FFF2-40B4-BE49-F238E27FC236}">
                  <a16:creationId xmlns:a16="http://schemas.microsoft.com/office/drawing/2014/main" id="{4759EE29-D1D1-EAC6-BEE2-83A2F977FD89}"/>
                </a:ext>
              </a:extLst>
            </p:cNvPr>
            <p:cNvCxnSpPr>
              <a:cxnSpLocks/>
            </p:cNvCxnSpPr>
            <p:nvPr/>
          </p:nvCxnSpPr>
          <p:spPr>
            <a:xfrm>
              <a:off x="984001" y="2016000"/>
              <a:ext cx="10224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936936DA-DF7C-9858-00E5-4A816FC125AD}"/>
                </a:ext>
              </a:extLst>
            </p:cNvPr>
            <p:cNvSpPr/>
            <p:nvPr/>
          </p:nvSpPr>
          <p:spPr>
            <a:xfrm>
              <a:off x="984001" y="1346400"/>
              <a:ext cx="71441" cy="504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8" name="グループ化 27">
            <a:extLst>
              <a:ext uri="{FF2B5EF4-FFF2-40B4-BE49-F238E27FC236}">
                <a16:creationId xmlns:a16="http://schemas.microsoft.com/office/drawing/2014/main" id="{E2E5612F-9683-8391-B9B0-824152DF6736}"/>
              </a:ext>
            </a:extLst>
          </p:cNvPr>
          <p:cNvGrpSpPr/>
          <p:nvPr/>
        </p:nvGrpSpPr>
        <p:grpSpPr>
          <a:xfrm>
            <a:off x="1055442" y="2366292"/>
            <a:ext cx="5099693" cy="3575338"/>
            <a:chOff x="1055442" y="2366292"/>
            <a:chExt cx="5099693" cy="3575338"/>
          </a:xfrm>
        </p:grpSpPr>
        <p:sp>
          <p:nvSpPr>
            <p:cNvPr id="33" name="テキスト ボックス 32">
              <a:extLst>
                <a:ext uri="{FF2B5EF4-FFF2-40B4-BE49-F238E27FC236}">
                  <a16:creationId xmlns:a16="http://schemas.microsoft.com/office/drawing/2014/main" id="{E5F925BC-1FAF-56D0-C550-6DFFBB9057BE}"/>
                </a:ext>
              </a:extLst>
            </p:cNvPr>
            <p:cNvSpPr txBox="1"/>
            <p:nvPr/>
          </p:nvSpPr>
          <p:spPr>
            <a:xfrm>
              <a:off x="1055442" y="2366292"/>
              <a:ext cx="5099693" cy="3206006"/>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marL="288028" indent="-288028">
                <a:lnSpc>
                  <a:spcPts val="5000"/>
                </a:lnSpc>
                <a:buClr>
                  <a:schemeClr val="accent2"/>
                </a:buClr>
                <a:buFont typeface="Wingdings" panose="05000000000000000000" pitchFamily="2" charset="2"/>
                <a:buChar char="l"/>
              </a:pPr>
              <a:r>
                <a:rPr lang="ja-JP" altLang="en-US" sz="3600" b="0" dirty="0"/>
                <a:t>ゆっくりお風呂に入る</a:t>
              </a:r>
            </a:p>
            <a:p>
              <a:pPr marL="288028" indent="-288028">
                <a:lnSpc>
                  <a:spcPts val="5000"/>
                </a:lnSpc>
                <a:buClr>
                  <a:schemeClr val="accent2"/>
                </a:buClr>
                <a:buFont typeface="Wingdings" panose="05000000000000000000" pitchFamily="2" charset="2"/>
                <a:buChar char="l"/>
              </a:pPr>
              <a:r>
                <a:rPr lang="ja-JP" altLang="en-US" sz="3600" b="0" dirty="0"/>
                <a:t>ぼーっとする</a:t>
              </a:r>
            </a:p>
            <a:p>
              <a:pPr marL="288028" indent="-288028">
                <a:lnSpc>
                  <a:spcPts val="5000"/>
                </a:lnSpc>
                <a:buClr>
                  <a:schemeClr val="accent2"/>
                </a:buClr>
                <a:buFont typeface="Wingdings" panose="05000000000000000000" pitchFamily="2" charset="2"/>
                <a:buChar char="l"/>
              </a:pPr>
              <a:r>
                <a:rPr lang="ja-JP" altLang="en-US" sz="3600" b="0" dirty="0"/>
                <a:t>寝る</a:t>
              </a:r>
              <a:endParaRPr lang="en-US" altLang="ja-JP" sz="3600" b="0" dirty="0"/>
            </a:p>
            <a:p>
              <a:pPr marL="288028" indent="-288028">
                <a:lnSpc>
                  <a:spcPts val="5000"/>
                </a:lnSpc>
                <a:buClr>
                  <a:schemeClr val="accent2"/>
                </a:buClr>
                <a:buFont typeface="Wingdings" panose="05000000000000000000" pitchFamily="2" charset="2"/>
                <a:buChar char="l"/>
              </a:pPr>
              <a:r>
                <a:rPr lang="ja-JP" altLang="en-US" sz="3600" b="0" dirty="0"/>
                <a:t>音楽を聴く</a:t>
              </a:r>
              <a:endParaRPr lang="en-US" altLang="ja-JP" sz="3600" b="0" dirty="0"/>
            </a:p>
            <a:p>
              <a:pPr marL="288028" indent="-288028">
                <a:lnSpc>
                  <a:spcPts val="5000"/>
                </a:lnSpc>
                <a:buClr>
                  <a:schemeClr val="accent2"/>
                </a:buClr>
                <a:buFont typeface="Wingdings" panose="05000000000000000000" pitchFamily="2" charset="2"/>
                <a:buChar char="l"/>
              </a:pPr>
              <a:r>
                <a:rPr lang="ja-JP" altLang="en-US" sz="3600" b="0" dirty="0"/>
                <a:t>自然の景色を見る</a:t>
              </a:r>
            </a:p>
          </p:txBody>
        </p:sp>
        <p:sp>
          <p:nvSpPr>
            <p:cNvPr id="27" name="テキスト ボックス 26">
              <a:extLst>
                <a:ext uri="{FF2B5EF4-FFF2-40B4-BE49-F238E27FC236}">
                  <a16:creationId xmlns:a16="http://schemas.microsoft.com/office/drawing/2014/main" id="{353B3923-5C81-E419-5F81-DF11F5392D82}"/>
                </a:ext>
              </a:extLst>
            </p:cNvPr>
            <p:cNvSpPr txBox="1"/>
            <p:nvPr/>
          </p:nvSpPr>
          <p:spPr>
            <a:xfrm>
              <a:off x="4393140" y="5572298"/>
              <a:ext cx="923330" cy="369332"/>
            </a:xfrm>
            <a:prstGeom prst="rect">
              <a:avLst/>
            </a:prstGeom>
            <a:noFill/>
          </p:spPr>
          <p:txBody>
            <a:bodyPr wrap="none" lIns="0" tIns="0" rIns="0" bIns="0" rtlCol="0">
              <a:spAutoFit/>
            </a:bodyPr>
            <a:lstStyle/>
            <a:p>
              <a:pPr algn="l"/>
              <a:r>
                <a:rPr lang="ja-JP" altLang="en-US" sz="2400" dirty="0"/>
                <a:t>　など</a:t>
              </a:r>
              <a:endParaRPr lang="ja-JP" altLang="en-US" sz="2400" b="1" dirty="0">
                <a:latin typeface="+mj-ea"/>
                <a:ea typeface="+mj-ea"/>
              </a:endParaRPr>
            </a:p>
          </p:txBody>
        </p:sp>
      </p:grpSp>
      <p:grpSp>
        <p:nvGrpSpPr>
          <p:cNvPr id="10" name="グループ化 9">
            <a:extLst>
              <a:ext uri="{FF2B5EF4-FFF2-40B4-BE49-F238E27FC236}">
                <a16:creationId xmlns:a16="http://schemas.microsoft.com/office/drawing/2014/main" id="{75EEDC05-E63E-E61B-DFCB-55EB585E9533}"/>
              </a:ext>
            </a:extLst>
          </p:cNvPr>
          <p:cNvGrpSpPr/>
          <p:nvPr/>
        </p:nvGrpSpPr>
        <p:grpSpPr>
          <a:xfrm>
            <a:off x="5059151" y="2872557"/>
            <a:ext cx="3334860" cy="3168815"/>
            <a:chOff x="6912820" y="2351789"/>
            <a:chExt cx="4170634" cy="3962975"/>
          </a:xfrm>
        </p:grpSpPr>
        <p:sp>
          <p:nvSpPr>
            <p:cNvPr id="11" name="楕円 10">
              <a:extLst>
                <a:ext uri="{FF2B5EF4-FFF2-40B4-BE49-F238E27FC236}">
                  <a16:creationId xmlns:a16="http://schemas.microsoft.com/office/drawing/2014/main" id="{5FF32E55-12DF-288B-0DF6-EEAB57BE1C62}"/>
                </a:ext>
              </a:extLst>
            </p:cNvPr>
            <p:cNvSpPr/>
            <p:nvPr/>
          </p:nvSpPr>
          <p:spPr>
            <a:xfrm>
              <a:off x="6912820" y="2351789"/>
              <a:ext cx="4170634" cy="3962975"/>
            </a:xfrm>
            <a:prstGeom prst="ellipse">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a:extLst>
                <a:ext uri="{FF2B5EF4-FFF2-40B4-BE49-F238E27FC236}">
                  <a16:creationId xmlns:a16="http://schemas.microsoft.com/office/drawing/2014/main" id="{430974AC-1496-57EA-C095-5166495A4B2E}"/>
                </a:ext>
              </a:extLst>
            </p:cNvPr>
            <p:cNvSpPr txBox="1"/>
            <p:nvPr/>
          </p:nvSpPr>
          <p:spPr>
            <a:xfrm>
              <a:off x="7298490" y="3228410"/>
              <a:ext cx="3399294" cy="2359183"/>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pPr algn="ctr">
                <a:lnSpc>
                  <a:spcPts val="5000"/>
                </a:lnSpc>
              </a:pPr>
              <a:r>
                <a:rPr lang="ja-JP" altLang="en-US" sz="3200" dirty="0"/>
                <a:t>自分に合った</a:t>
              </a:r>
              <a:endParaRPr lang="en-US" altLang="ja-JP" sz="3200" dirty="0"/>
            </a:p>
            <a:p>
              <a:pPr algn="ctr">
                <a:lnSpc>
                  <a:spcPts val="5000"/>
                </a:lnSpc>
              </a:pPr>
              <a:r>
                <a:rPr lang="ja-JP" altLang="en-US" sz="3200" dirty="0"/>
                <a:t>対処法を</a:t>
              </a:r>
              <a:endParaRPr lang="en-US" altLang="ja-JP" sz="3200" dirty="0"/>
            </a:p>
            <a:p>
              <a:pPr algn="ctr">
                <a:lnSpc>
                  <a:spcPts val="5000"/>
                </a:lnSpc>
              </a:pPr>
              <a:r>
                <a:rPr lang="ja-JP" altLang="en-US" sz="3200" dirty="0"/>
                <a:t>見つけよう</a:t>
              </a:r>
            </a:p>
          </p:txBody>
        </p:sp>
      </p:grpSp>
    </p:spTree>
    <p:custDataLst>
      <p:tags r:id="rId1"/>
    </p:custDataLst>
    <p:extLst>
      <p:ext uri="{BB962C8B-B14F-4D97-AF65-F5344CB8AC3E}">
        <p14:creationId xmlns:p14="http://schemas.microsoft.com/office/powerpoint/2010/main" val="77768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EF322CA4-3833-E382-3F31-B856796CE9C3}"/>
              </a:ext>
            </a:extLst>
          </p:cNvPr>
          <p:cNvSpPr>
            <a:spLocks noGrp="1"/>
          </p:cNvSpPr>
          <p:nvPr>
            <p:ph type="body" sz="quarter" idx="13"/>
          </p:nvPr>
        </p:nvSpPr>
        <p:spPr>
          <a:xfrm>
            <a:off x="4769005" y="298749"/>
            <a:ext cx="6799603" cy="338554"/>
          </a:xfrm>
        </p:spPr>
        <p:txBody>
          <a:bodyPr/>
          <a:lstStyle/>
          <a:p>
            <a:r>
              <a:rPr lang="en-US" altLang="ja-JP" dirty="0"/>
              <a:t>｢</a:t>
            </a:r>
            <a:r>
              <a:rPr lang="ja-JP" altLang="en-US" dirty="0"/>
              <a:t>ストレス</a:t>
            </a:r>
            <a:r>
              <a:rPr lang="en-US" altLang="ja-JP" dirty="0"/>
              <a:t>｣</a:t>
            </a:r>
            <a:r>
              <a:rPr lang="ja-JP" altLang="en-US" dirty="0"/>
              <a:t>の対処法</a:t>
            </a:r>
          </a:p>
        </p:txBody>
      </p:sp>
      <p:sp>
        <p:nvSpPr>
          <p:cNvPr id="6" name="テキスト プレースホルダー 5">
            <a:extLst>
              <a:ext uri="{FF2B5EF4-FFF2-40B4-BE49-F238E27FC236}">
                <a16:creationId xmlns:a16="http://schemas.microsoft.com/office/drawing/2014/main" id="{CB3A56FD-1C4C-C5F1-51DF-C5697D95CE97}"/>
              </a:ext>
            </a:extLst>
          </p:cNvPr>
          <p:cNvSpPr>
            <a:spLocks noGrp="1"/>
          </p:cNvSpPr>
          <p:nvPr>
            <p:ph type="body" sz="quarter" idx="14"/>
          </p:nvPr>
        </p:nvSpPr>
        <p:spPr>
          <a:xfrm>
            <a:off x="4130170" y="266879"/>
            <a:ext cx="525940" cy="430886"/>
          </a:xfrm>
        </p:spPr>
        <p:txBody>
          <a:bodyPr/>
          <a:lstStyle/>
          <a:p>
            <a:r>
              <a:rPr lang="en-US" altLang="ja-JP" dirty="0"/>
              <a:t>4</a:t>
            </a:r>
            <a:endParaRPr lang="ja-JP" altLang="en-US" dirty="0"/>
          </a:p>
        </p:txBody>
      </p:sp>
      <p:sp>
        <p:nvSpPr>
          <p:cNvPr id="41" name="テキスト ボックス 40">
            <a:extLst>
              <a:ext uri="{FF2B5EF4-FFF2-40B4-BE49-F238E27FC236}">
                <a16:creationId xmlns:a16="http://schemas.microsoft.com/office/drawing/2014/main" id="{FC3A38C5-2135-C730-88E0-C1351D0900DE}"/>
              </a:ext>
            </a:extLst>
          </p:cNvPr>
          <p:cNvSpPr txBox="1"/>
          <p:nvPr/>
        </p:nvSpPr>
        <p:spPr>
          <a:xfrm>
            <a:off x="1248147" y="2348880"/>
            <a:ext cx="6504037" cy="3488776"/>
          </a:xfrm>
          <a:prstGeom prst="rect">
            <a:avLst/>
          </a:prstGeom>
          <a:noFill/>
          <a:ln w="9525">
            <a:noFill/>
            <a:miter lim="800000"/>
            <a:headEnd/>
            <a:tailEnd/>
          </a:ln>
        </p:spPr>
        <p:txBody>
          <a:bodyPr wrap="square" lIns="0" tIns="0" rIns="0" bIns="0">
            <a:spAutoFit/>
          </a:bodyPr>
          <a:lstStyle>
            <a:defPPr>
              <a:defRPr lang="ja-JP"/>
            </a:defPPr>
            <a:lvl1pPr marL="288028" indent="-288028">
              <a:lnSpc>
                <a:spcPts val="5000"/>
              </a:lnSpc>
              <a:buClr>
                <a:schemeClr val="accent2"/>
              </a:buClr>
              <a:buFont typeface="Wingdings" panose="05000000000000000000" pitchFamily="2" charset="2"/>
              <a:buChar char="l"/>
              <a:defRPr sz="3200" b="0">
                <a:latin typeface="+mj-ea"/>
                <a:ea typeface="+mj-ea"/>
                <a:cs typeface="メイリオ" pitchFamily="50" charset="-128"/>
              </a:defRPr>
            </a:lvl1pPr>
          </a:lstStyle>
          <a:p>
            <a:pPr>
              <a:lnSpc>
                <a:spcPts val="5500"/>
              </a:lnSpc>
            </a:pPr>
            <a:r>
              <a:rPr lang="ja-JP" altLang="en-US" sz="3600" b="1" dirty="0"/>
              <a:t>家族・親せき</a:t>
            </a:r>
          </a:p>
          <a:p>
            <a:pPr>
              <a:lnSpc>
                <a:spcPts val="5500"/>
              </a:lnSpc>
            </a:pPr>
            <a:r>
              <a:rPr lang="ja-JP" altLang="en-US" sz="3600" b="1" dirty="0"/>
              <a:t>友だち</a:t>
            </a:r>
          </a:p>
          <a:p>
            <a:pPr>
              <a:lnSpc>
                <a:spcPts val="5500"/>
              </a:lnSpc>
            </a:pPr>
            <a:r>
              <a:rPr lang="ja-JP" altLang="en-US" sz="3600" b="1" dirty="0"/>
              <a:t>学校の先生</a:t>
            </a:r>
          </a:p>
          <a:p>
            <a:pPr>
              <a:lnSpc>
                <a:spcPts val="5500"/>
              </a:lnSpc>
            </a:pPr>
            <a:r>
              <a:rPr lang="ja-JP" altLang="en-US" sz="3600" b="1" dirty="0"/>
              <a:t>保健室の先生</a:t>
            </a:r>
          </a:p>
          <a:p>
            <a:pPr>
              <a:lnSpc>
                <a:spcPts val="5500"/>
              </a:lnSpc>
            </a:pPr>
            <a:r>
              <a:rPr lang="ja-JP" altLang="en-US" sz="3600" b="1" dirty="0"/>
              <a:t>スクールカウンセラー　など</a:t>
            </a:r>
          </a:p>
        </p:txBody>
      </p:sp>
      <p:sp>
        <p:nvSpPr>
          <p:cNvPr id="61" name="スライド番号プレースホルダー 5">
            <a:extLst>
              <a:ext uri="{FF2B5EF4-FFF2-40B4-BE49-F238E27FC236}">
                <a16:creationId xmlns:a16="http://schemas.microsoft.com/office/drawing/2014/main" id="{A0274364-667C-F508-8F46-0708FAB4273F}"/>
              </a:ext>
            </a:extLst>
          </p:cNvPr>
          <p:cNvSpPr>
            <a:spLocks noGrp="1"/>
          </p:cNvSpPr>
          <p:nvPr>
            <p:ph type="sldNum" sz="quarter" idx="12"/>
          </p:nvPr>
        </p:nvSpPr>
        <p:spPr>
          <a:xfrm>
            <a:off x="11568608" y="6356352"/>
            <a:ext cx="396528" cy="365126"/>
          </a:xfrm>
        </p:spPr>
        <p:txBody>
          <a:bodyPr/>
          <a:lstStyle/>
          <a:p>
            <a:fld id="{31A8A2BA-48A9-43F4-852E-BCA3C59F90C5}" type="slidenum">
              <a:rPr lang="ja-JP" altLang="en-US" smtClean="0"/>
              <a:pPr/>
              <a:t>74</a:t>
            </a:fld>
            <a:endParaRPr lang="ja-JP" altLang="en-US" dirty="0"/>
          </a:p>
        </p:txBody>
      </p:sp>
      <p:pic>
        <p:nvPicPr>
          <p:cNvPr id="15" name="図 14">
            <a:extLst>
              <a:ext uri="{FF2B5EF4-FFF2-40B4-BE49-F238E27FC236}">
                <a16:creationId xmlns:a16="http://schemas.microsoft.com/office/drawing/2014/main" id="{0D778253-A4E0-7191-2087-49735B50295F}"/>
              </a:ext>
            </a:extLst>
          </p:cNvPr>
          <p:cNvPicPr>
            <a:picLocks noChangeAspect="1"/>
          </p:cNvPicPr>
          <p:nvPr/>
        </p:nvPicPr>
        <p:blipFill rotWithShape="1">
          <a:blip r:embed="rId4">
            <a:extLst>
              <a:ext uri="{28A0092B-C50C-407E-A947-70E740481C1C}">
                <a14:useLocalDpi xmlns:a14="http://schemas.microsoft.com/office/drawing/2010/main" val="0"/>
              </a:ext>
            </a:extLst>
          </a:blip>
          <a:srcRect t="1" b="42048"/>
          <a:stretch/>
        </p:blipFill>
        <p:spPr>
          <a:xfrm>
            <a:off x="8112224" y="3512092"/>
            <a:ext cx="2664296" cy="2470708"/>
          </a:xfrm>
          <a:prstGeom prst="rect">
            <a:avLst/>
          </a:prstGeom>
        </p:spPr>
      </p:pic>
      <p:grpSp>
        <p:nvGrpSpPr>
          <p:cNvPr id="9" name="グループ化 8">
            <a:extLst>
              <a:ext uri="{FF2B5EF4-FFF2-40B4-BE49-F238E27FC236}">
                <a16:creationId xmlns:a16="http://schemas.microsoft.com/office/drawing/2014/main" id="{59EDC3FA-D576-F07E-134F-560A75B519D7}"/>
              </a:ext>
            </a:extLst>
          </p:cNvPr>
          <p:cNvGrpSpPr/>
          <p:nvPr/>
        </p:nvGrpSpPr>
        <p:grpSpPr>
          <a:xfrm>
            <a:off x="984001" y="1346400"/>
            <a:ext cx="10224001" cy="669600"/>
            <a:chOff x="984001" y="1346400"/>
            <a:chExt cx="10224001" cy="669600"/>
          </a:xfrm>
        </p:grpSpPr>
        <p:sp>
          <p:nvSpPr>
            <p:cNvPr id="10" name="Rectangle 2055">
              <a:extLst>
                <a:ext uri="{FF2B5EF4-FFF2-40B4-BE49-F238E27FC236}">
                  <a16:creationId xmlns:a16="http://schemas.microsoft.com/office/drawing/2014/main" id="{7273165B-A021-E1C0-D5B3-9F161FBD52E8}"/>
                </a:ext>
              </a:extLst>
            </p:cNvPr>
            <p:cNvSpPr>
              <a:spLocks/>
            </p:cNvSpPr>
            <p:nvPr/>
          </p:nvSpPr>
          <p:spPr bwMode="auto">
            <a:xfrm>
              <a:off x="1271466" y="1349898"/>
              <a:ext cx="9865097" cy="553998"/>
            </a:xfrm>
            <a:prstGeom prst="rect">
              <a:avLst/>
            </a:prstGeom>
            <a:noFill/>
            <a:ln w="9525">
              <a:noFill/>
              <a:miter lim="800000"/>
              <a:headEnd/>
              <a:tailEnd/>
            </a:ln>
          </p:spPr>
          <p:txBody>
            <a:bodyPr wrap="square" lIns="0" tIns="0" rIns="0" bIns="0">
              <a:spAutoFit/>
            </a:bodyPr>
            <a:lstStyle/>
            <a:p>
              <a:r>
                <a:rPr lang="ja-JP" altLang="en-US" sz="3600" b="1" dirty="0"/>
                <a:t>誰かと話したり、相談したりしてみよう</a:t>
              </a:r>
            </a:p>
          </p:txBody>
        </p:sp>
        <p:cxnSp>
          <p:nvCxnSpPr>
            <p:cNvPr id="13" name="直線コネクタ 12">
              <a:extLst>
                <a:ext uri="{FF2B5EF4-FFF2-40B4-BE49-F238E27FC236}">
                  <a16:creationId xmlns:a16="http://schemas.microsoft.com/office/drawing/2014/main" id="{B17A621F-B48D-1C3A-41F9-3EF1808D97F2}"/>
                </a:ext>
              </a:extLst>
            </p:cNvPr>
            <p:cNvCxnSpPr>
              <a:cxnSpLocks/>
            </p:cNvCxnSpPr>
            <p:nvPr/>
          </p:nvCxnSpPr>
          <p:spPr>
            <a:xfrm>
              <a:off x="984001" y="2016000"/>
              <a:ext cx="10224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4AC221D1-506A-F79B-2AAF-463E7990B5A7}"/>
                </a:ext>
              </a:extLst>
            </p:cNvPr>
            <p:cNvSpPr/>
            <p:nvPr/>
          </p:nvSpPr>
          <p:spPr>
            <a:xfrm>
              <a:off x="984001" y="1346400"/>
              <a:ext cx="71441" cy="504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custDataLst>
      <p:tags r:id="rId1"/>
    </p:custDataLst>
    <p:extLst>
      <p:ext uri="{BB962C8B-B14F-4D97-AF65-F5344CB8AC3E}">
        <p14:creationId xmlns:p14="http://schemas.microsoft.com/office/powerpoint/2010/main" val="56979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75</a:t>
            </a:fld>
            <a:endParaRPr lang="ja-JP" altLang="en-US" dirty="0"/>
          </a:p>
        </p:txBody>
      </p:sp>
      <p:sp>
        <p:nvSpPr>
          <p:cNvPr id="6" name="テキスト プレースホルダー 5">
            <a:extLst>
              <a:ext uri="{FF2B5EF4-FFF2-40B4-BE49-F238E27FC236}">
                <a16:creationId xmlns:a16="http://schemas.microsoft.com/office/drawing/2014/main" id="{CE326304-6FE1-7982-577E-908AA68AF1A7}"/>
              </a:ext>
            </a:extLst>
          </p:cNvPr>
          <p:cNvSpPr>
            <a:spLocks noGrp="1"/>
          </p:cNvSpPr>
          <p:nvPr>
            <p:ph type="body" sz="quarter" idx="13"/>
          </p:nvPr>
        </p:nvSpPr>
        <p:spPr/>
        <p:txBody>
          <a:bodyPr/>
          <a:lstStyle/>
          <a:p>
            <a:r>
              <a:rPr lang="ja-JP" altLang="en-US" dirty="0"/>
              <a:t>「ストレス」の対処法</a:t>
            </a:r>
          </a:p>
        </p:txBody>
      </p:sp>
      <p:sp>
        <p:nvSpPr>
          <p:cNvPr id="7" name="テキスト プレースホルダー 6">
            <a:extLst>
              <a:ext uri="{FF2B5EF4-FFF2-40B4-BE49-F238E27FC236}">
                <a16:creationId xmlns:a16="http://schemas.microsoft.com/office/drawing/2014/main" id="{7FAAE37C-90BB-7B3F-A055-1EFC28BCCA0B}"/>
              </a:ext>
            </a:extLst>
          </p:cNvPr>
          <p:cNvSpPr>
            <a:spLocks noGrp="1"/>
          </p:cNvSpPr>
          <p:nvPr>
            <p:ph type="body" sz="quarter" idx="14"/>
          </p:nvPr>
        </p:nvSpPr>
        <p:spPr/>
        <p:txBody>
          <a:bodyPr/>
          <a:lstStyle/>
          <a:p>
            <a:r>
              <a:rPr lang="en-US" altLang="ja-JP" dirty="0"/>
              <a:t>4</a:t>
            </a:r>
            <a:endParaRPr lang="ja-JP" altLang="en-US" dirty="0"/>
          </a:p>
        </p:txBody>
      </p:sp>
      <p:grpSp>
        <p:nvGrpSpPr>
          <p:cNvPr id="26" name="グループ化 25">
            <a:extLst>
              <a:ext uri="{FF2B5EF4-FFF2-40B4-BE49-F238E27FC236}">
                <a16:creationId xmlns:a16="http://schemas.microsoft.com/office/drawing/2014/main" id="{DD639DAA-4769-70FB-6F8E-9CEF01944E40}"/>
              </a:ext>
            </a:extLst>
          </p:cNvPr>
          <p:cNvGrpSpPr/>
          <p:nvPr/>
        </p:nvGrpSpPr>
        <p:grpSpPr>
          <a:xfrm>
            <a:off x="984001" y="1346400"/>
            <a:ext cx="10224001" cy="669600"/>
            <a:chOff x="984001" y="1346400"/>
            <a:chExt cx="10224001" cy="669600"/>
          </a:xfrm>
        </p:grpSpPr>
        <p:sp>
          <p:nvSpPr>
            <p:cNvPr id="27" name="Rectangle 2055">
              <a:extLst>
                <a:ext uri="{FF2B5EF4-FFF2-40B4-BE49-F238E27FC236}">
                  <a16:creationId xmlns:a16="http://schemas.microsoft.com/office/drawing/2014/main" id="{370B86E4-CD0D-B1EB-78D6-E3D16578A293}"/>
                </a:ext>
              </a:extLst>
            </p:cNvPr>
            <p:cNvSpPr>
              <a:spLocks/>
            </p:cNvSpPr>
            <p:nvPr/>
          </p:nvSpPr>
          <p:spPr bwMode="auto">
            <a:xfrm>
              <a:off x="1271466" y="1349898"/>
              <a:ext cx="9865097"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相談できるところ　　</a:t>
              </a:r>
            </a:p>
          </p:txBody>
        </p:sp>
        <p:cxnSp>
          <p:nvCxnSpPr>
            <p:cNvPr id="31" name="直線コネクタ 30">
              <a:extLst>
                <a:ext uri="{FF2B5EF4-FFF2-40B4-BE49-F238E27FC236}">
                  <a16:creationId xmlns:a16="http://schemas.microsoft.com/office/drawing/2014/main" id="{1348B517-CA5B-BE14-87E3-6D843221FFD7}"/>
                </a:ext>
              </a:extLst>
            </p:cNvPr>
            <p:cNvCxnSpPr>
              <a:cxnSpLocks/>
            </p:cNvCxnSpPr>
            <p:nvPr/>
          </p:nvCxnSpPr>
          <p:spPr>
            <a:xfrm>
              <a:off x="984001" y="2016000"/>
              <a:ext cx="10224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AE223115-C981-1858-468B-D61B30E6B19F}"/>
                </a:ext>
              </a:extLst>
            </p:cNvPr>
            <p:cNvSpPr/>
            <p:nvPr/>
          </p:nvSpPr>
          <p:spPr>
            <a:xfrm>
              <a:off x="984001" y="1346400"/>
              <a:ext cx="71441" cy="504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テキスト プレースホルダー 14">
            <a:extLst>
              <a:ext uri="{FF2B5EF4-FFF2-40B4-BE49-F238E27FC236}">
                <a16:creationId xmlns:a16="http://schemas.microsoft.com/office/drawing/2014/main" id="{71AB005A-6D3C-6A88-A5D9-57CC4ACC1E33}"/>
              </a:ext>
            </a:extLst>
          </p:cNvPr>
          <p:cNvSpPr txBox="1">
            <a:spLocks/>
          </p:cNvSpPr>
          <p:nvPr/>
        </p:nvSpPr>
        <p:spPr>
          <a:xfrm>
            <a:off x="1279125" y="2378213"/>
            <a:ext cx="9639589" cy="2254463"/>
          </a:xfrm>
          <a:prstGeom prst="rect">
            <a:avLst/>
          </a:prstGeom>
        </p:spPr>
        <p:txBody>
          <a:bodyPr vert="horz" wrap="square" lIns="0" tIns="0" rIns="0" bIns="0" rtlCol="0">
            <a:spAutoFit/>
          </a:bodyPr>
          <a:lstStyle>
            <a:defPPr>
              <a:defRPr lang="ja-JP"/>
            </a:defPPr>
            <a:lvl1pPr indent="0">
              <a:lnSpc>
                <a:spcPts val="6000"/>
              </a:lnSpc>
              <a:spcBef>
                <a:spcPts val="0"/>
              </a:spcBef>
              <a:buFont typeface="Arial" panose="020B0604020202020204" pitchFamily="34" charset="0"/>
              <a:buNone/>
              <a:defRPr sz="3600" b="1">
                <a:latin typeface="+mj-ea"/>
                <a:ea typeface="+mj-ea"/>
              </a:defRPr>
            </a:lvl1pPr>
            <a:lvl2pPr indent="0">
              <a:spcBef>
                <a:spcPct val="20000"/>
              </a:spcBef>
              <a:buFont typeface="Arial" panose="020B0604020202020204" pitchFamily="34" charset="0"/>
              <a:buNone/>
              <a:defRPr sz="2800">
                <a:latin typeface="HG丸ｺﾞｼｯｸM-PRO" panose="020F0600000000000000" pitchFamily="50" charset="-128"/>
                <a:ea typeface="HG丸ｺﾞｼｯｸM-PRO" panose="020F0600000000000000" pitchFamily="50" charset="-128"/>
              </a:defRPr>
            </a:lvl2pPr>
            <a:lvl3pPr indent="0">
              <a:spcBef>
                <a:spcPct val="20000"/>
              </a:spcBef>
              <a:buFont typeface="Arial" panose="020B0604020202020204" pitchFamily="34" charset="0"/>
              <a:buNone/>
              <a:defRPr sz="2400">
                <a:latin typeface="HG丸ｺﾞｼｯｸM-PRO" panose="020F0600000000000000" pitchFamily="50" charset="-128"/>
                <a:ea typeface="HG丸ｺﾞｼｯｸM-PRO" panose="020F0600000000000000" pitchFamily="50" charset="-128"/>
              </a:defRPr>
            </a:lvl3pPr>
            <a:lvl4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4pPr>
            <a:lvl5pPr indent="0">
              <a:spcBef>
                <a:spcPct val="20000"/>
              </a:spcBef>
              <a:buFont typeface="Arial" panose="020B0604020202020204" pitchFamily="34" charset="0"/>
              <a:buNone/>
              <a:defRPr sz="2000">
                <a:latin typeface="HG丸ｺﾞｼｯｸM-PRO" panose="020F0600000000000000" pitchFamily="50" charset="-128"/>
                <a:ea typeface="HG丸ｺﾞｼｯｸM-PRO" panose="020F0600000000000000" pitchFamily="50" charset="-128"/>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ja-JP" altLang="en-US" dirty="0"/>
              <a:t>信頼できる大人に相談してみましょう。</a:t>
            </a:r>
            <a:endParaRPr lang="en-US" altLang="ja-JP" dirty="0"/>
          </a:p>
          <a:p>
            <a:r>
              <a:rPr lang="ja-JP" altLang="en-US" dirty="0"/>
              <a:t>誰かに話すことで、気持ちが楽になったり、</a:t>
            </a:r>
            <a:endParaRPr lang="en-US" altLang="ja-JP" dirty="0"/>
          </a:p>
          <a:p>
            <a:r>
              <a:rPr lang="ja-JP" altLang="en-US" dirty="0"/>
              <a:t>対応方法がみつかるかもしれません。</a:t>
            </a:r>
          </a:p>
        </p:txBody>
      </p:sp>
      <p:pic>
        <p:nvPicPr>
          <p:cNvPr id="4" name="図 3">
            <a:extLst>
              <a:ext uri="{FF2B5EF4-FFF2-40B4-BE49-F238E27FC236}">
                <a16:creationId xmlns:a16="http://schemas.microsoft.com/office/drawing/2014/main" id="{C694D7BB-C826-BFF3-C03F-451936E250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72264" y="3954654"/>
            <a:ext cx="2910358" cy="2307285"/>
          </a:xfrm>
          <a:prstGeom prst="rect">
            <a:avLst/>
          </a:prstGeom>
        </p:spPr>
      </p:pic>
    </p:spTree>
    <p:extLst>
      <p:ext uri="{BB962C8B-B14F-4D97-AF65-F5344CB8AC3E}">
        <p14:creationId xmlns:p14="http://schemas.microsoft.com/office/powerpoint/2010/main" val="222263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20">
            <a:extLst>
              <a:ext uri="{FF2B5EF4-FFF2-40B4-BE49-F238E27FC236}">
                <a16:creationId xmlns:a16="http://schemas.microsoft.com/office/drawing/2014/main" id="{C8952CAC-C059-D6EB-7081-5F724961BCB0}"/>
              </a:ext>
            </a:extLst>
          </p:cNvPr>
          <p:cNvSpPr>
            <a:spLocks noGrp="1"/>
          </p:cNvSpPr>
          <p:nvPr>
            <p:ph type="sldNum" sz="quarter" idx="12"/>
          </p:nvPr>
        </p:nvSpPr>
        <p:spPr/>
        <p:txBody>
          <a:bodyPr/>
          <a:lstStyle/>
          <a:p>
            <a:fld id="{31A8A2BA-48A9-43F4-852E-BCA3C59F90C5}" type="slidenum">
              <a:rPr lang="ja-JP" altLang="en-US" smtClean="0"/>
              <a:pPr/>
              <a:t>76</a:t>
            </a:fld>
            <a:endParaRPr lang="ja-JP" altLang="en-US" dirty="0"/>
          </a:p>
        </p:txBody>
      </p:sp>
      <p:sp>
        <p:nvSpPr>
          <p:cNvPr id="22" name="テキスト プレースホルダー 21">
            <a:extLst>
              <a:ext uri="{FF2B5EF4-FFF2-40B4-BE49-F238E27FC236}">
                <a16:creationId xmlns:a16="http://schemas.microsoft.com/office/drawing/2014/main" id="{D7102410-8B86-41EA-DE5D-C1D70378E855}"/>
              </a:ext>
            </a:extLst>
          </p:cNvPr>
          <p:cNvSpPr>
            <a:spLocks noGrp="1"/>
          </p:cNvSpPr>
          <p:nvPr>
            <p:ph type="body" sz="quarter" idx="13"/>
          </p:nvPr>
        </p:nvSpPr>
        <p:spPr/>
        <p:txBody>
          <a:bodyPr/>
          <a:lstStyle/>
          <a:p>
            <a:r>
              <a:rPr lang="ja-JP" altLang="en-US" dirty="0"/>
              <a:t>「ストレス」の対処法</a:t>
            </a:r>
          </a:p>
        </p:txBody>
      </p:sp>
      <p:sp>
        <p:nvSpPr>
          <p:cNvPr id="23" name="テキスト プレースホルダー 22">
            <a:extLst>
              <a:ext uri="{FF2B5EF4-FFF2-40B4-BE49-F238E27FC236}">
                <a16:creationId xmlns:a16="http://schemas.microsoft.com/office/drawing/2014/main" id="{A4C9C423-2AAF-A8E2-0E87-E240FE3C6549}"/>
              </a:ext>
            </a:extLst>
          </p:cNvPr>
          <p:cNvSpPr>
            <a:spLocks noGrp="1"/>
          </p:cNvSpPr>
          <p:nvPr>
            <p:ph type="body" sz="quarter" idx="14"/>
          </p:nvPr>
        </p:nvSpPr>
        <p:spPr/>
        <p:txBody>
          <a:bodyPr/>
          <a:lstStyle/>
          <a:p>
            <a:r>
              <a:rPr lang="en-US" altLang="ja-JP" dirty="0"/>
              <a:t>4</a:t>
            </a:r>
            <a:endParaRPr lang="ja-JP" altLang="en-US" dirty="0"/>
          </a:p>
        </p:txBody>
      </p:sp>
      <p:grpSp>
        <p:nvGrpSpPr>
          <p:cNvPr id="6" name="グループ化 5">
            <a:extLst>
              <a:ext uri="{FF2B5EF4-FFF2-40B4-BE49-F238E27FC236}">
                <a16:creationId xmlns:a16="http://schemas.microsoft.com/office/drawing/2014/main" id="{85E9BD0B-B86E-BE45-1BBA-5623A3CDB861}"/>
              </a:ext>
            </a:extLst>
          </p:cNvPr>
          <p:cNvGrpSpPr/>
          <p:nvPr/>
        </p:nvGrpSpPr>
        <p:grpSpPr>
          <a:xfrm>
            <a:off x="1394662" y="2418727"/>
            <a:ext cx="4366800" cy="3149161"/>
            <a:chOff x="967340" y="2418727"/>
            <a:chExt cx="4366801" cy="3149162"/>
          </a:xfrm>
        </p:grpSpPr>
        <p:pic>
          <p:nvPicPr>
            <p:cNvPr id="5" name="図 4">
              <a:extLst>
                <a:ext uri="{FF2B5EF4-FFF2-40B4-BE49-F238E27FC236}">
                  <a16:creationId xmlns:a16="http://schemas.microsoft.com/office/drawing/2014/main" id="{5074FA3E-E1EC-48FD-ECD6-A61E03F8BC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1477" y="3186164"/>
              <a:ext cx="2949609" cy="2381725"/>
            </a:xfrm>
            <a:prstGeom prst="rect">
              <a:avLst/>
            </a:prstGeom>
          </p:spPr>
        </p:pic>
        <p:sp>
          <p:nvSpPr>
            <p:cNvPr id="35" name="四角形: 角を丸くする 34">
              <a:extLst>
                <a:ext uri="{FF2B5EF4-FFF2-40B4-BE49-F238E27FC236}">
                  <a16:creationId xmlns:a16="http://schemas.microsoft.com/office/drawing/2014/main" id="{10BD0916-8A28-14D2-524B-31E48CCD372E}"/>
                </a:ext>
              </a:extLst>
            </p:cNvPr>
            <p:cNvSpPr/>
            <p:nvPr/>
          </p:nvSpPr>
          <p:spPr>
            <a:xfrm>
              <a:off x="967340" y="2418727"/>
              <a:ext cx="4366801" cy="634727"/>
            </a:xfrm>
            <a:prstGeom prst="roundRect">
              <a:avLst>
                <a:gd name="adj" fmla="val 50000"/>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テキスト ボックス 35">
              <a:extLst>
                <a:ext uri="{FF2B5EF4-FFF2-40B4-BE49-F238E27FC236}">
                  <a16:creationId xmlns:a16="http://schemas.microsoft.com/office/drawing/2014/main" id="{30D18E91-123A-B318-6011-11790F931F26}"/>
                </a:ext>
              </a:extLst>
            </p:cNvPr>
            <p:cNvSpPr txBox="1"/>
            <p:nvPr/>
          </p:nvSpPr>
          <p:spPr>
            <a:xfrm>
              <a:off x="1934061" y="2434841"/>
              <a:ext cx="2430920" cy="52514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r>
                <a:rPr lang="ja-JP" altLang="en-US" sz="2400" dirty="0"/>
                <a:t>電話相談</a:t>
              </a:r>
            </a:p>
          </p:txBody>
        </p:sp>
      </p:grpSp>
      <p:grpSp>
        <p:nvGrpSpPr>
          <p:cNvPr id="7" name="グループ化 6">
            <a:extLst>
              <a:ext uri="{FF2B5EF4-FFF2-40B4-BE49-F238E27FC236}">
                <a16:creationId xmlns:a16="http://schemas.microsoft.com/office/drawing/2014/main" id="{4766B0CC-CAE7-4F3D-4513-15B511538015}"/>
              </a:ext>
            </a:extLst>
          </p:cNvPr>
          <p:cNvGrpSpPr/>
          <p:nvPr/>
        </p:nvGrpSpPr>
        <p:grpSpPr>
          <a:xfrm>
            <a:off x="6283678" y="2418728"/>
            <a:ext cx="4365841" cy="3107824"/>
            <a:chOff x="3619358" y="2418727"/>
            <a:chExt cx="4365842" cy="3107824"/>
          </a:xfrm>
        </p:grpSpPr>
        <p:pic>
          <p:nvPicPr>
            <p:cNvPr id="4" name="図 3">
              <a:extLst>
                <a:ext uri="{FF2B5EF4-FFF2-40B4-BE49-F238E27FC236}">
                  <a16:creationId xmlns:a16="http://schemas.microsoft.com/office/drawing/2014/main" id="{979B5981-1E43-F51F-C0C6-FC987873E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465" y="3161554"/>
              <a:ext cx="2911578" cy="2364997"/>
            </a:xfrm>
            <a:prstGeom prst="rect">
              <a:avLst/>
            </a:prstGeom>
          </p:spPr>
        </p:pic>
        <p:sp>
          <p:nvSpPr>
            <p:cNvPr id="41" name="四角形: 角を丸くする 40">
              <a:extLst>
                <a:ext uri="{FF2B5EF4-FFF2-40B4-BE49-F238E27FC236}">
                  <a16:creationId xmlns:a16="http://schemas.microsoft.com/office/drawing/2014/main" id="{0A7DB984-2C09-8FF7-72D1-C9F88D770D24}"/>
                </a:ext>
              </a:extLst>
            </p:cNvPr>
            <p:cNvSpPr/>
            <p:nvPr/>
          </p:nvSpPr>
          <p:spPr>
            <a:xfrm>
              <a:off x="3619359" y="2418727"/>
              <a:ext cx="4365841" cy="634727"/>
            </a:xfrm>
            <a:prstGeom prst="roundRect">
              <a:avLst>
                <a:gd name="adj" fmla="val 50000"/>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テキスト ボックス 41">
              <a:extLst>
                <a:ext uri="{FF2B5EF4-FFF2-40B4-BE49-F238E27FC236}">
                  <a16:creationId xmlns:a16="http://schemas.microsoft.com/office/drawing/2014/main" id="{86046B4D-54CA-75AC-BCC5-DBFB5C9CED6E}"/>
                </a:ext>
              </a:extLst>
            </p:cNvPr>
            <p:cNvSpPr txBox="1"/>
            <p:nvPr/>
          </p:nvSpPr>
          <p:spPr>
            <a:xfrm>
              <a:off x="3619358" y="2434841"/>
              <a:ext cx="4365842" cy="525144"/>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pPr algn="ctr"/>
              <a:r>
                <a:rPr lang="ja-JP" altLang="en-US" sz="2400" dirty="0"/>
                <a:t>メール相談・</a:t>
              </a:r>
              <a:r>
                <a:rPr lang="en-US" altLang="ja-JP" sz="2400" dirty="0"/>
                <a:t>SNS</a:t>
              </a:r>
              <a:r>
                <a:rPr lang="ja-JP" altLang="en-US" sz="2400" dirty="0"/>
                <a:t>での相談</a:t>
              </a:r>
            </a:p>
          </p:txBody>
        </p:sp>
      </p:grpSp>
      <p:grpSp>
        <p:nvGrpSpPr>
          <p:cNvPr id="30" name="グループ化 29">
            <a:extLst>
              <a:ext uri="{FF2B5EF4-FFF2-40B4-BE49-F238E27FC236}">
                <a16:creationId xmlns:a16="http://schemas.microsoft.com/office/drawing/2014/main" id="{45E29752-5F34-9929-2837-178462B477FC}"/>
              </a:ext>
            </a:extLst>
          </p:cNvPr>
          <p:cNvGrpSpPr/>
          <p:nvPr/>
        </p:nvGrpSpPr>
        <p:grpSpPr>
          <a:xfrm>
            <a:off x="2674093" y="5336032"/>
            <a:ext cx="6843205" cy="816146"/>
            <a:chOff x="1559496" y="5409799"/>
            <a:chExt cx="6843204" cy="816147"/>
          </a:xfrm>
        </p:grpSpPr>
        <p:sp>
          <p:nvSpPr>
            <p:cNvPr id="55" name="四角形: 角を丸くする 54">
              <a:extLst>
                <a:ext uri="{FF2B5EF4-FFF2-40B4-BE49-F238E27FC236}">
                  <a16:creationId xmlns:a16="http://schemas.microsoft.com/office/drawing/2014/main" id="{263617E5-8BAF-E5E0-8BFB-CAD8B85C0DE6}"/>
                </a:ext>
              </a:extLst>
            </p:cNvPr>
            <p:cNvSpPr/>
            <p:nvPr/>
          </p:nvSpPr>
          <p:spPr>
            <a:xfrm>
              <a:off x="1559496" y="5409799"/>
              <a:ext cx="6843204" cy="816147"/>
            </a:xfrm>
            <a:prstGeom prst="roundRect">
              <a:avLst>
                <a:gd name="adj" fmla="val 23478"/>
              </a:avLst>
            </a:prstGeom>
            <a:solidFill>
              <a:srgbClr val="FCD1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テキスト ボックス 55">
              <a:extLst>
                <a:ext uri="{FF2B5EF4-FFF2-40B4-BE49-F238E27FC236}">
                  <a16:creationId xmlns:a16="http://schemas.microsoft.com/office/drawing/2014/main" id="{FC710BE3-77F0-9A80-56C2-6A995E256A85}"/>
                </a:ext>
              </a:extLst>
            </p:cNvPr>
            <p:cNvSpPr txBox="1"/>
            <p:nvPr/>
          </p:nvSpPr>
          <p:spPr>
            <a:xfrm>
              <a:off x="2104721" y="5531923"/>
              <a:ext cx="5909546" cy="577082"/>
            </a:xfrm>
            <a:prstGeom prst="rect">
              <a:avLst/>
            </a:prstGeom>
            <a:noFill/>
            <a:ln w="9525">
              <a:noFill/>
              <a:miter lim="800000"/>
              <a:headEnd/>
              <a:tailEnd/>
            </a:ln>
          </p:spPr>
          <p:txBody>
            <a:bodyPr wrap="square" lIns="0" tIns="0" rIns="0" bIns="0">
              <a:spAutoFit/>
            </a:bodyPr>
            <a:lstStyle>
              <a:defPPr>
                <a:defRPr lang="ja-JP"/>
              </a:defPPr>
              <a:lvl1pPr>
                <a:lnSpc>
                  <a:spcPts val="4500"/>
                </a:lnSpc>
                <a:defRPr sz="3800" b="1">
                  <a:latin typeface="+mj-ea"/>
                  <a:ea typeface="+mj-ea"/>
                  <a:cs typeface="メイリオ" pitchFamily="50" charset="-128"/>
                </a:defRPr>
              </a:lvl1pPr>
            </a:lstStyle>
            <a:p>
              <a:r>
                <a:rPr lang="ja-JP" altLang="en-US" sz="3200" dirty="0"/>
                <a:t>安全な相談先か確認しましょう</a:t>
              </a:r>
            </a:p>
          </p:txBody>
        </p:sp>
      </p:grpSp>
      <p:grpSp>
        <p:nvGrpSpPr>
          <p:cNvPr id="14" name="グループ化 13">
            <a:extLst>
              <a:ext uri="{FF2B5EF4-FFF2-40B4-BE49-F238E27FC236}">
                <a16:creationId xmlns:a16="http://schemas.microsoft.com/office/drawing/2014/main" id="{0997EF5E-98DC-CE0F-1396-E17527336BE4}"/>
              </a:ext>
            </a:extLst>
          </p:cNvPr>
          <p:cNvGrpSpPr/>
          <p:nvPr/>
        </p:nvGrpSpPr>
        <p:grpSpPr>
          <a:xfrm>
            <a:off x="984001" y="1346400"/>
            <a:ext cx="10224001" cy="669600"/>
            <a:chOff x="984001" y="1346400"/>
            <a:chExt cx="10224001" cy="669600"/>
          </a:xfrm>
        </p:grpSpPr>
        <p:sp>
          <p:nvSpPr>
            <p:cNvPr id="15" name="Rectangle 2055">
              <a:extLst>
                <a:ext uri="{FF2B5EF4-FFF2-40B4-BE49-F238E27FC236}">
                  <a16:creationId xmlns:a16="http://schemas.microsoft.com/office/drawing/2014/main" id="{7C1CF7EC-B3A6-CDE9-853A-404352EDFF85}"/>
                </a:ext>
              </a:extLst>
            </p:cNvPr>
            <p:cNvSpPr>
              <a:spLocks/>
            </p:cNvSpPr>
            <p:nvPr/>
          </p:nvSpPr>
          <p:spPr bwMode="auto">
            <a:xfrm>
              <a:off x="1271466" y="1349898"/>
              <a:ext cx="9865097" cy="579005"/>
            </a:xfrm>
            <a:prstGeom prst="rect">
              <a:avLst/>
            </a:prstGeom>
            <a:noFill/>
            <a:ln w="9525">
              <a:noFill/>
              <a:miter lim="800000"/>
              <a:headEnd/>
              <a:tailEnd/>
            </a:ln>
          </p:spPr>
          <p:txBody>
            <a:bodyPr wrap="square" lIns="0" tIns="0" rIns="0" bIns="0">
              <a:spAutoFit/>
            </a:bodyPr>
            <a:lstStyle/>
            <a:p>
              <a:pPr>
                <a:lnSpc>
                  <a:spcPts val="4500"/>
                </a:lnSpc>
              </a:pPr>
              <a:r>
                <a:rPr lang="ja-JP" altLang="en-US" sz="3600" b="1" dirty="0">
                  <a:latin typeface="+mj-ea"/>
                  <a:ea typeface="+mj-ea"/>
                  <a:cs typeface="メイリオ" pitchFamily="50" charset="-128"/>
                </a:rPr>
                <a:t>相談できるところ　　</a:t>
              </a:r>
            </a:p>
          </p:txBody>
        </p:sp>
        <p:cxnSp>
          <p:nvCxnSpPr>
            <p:cNvPr id="17" name="直線コネクタ 16">
              <a:extLst>
                <a:ext uri="{FF2B5EF4-FFF2-40B4-BE49-F238E27FC236}">
                  <a16:creationId xmlns:a16="http://schemas.microsoft.com/office/drawing/2014/main" id="{6B3E736D-5E8E-E1AF-14DB-F5760C99BD8B}"/>
                </a:ext>
              </a:extLst>
            </p:cNvPr>
            <p:cNvCxnSpPr>
              <a:cxnSpLocks/>
            </p:cNvCxnSpPr>
            <p:nvPr/>
          </p:nvCxnSpPr>
          <p:spPr>
            <a:xfrm>
              <a:off x="984001" y="2016000"/>
              <a:ext cx="10224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F242B028-B827-B703-615E-964D8BFAE638}"/>
                </a:ext>
              </a:extLst>
            </p:cNvPr>
            <p:cNvSpPr/>
            <p:nvPr/>
          </p:nvSpPr>
          <p:spPr>
            <a:xfrm>
              <a:off x="984001" y="1346400"/>
              <a:ext cx="71441" cy="504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27480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950ED0-FDE0-2392-E188-5994A2CE214E}"/>
              </a:ext>
            </a:extLst>
          </p:cNvPr>
          <p:cNvSpPr>
            <a:spLocks noGrp="1"/>
          </p:cNvSpPr>
          <p:nvPr>
            <p:ph type="sldNum" sz="quarter" idx="12"/>
          </p:nvPr>
        </p:nvSpPr>
        <p:spPr>
          <a:xfrm>
            <a:off x="11568607" y="6356351"/>
            <a:ext cx="396528" cy="365125"/>
          </a:xfrm>
        </p:spPr>
        <p:txBody>
          <a:bodyPr/>
          <a:lstStyle/>
          <a:p>
            <a:fld id="{31A8A2BA-48A9-43F4-852E-BCA3C59F90C5}" type="slidenum">
              <a:rPr lang="ja-JP" altLang="en-US" smtClean="0"/>
              <a:pPr/>
              <a:t>77</a:t>
            </a:fld>
            <a:endParaRPr lang="ja-JP" altLang="en-US" dirty="0"/>
          </a:p>
        </p:txBody>
      </p:sp>
      <p:sp>
        <p:nvSpPr>
          <p:cNvPr id="10" name="テキスト プレースホルダー 9">
            <a:extLst>
              <a:ext uri="{FF2B5EF4-FFF2-40B4-BE49-F238E27FC236}">
                <a16:creationId xmlns:a16="http://schemas.microsoft.com/office/drawing/2014/main" id="{6C4A1B67-BA0E-80CF-45B3-666389F930D8}"/>
              </a:ext>
            </a:extLst>
          </p:cNvPr>
          <p:cNvSpPr>
            <a:spLocks noGrp="1"/>
          </p:cNvSpPr>
          <p:nvPr>
            <p:ph type="body" sz="quarter" idx="19"/>
          </p:nvPr>
        </p:nvSpPr>
        <p:spPr>
          <a:xfrm>
            <a:off x="2855913" y="1251407"/>
            <a:ext cx="8640762" cy="2031582"/>
          </a:xfrm>
        </p:spPr>
        <p:txBody>
          <a:bodyPr/>
          <a:lstStyle/>
          <a:p>
            <a:r>
              <a:rPr lang="ja-JP" altLang="en-US" dirty="0"/>
              <a:t>リラックス法を</a:t>
            </a:r>
            <a:endParaRPr lang="en-US" altLang="ja-JP" dirty="0"/>
          </a:p>
          <a:p>
            <a:r>
              <a:rPr lang="ja-JP" altLang="en-US" dirty="0"/>
              <a:t>試してみよう</a:t>
            </a:r>
          </a:p>
        </p:txBody>
      </p:sp>
    </p:spTree>
    <p:extLst>
      <p:ext uri="{BB962C8B-B14F-4D97-AF65-F5344CB8AC3E}">
        <p14:creationId xmlns:p14="http://schemas.microsoft.com/office/powerpoint/2010/main" val="1938251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7A32AC2-2D9D-A114-440F-59605DCAFE7E}"/>
              </a:ext>
            </a:extLst>
          </p:cNvPr>
          <p:cNvSpPr>
            <a:spLocks noGrp="1"/>
          </p:cNvSpPr>
          <p:nvPr>
            <p:ph type="sldNum" sz="quarter" idx="12"/>
          </p:nvPr>
        </p:nvSpPr>
        <p:spPr/>
        <p:txBody>
          <a:bodyPr/>
          <a:lstStyle/>
          <a:p>
            <a:fld id="{31A8A2BA-48A9-43F4-852E-BCA3C59F90C5}" type="slidenum">
              <a:rPr lang="ja-JP" altLang="en-US" smtClean="0"/>
              <a:pPr/>
              <a:t>78</a:t>
            </a:fld>
            <a:endParaRPr lang="ja-JP" altLang="en-US" dirty="0"/>
          </a:p>
        </p:txBody>
      </p:sp>
      <p:sp>
        <p:nvSpPr>
          <p:cNvPr id="26" name="テキスト ボックス 25">
            <a:extLst>
              <a:ext uri="{FF2B5EF4-FFF2-40B4-BE49-F238E27FC236}">
                <a16:creationId xmlns:a16="http://schemas.microsoft.com/office/drawing/2014/main" id="{729AD869-5F0B-E5F1-4AE8-1A54CBFD68DF}"/>
              </a:ext>
            </a:extLst>
          </p:cNvPr>
          <p:cNvSpPr txBox="1">
            <a:spLocks/>
          </p:cNvSpPr>
          <p:nvPr/>
        </p:nvSpPr>
        <p:spPr>
          <a:xfrm>
            <a:off x="6856354" y="1279002"/>
            <a:ext cx="65" cy="215444"/>
          </a:xfrm>
          <a:prstGeom prst="rect">
            <a:avLst/>
          </a:prstGeom>
          <a:noFill/>
        </p:spPr>
        <p:txBody>
          <a:bodyPr wrap="none" lIns="0" tIns="0" rIns="0" bIns="0" rtlCol="0">
            <a:spAutoFit/>
          </a:bodyPr>
          <a:lstStyle/>
          <a:p>
            <a:pPr algn="ctr"/>
            <a:endParaRPr lang="ja-JP" altLang="en-US" sz="1400" dirty="0"/>
          </a:p>
        </p:txBody>
      </p:sp>
      <p:cxnSp>
        <p:nvCxnSpPr>
          <p:cNvPr id="5" name="直線コネクタ 4">
            <a:extLst>
              <a:ext uri="{FF2B5EF4-FFF2-40B4-BE49-F238E27FC236}">
                <a16:creationId xmlns:a16="http://schemas.microsoft.com/office/drawing/2014/main" id="{FCDCEDF1-9AB1-4B4B-3BA1-D3220AD933D9}"/>
              </a:ext>
            </a:extLst>
          </p:cNvPr>
          <p:cNvCxnSpPr>
            <a:cxnSpLocks/>
          </p:cNvCxnSpPr>
          <p:nvPr/>
        </p:nvCxnSpPr>
        <p:spPr>
          <a:xfrm>
            <a:off x="984001" y="2033597"/>
            <a:ext cx="10224001"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1A77B0D-806D-DBEF-2BD0-0FD7A587A372}"/>
              </a:ext>
            </a:extLst>
          </p:cNvPr>
          <p:cNvSpPr txBox="1">
            <a:spLocks/>
          </p:cNvSpPr>
          <p:nvPr/>
        </p:nvSpPr>
        <p:spPr>
          <a:xfrm>
            <a:off x="9859893" y="1279002"/>
            <a:ext cx="65" cy="215444"/>
          </a:xfrm>
          <a:prstGeom prst="rect">
            <a:avLst/>
          </a:prstGeom>
          <a:noFill/>
        </p:spPr>
        <p:txBody>
          <a:bodyPr wrap="none" lIns="0" tIns="0" rIns="0" bIns="0" rtlCol="0">
            <a:spAutoFit/>
          </a:bodyPr>
          <a:lstStyle/>
          <a:p>
            <a:pPr algn="ctr"/>
            <a:endParaRPr lang="ja-JP" altLang="en-US" sz="1400" dirty="0"/>
          </a:p>
        </p:txBody>
      </p:sp>
      <p:grpSp>
        <p:nvGrpSpPr>
          <p:cNvPr id="10" name="グループ化 9">
            <a:extLst>
              <a:ext uri="{FF2B5EF4-FFF2-40B4-BE49-F238E27FC236}">
                <a16:creationId xmlns:a16="http://schemas.microsoft.com/office/drawing/2014/main" id="{BAD278CD-50D7-4AB8-CC5F-B8DC78CEFE3F}"/>
              </a:ext>
            </a:extLst>
          </p:cNvPr>
          <p:cNvGrpSpPr/>
          <p:nvPr/>
        </p:nvGrpSpPr>
        <p:grpSpPr>
          <a:xfrm>
            <a:off x="984001" y="2348880"/>
            <a:ext cx="3222178" cy="3908684"/>
            <a:chOff x="984000" y="2420888"/>
            <a:chExt cx="3222178" cy="3908685"/>
          </a:xfrm>
        </p:grpSpPr>
        <p:pic>
          <p:nvPicPr>
            <p:cNvPr id="11" name="図 10">
              <a:extLst>
                <a:ext uri="{FF2B5EF4-FFF2-40B4-BE49-F238E27FC236}">
                  <a16:creationId xmlns:a16="http://schemas.microsoft.com/office/drawing/2014/main" id="{00620C60-E8D0-9245-2746-E21AEFC26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397" y="2420888"/>
              <a:ext cx="1672727" cy="3010410"/>
            </a:xfrm>
            <a:prstGeom prst="rect">
              <a:avLst/>
            </a:prstGeom>
          </p:spPr>
        </p:pic>
        <p:sp>
          <p:nvSpPr>
            <p:cNvPr id="14" name="Rectangle 4">
              <a:extLst>
                <a:ext uri="{FF2B5EF4-FFF2-40B4-BE49-F238E27FC236}">
                  <a16:creationId xmlns:a16="http://schemas.microsoft.com/office/drawing/2014/main" id="{9852E722-370C-6563-FB24-4FF87ECD00A2}"/>
                </a:ext>
              </a:extLst>
            </p:cNvPr>
            <p:cNvSpPr>
              <a:spLocks noChangeArrowheads="1"/>
            </p:cNvSpPr>
            <p:nvPr/>
          </p:nvSpPr>
          <p:spPr bwMode="auto">
            <a:xfrm>
              <a:off x="984000" y="5492421"/>
              <a:ext cx="3108573" cy="837152"/>
            </a:xfrm>
            <a:prstGeom prst="rect">
              <a:avLst/>
            </a:prstGeom>
          </p:spPr>
          <p:txBody>
            <a:bodyPr vert="horz" wrap="square" lIns="0" tIns="0" rIns="0" bIns="0" rtlCol="0">
              <a:spAutoFit/>
            </a:bodyPr>
            <a:lstStyle/>
            <a:p>
              <a:pPr>
                <a:lnSpc>
                  <a:spcPts val="3000"/>
                </a:lnSpc>
                <a:spcBef>
                  <a:spcPct val="20000"/>
                </a:spcBef>
              </a:pPr>
              <a:r>
                <a:rPr lang="en-US" altLang="ja-JP" sz="2200" dirty="0">
                  <a:latin typeface="+mj-ea"/>
                  <a:ea typeface="+mj-ea"/>
                </a:rPr>
                <a:t>1､2､3</a:t>
              </a:r>
              <a:r>
                <a:rPr lang="ja-JP" altLang="en-US" sz="2200" dirty="0">
                  <a:latin typeface="+mj-ea"/>
                  <a:ea typeface="+mj-ea"/>
                </a:rPr>
                <a:t>で</a:t>
              </a:r>
              <a:endParaRPr lang="en-US" altLang="ja-JP" sz="2200" dirty="0">
                <a:latin typeface="+mj-ea"/>
                <a:ea typeface="+mj-ea"/>
              </a:endParaRPr>
            </a:p>
            <a:p>
              <a:pPr>
                <a:lnSpc>
                  <a:spcPts val="3000"/>
                </a:lnSpc>
                <a:spcBef>
                  <a:spcPct val="20000"/>
                </a:spcBef>
              </a:pPr>
              <a:r>
                <a:rPr lang="ja-JP" altLang="en-US" sz="2200" dirty="0">
                  <a:latin typeface="+mj-ea"/>
                  <a:ea typeface="+mj-ea"/>
                </a:rPr>
                <a:t>ゆっくり鼻から息を吸う</a:t>
              </a:r>
              <a:endParaRPr lang="en-US" altLang="ja-JP" sz="2200" dirty="0">
                <a:latin typeface="+mj-ea"/>
                <a:ea typeface="+mj-ea"/>
              </a:endParaRPr>
            </a:p>
          </p:txBody>
        </p:sp>
        <p:sp>
          <p:nvSpPr>
            <p:cNvPr id="15" name="Rectangle 4">
              <a:extLst>
                <a:ext uri="{FF2B5EF4-FFF2-40B4-BE49-F238E27FC236}">
                  <a16:creationId xmlns:a16="http://schemas.microsoft.com/office/drawing/2014/main" id="{31B70502-C4E6-0E0A-03E8-52CD2EDC10E1}"/>
                </a:ext>
              </a:extLst>
            </p:cNvPr>
            <p:cNvSpPr>
              <a:spLocks noChangeArrowheads="1"/>
            </p:cNvSpPr>
            <p:nvPr/>
          </p:nvSpPr>
          <p:spPr bwMode="auto">
            <a:xfrm>
              <a:off x="984000" y="4715397"/>
              <a:ext cx="3222178" cy="695338"/>
            </a:xfrm>
            <a:prstGeom prst="roundRect">
              <a:avLst/>
            </a:prstGeom>
            <a:solidFill>
              <a:schemeClr val="bg1"/>
            </a:solidFill>
            <a:ln w="28575">
              <a:solidFill>
                <a:schemeClr val="accent3">
                  <a:lumMod val="75000"/>
                </a:schemeClr>
              </a:solidFill>
            </a:ln>
          </p:spPr>
          <p:txBody>
            <a:bodyPr vert="horz" wrap="square" lIns="0" tIns="108000" rIns="0" bIns="108000" rtlCol="0" anchor="ctr" anchorCtr="0">
              <a:spAutoFit/>
            </a:bodyPr>
            <a:lstStyle/>
            <a:p>
              <a:pPr algn="ctr">
                <a:lnSpc>
                  <a:spcPts val="3200"/>
                </a:lnSpc>
                <a:spcBef>
                  <a:spcPct val="20000"/>
                </a:spcBef>
              </a:pPr>
              <a:r>
                <a:rPr lang="ja-JP" altLang="en-US" sz="2400" b="1" dirty="0">
                  <a:latin typeface="+mj-ea"/>
                  <a:ea typeface="+mj-ea"/>
                </a:rPr>
                <a:t>息を鼻から吸う</a:t>
              </a:r>
              <a:r>
                <a:rPr lang="en-US" altLang="ja-JP" sz="2400" b="1" dirty="0">
                  <a:latin typeface="+mj-ea"/>
                  <a:ea typeface="+mj-ea"/>
                </a:rPr>
                <a:t>(3</a:t>
              </a:r>
              <a:r>
                <a:rPr lang="ja-JP" altLang="en-US" sz="2400" b="1" dirty="0">
                  <a:latin typeface="+mj-ea"/>
                  <a:ea typeface="+mj-ea"/>
                </a:rPr>
                <a:t>秒</a:t>
              </a:r>
              <a:r>
                <a:rPr lang="en-US" altLang="ja-JP" sz="2400" b="1" dirty="0">
                  <a:latin typeface="+mj-ea"/>
                  <a:ea typeface="+mj-ea"/>
                </a:rPr>
                <a:t>)</a:t>
              </a:r>
            </a:p>
          </p:txBody>
        </p:sp>
      </p:grpSp>
      <p:grpSp>
        <p:nvGrpSpPr>
          <p:cNvPr id="23" name="グループ化 22">
            <a:extLst>
              <a:ext uri="{FF2B5EF4-FFF2-40B4-BE49-F238E27FC236}">
                <a16:creationId xmlns:a16="http://schemas.microsoft.com/office/drawing/2014/main" id="{1B41C420-5328-B7BC-0C7C-35C4BBAC0FF0}"/>
              </a:ext>
            </a:extLst>
          </p:cNvPr>
          <p:cNvGrpSpPr/>
          <p:nvPr/>
        </p:nvGrpSpPr>
        <p:grpSpPr>
          <a:xfrm>
            <a:off x="4540764" y="2348880"/>
            <a:ext cx="3110400" cy="3908684"/>
            <a:chOff x="4540765" y="2420888"/>
            <a:chExt cx="3110400" cy="3908685"/>
          </a:xfrm>
        </p:grpSpPr>
        <p:pic>
          <p:nvPicPr>
            <p:cNvPr id="24" name="図 23">
              <a:extLst>
                <a:ext uri="{FF2B5EF4-FFF2-40B4-BE49-F238E27FC236}">
                  <a16:creationId xmlns:a16="http://schemas.microsoft.com/office/drawing/2014/main" id="{C981C9EF-9841-5470-C374-57C3166D7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5230" y="2420888"/>
              <a:ext cx="1657239" cy="3010410"/>
            </a:xfrm>
            <a:prstGeom prst="rect">
              <a:avLst/>
            </a:prstGeom>
          </p:spPr>
        </p:pic>
        <p:sp>
          <p:nvSpPr>
            <p:cNvPr id="25" name="Rectangle 4">
              <a:extLst>
                <a:ext uri="{FF2B5EF4-FFF2-40B4-BE49-F238E27FC236}">
                  <a16:creationId xmlns:a16="http://schemas.microsoft.com/office/drawing/2014/main" id="{98144711-D7A7-5B64-0B42-E0BCF7802A9E}"/>
                </a:ext>
              </a:extLst>
            </p:cNvPr>
            <p:cNvSpPr>
              <a:spLocks noChangeArrowheads="1"/>
            </p:cNvSpPr>
            <p:nvPr/>
          </p:nvSpPr>
          <p:spPr bwMode="auto">
            <a:xfrm>
              <a:off x="4540765" y="5492421"/>
              <a:ext cx="2886065" cy="837152"/>
            </a:xfrm>
            <a:prstGeom prst="rect">
              <a:avLst/>
            </a:prstGeom>
          </p:spPr>
          <p:txBody>
            <a:bodyPr vert="horz" wrap="square" lIns="0" tIns="0" rIns="0" bIns="0" rtlCol="0">
              <a:spAutoFit/>
            </a:bodyPr>
            <a:lstStyle/>
            <a:p>
              <a:pPr>
                <a:lnSpc>
                  <a:spcPts val="3000"/>
                </a:lnSpc>
                <a:spcBef>
                  <a:spcPct val="20000"/>
                </a:spcBef>
              </a:pPr>
              <a:r>
                <a:rPr lang="en-US" altLang="ja-JP" sz="2200" dirty="0">
                  <a:latin typeface="+mj-ea"/>
                  <a:ea typeface="+mj-ea"/>
                </a:rPr>
                <a:t>4</a:t>
              </a:r>
              <a:r>
                <a:rPr lang="ja-JP" altLang="en-US" sz="2200" dirty="0">
                  <a:latin typeface="+mj-ea"/>
                  <a:ea typeface="+mj-ea"/>
                </a:rPr>
                <a:t>で</a:t>
              </a:r>
              <a:endParaRPr lang="en-US" altLang="ja-JP" sz="2200" dirty="0">
                <a:latin typeface="+mj-ea"/>
                <a:ea typeface="+mj-ea"/>
              </a:endParaRPr>
            </a:p>
            <a:p>
              <a:pPr>
                <a:lnSpc>
                  <a:spcPts val="3000"/>
                </a:lnSpc>
                <a:spcBef>
                  <a:spcPct val="20000"/>
                </a:spcBef>
              </a:pPr>
              <a:r>
                <a:rPr lang="ja-JP" altLang="en-US" sz="2200" dirty="0">
                  <a:latin typeface="+mj-ea"/>
                  <a:ea typeface="+mj-ea"/>
                </a:rPr>
                <a:t>軽く息を止めて</a:t>
              </a:r>
              <a:endParaRPr lang="en-US" altLang="ja-JP" sz="2200" dirty="0">
                <a:latin typeface="+mj-ea"/>
                <a:ea typeface="+mj-ea"/>
              </a:endParaRPr>
            </a:p>
          </p:txBody>
        </p:sp>
        <p:sp>
          <p:nvSpPr>
            <p:cNvPr id="27" name="Rectangle 4">
              <a:extLst>
                <a:ext uri="{FF2B5EF4-FFF2-40B4-BE49-F238E27FC236}">
                  <a16:creationId xmlns:a16="http://schemas.microsoft.com/office/drawing/2014/main" id="{AAC34DB7-0CA1-469A-825B-519B5780BEC1}"/>
                </a:ext>
              </a:extLst>
            </p:cNvPr>
            <p:cNvSpPr>
              <a:spLocks noChangeArrowheads="1"/>
            </p:cNvSpPr>
            <p:nvPr/>
          </p:nvSpPr>
          <p:spPr bwMode="auto">
            <a:xfrm>
              <a:off x="4540765" y="4715397"/>
              <a:ext cx="3110400" cy="695338"/>
            </a:xfrm>
            <a:prstGeom prst="roundRect">
              <a:avLst/>
            </a:prstGeom>
            <a:solidFill>
              <a:schemeClr val="bg1"/>
            </a:solidFill>
            <a:ln w="28575">
              <a:solidFill>
                <a:schemeClr val="accent3">
                  <a:lumMod val="75000"/>
                </a:schemeClr>
              </a:solidFill>
            </a:ln>
          </p:spPr>
          <p:txBody>
            <a:bodyPr vert="horz" wrap="square" lIns="0" tIns="108000" rIns="0" bIns="108000" rtlCol="0" anchor="ctr" anchorCtr="0">
              <a:spAutoFit/>
            </a:bodyPr>
            <a:lstStyle/>
            <a:p>
              <a:pPr algn="ctr">
                <a:lnSpc>
                  <a:spcPts val="3200"/>
                </a:lnSpc>
                <a:spcBef>
                  <a:spcPct val="20000"/>
                </a:spcBef>
              </a:pPr>
              <a:r>
                <a:rPr lang="ja-JP" altLang="en-US" sz="2400" b="1" dirty="0">
                  <a:latin typeface="+mj-ea"/>
                  <a:ea typeface="+mj-ea"/>
                </a:rPr>
                <a:t>息を止める</a:t>
              </a:r>
              <a:r>
                <a:rPr lang="en-US" altLang="ja-JP" sz="2400" b="1" dirty="0">
                  <a:latin typeface="+mj-ea"/>
                  <a:ea typeface="+mj-ea"/>
                </a:rPr>
                <a:t>(1</a:t>
              </a:r>
              <a:r>
                <a:rPr lang="ja-JP" altLang="en-US" sz="2400" b="1" dirty="0">
                  <a:latin typeface="+mj-ea"/>
                  <a:ea typeface="+mj-ea"/>
                </a:rPr>
                <a:t>秒</a:t>
              </a:r>
              <a:r>
                <a:rPr lang="en-US" altLang="ja-JP" sz="2400" b="1" dirty="0">
                  <a:latin typeface="+mj-ea"/>
                  <a:ea typeface="+mj-ea"/>
                </a:rPr>
                <a:t>)</a:t>
              </a:r>
            </a:p>
          </p:txBody>
        </p:sp>
      </p:grpSp>
      <p:grpSp>
        <p:nvGrpSpPr>
          <p:cNvPr id="42" name="グループ化 41">
            <a:extLst>
              <a:ext uri="{FF2B5EF4-FFF2-40B4-BE49-F238E27FC236}">
                <a16:creationId xmlns:a16="http://schemas.microsoft.com/office/drawing/2014/main" id="{0EC5C2CC-8F21-2F2D-ACC0-D8C1E6ED2388}"/>
              </a:ext>
            </a:extLst>
          </p:cNvPr>
          <p:cNvGrpSpPr/>
          <p:nvPr/>
        </p:nvGrpSpPr>
        <p:grpSpPr>
          <a:xfrm>
            <a:off x="7985749" y="2354212"/>
            <a:ext cx="3238264" cy="3903353"/>
            <a:chOff x="7985748" y="2426221"/>
            <a:chExt cx="3238264" cy="3903352"/>
          </a:xfrm>
        </p:grpSpPr>
        <p:pic>
          <p:nvPicPr>
            <p:cNvPr id="46" name="図 45">
              <a:extLst>
                <a:ext uri="{FF2B5EF4-FFF2-40B4-BE49-F238E27FC236}">
                  <a16:creationId xmlns:a16="http://schemas.microsoft.com/office/drawing/2014/main" id="{BA1D4D9D-0966-135A-1F6A-252B03CE2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3687" y="2426221"/>
              <a:ext cx="1812121" cy="2994566"/>
            </a:xfrm>
            <a:prstGeom prst="rect">
              <a:avLst/>
            </a:prstGeom>
          </p:spPr>
        </p:pic>
        <p:sp>
          <p:nvSpPr>
            <p:cNvPr id="48" name="Rectangle 4">
              <a:extLst>
                <a:ext uri="{FF2B5EF4-FFF2-40B4-BE49-F238E27FC236}">
                  <a16:creationId xmlns:a16="http://schemas.microsoft.com/office/drawing/2014/main" id="{0F17ADCD-0B8A-CD8C-811E-E86A5C0A2A39}"/>
                </a:ext>
              </a:extLst>
            </p:cNvPr>
            <p:cNvSpPr>
              <a:spLocks noChangeArrowheads="1"/>
            </p:cNvSpPr>
            <p:nvPr/>
          </p:nvSpPr>
          <p:spPr bwMode="auto">
            <a:xfrm>
              <a:off x="8099357" y="5492421"/>
              <a:ext cx="3124655" cy="837152"/>
            </a:xfrm>
            <a:prstGeom prst="rect">
              <a:avLst/>
            </a:prstGeom>
          </p:spPr>
          <p:txBody>
            <a:bodyPr vert="horz" wrap="square" lIns="0" tIns="0" rIns="0" bIns="0" rtlCol="0">
              <a:spAutoFit/>
            </a:bodyPr>
            <a:lstStyle/>
            <a:p>
              <a:pPr>
                <a:lnSpc>
                  <a:spcPts val="3000"/>
                </a:lnSpc>
                <a:spcBef>
                  <a:spcPct val="20000"/>
                </a:spcBef>
              </a:pPr>
              <a:r>
                <a:rPr lang="en-US" altLang="ja-JP" sz="2200" dirty="0">
                  <a:latin typeface="+mj-ea"/>
                  <a:ea typeface="+mj-ea"/>
                </a:rPr>
                <a:t>5､6､7､8､9､10</a:t>
              </a:r>
              <a:r>
                <a:rPr lang="ja-JP" altLang="en-US" sz="2200" dirty="0">
                  <a:latin typeface="+mj-ea"/>
                  <a:ea typeface="+mj-ea"/>
                </a:rPr>
                <a:t>で</a:t>
              </a:r>
              <a:endParaRPr lang="en-US" altLang="ja-JP" sz="2200" dirty="0">
                <a:latin typeface="+mj-ea"/>
                <a:ea typeface="+mj-ea"/>
              </a:endParaRPr>
            </a:p>
            <a:p>
              <a:pPr>
                <a:lnSpc>
                  <a:spcPts val="3000"/>
                </a:lnSpc>
                <a:spcBef>
                  <a:spcPct val="20000"/>
                </a:spcBef>
              </a:pPr>
              <a:r>
                <a:rPr lang="ja-JP" altLang="en-US" sz="2200" dirty="0">
                  <a:latin typeface="+mj-ea"/>
                  <a:ea typeface="+mj-ea"/>
                </a:rPr>
                <a:t>ゆっくり口から息を吐く</a:t>
              </a:r>
              <a:endParaRPr lang="en-US" altLang="ja-JP" sz="2200" dirty="0">
                <a:latin typeface="+mj-ea"/>
                <a:ea typeface="+mj-ea"/>
              </a:endParaRPr>
            </a:p>
          </p:txBody>
        </p:sp>
        <p:sp>
          <p:nvSpPr>
            <p:cNvPr id="54" name="Rectangle 4">
              <a:extLst>
                <a:ext uri="{FF2B5EF4-FFF2-40B4-BE49-F238E27FC236}">
                  <a16:creationId xmlns:a16="http://schemas.microsoft.com/office/drawing/2014/main" id="{6ECD41EC-E65D-D6FF-9414-94DC52440A23}"/>
                </a:ext>
              </a:extLst>
            </p:cNvPr>
            <p:cNvSpPr>
              <a:spLocks noChangeArrowheads="1"/>
            </p:cNvSpPr>
            <p:nvPr/>
          </p:nvSpPr>
          <p:spPr bwMode="auto">
            <a:xfrm>
              <a:off x="7985748" y="4715396"/>
              <a:ext cx="3224009" cy="695338"/>
            </a:xfrm>
            <a:prstGeom prst="roundRect">
              <a:avLst/>
            </a:prstGeom>
            <a:solidFill>
              <a:schemeClr val="bg1"/>
            </a:solidFill>
            <a:ln w="28575">
              <a:solidFill>
                <a:schemeClr val="accent3">
                  <a:lumMod val="75000"/>
                </a:schemeClr>
              </a:solidFill>
            </a:ln>
          </p:spPr>
          <p:txBody>
            <a:bodyPr vert="horz" wrap="square" lIns="0" tIns="108000" rIns="0" bIns="108000" rtlCol="0" anchor="ctr" anchorCtr="0">
              <a:spAutoFit/>
            </a:bodyPr>
            <a:lstStyle/>
            <a:p>
              <a:pPr algn="ctr">
                <a:lnSpc>
                  <a:spcPts val="3200"/>
                </a:lnSpc>
                <a:spcBef>
                  <a:spcPct val="20000"/>
                </a:spcBef>
              </a:pPr>
              <a:r>
                <a:rPr lang="ja-JP" altLang="en-US" sz="2400" b="1" dirty="0">
                  <a:latin typeface="+mj-ea"/>
                  <a:ea typeface="+mj-ea"/>
                </a:rPr>
                <a:t>息を口から吐く</a:t>
              </a:r>
              <a:r>
                <a:rPr lang="en-US" altLang="ja-JP" sz="2400" b="1" dirty="0">
                  <a:latin typeface="+mj-ea"/>
                  <a:ea typeface="+mj-ea"/>
                </a:rPr>
                <a:t>(6</a:t>
              </a:r>
              <a:r>
                <a:rPr lang="ja-JP" altLang="en-US" sz="2400" b="1" dirty="0">
                  <a:latin typeface="+mj-ea"/>
                  <a:ea typeface="+mj-ea"/>
                </a:rPr>
                <a:t>秒</a:t>
              </a:r>
              <a:r>
                <a:rPr lang="en-US" altLang="ja-JP" sz="2400" b="1" dirty="0">
                  <a:latin typeface="+mj-ea"/>
                  <a:ea typeface="+mj-ea"/>
                </a:rPr>
                <a:t>)</a:t>
              </a:r>
            </a:p>
          </p:txBody>
        </p:sp>
      </p:grpSp>
      <p:sp>
        <p:nvSpPr>
          <p:cNvPr id="62" name="矢印: 右 61">
            <a:extLst>
              <a:ext uri="{FF2B5EF4-FFF2-40B4-BE49-F238E27FC236}">
                <a16:creationId xmlns:a16="http://schemas.microsoft.com/office/drawing/2014/main" id="{AE663320-8AD6-7C78-5525-D5096138C995}"/>
              </a:ext>
            </a:extLst>
          </p:cNvPr>
          <p:cNvSpPr/>
          <p:nvPr/>
        </p:nvSpPr>
        <p:spPr>
          <a:xfrm>
            <a:off x="4009520" y="3212976"/>
            <a:ext cx="759485" cy="656096"/>
          </a:xfrm>
          <a:prstGeom prst="rightArrow">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 name="矢印: 右 62">
            <a:extLst>
              <a:ext uri="{FF2B5EF4-FFF2-40B4-BE49-F238E27FC236}">
                <a16:creationId xmlns:a16="http://schemas.microsoft.com/office/drawing/2014/main" id="{16234D75-FE23-15B8-EA44-EA546CE7BEC7}"/>
              </a:ext>
            </a:extLst>
          </p:cNvPr>
          <p:cNvSpPr/>
          <p:nvPr/>
        </p:nvSpPr>
        <p:spPr>
          <a:xfrm>
            <a:off x="7590921" y="3212976"/>
            <a:ext cx="759485" cy="656096"/>
          </a:xfrm>
          <a:prstGeom prst="rightArrow">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Rectangle 4">
            <a:extLst>
              <a:ext uri="{FF2B5EF4-FFF2-40B4-BE49-F238E27FC236}">
                <a16:creationId xmlns:a16="http://schemas.microsoft.com/office/drawing/2014/main" id="{78629CFD-C051-C99C-5ACD-002042CA1ABD}"/>
              </a:ext>
            </a:extLst>
          </p:cNvPr>
          <p:cNvSpPr>
            <a:spLocks noChangeArrowheads="1"/>
          </p:cNvSpPr>
          <p:nvPr/>
        </p:nvSpPr>
        <p:spPr bwMode="auto">
          <a:xfrm>
            <a:off x="984001" y="1397927"/>
            <a:ext cx="3510715" cy="626137"/>
          </a:xfrm>
          <a:prstGeom prst="round2SameRect">
            <a:avLst/>
          </a:prstGeom>
          <a:solidFill>
            <a:schemeClr val="accent3">
              <a:lumMod val="75000"/>
            </a:schemeClr>
          </a:solidFill>
        </p:spPr>
        <p:txBody>
          <a:bodyPr vert="horz" wrap="square" lIns="0" tIns="108000" rIns="0" bIns="72000" rtlCol="0" anchor="ctr" anchorCtr="0">
            <a:spAutoFit/>
          </a:bodyPr>
          <a:lstStyle/>
          <a:p>
            <a:pPr algn="ctr">
              <a:lnSpc>
                <a:spcPts val="3200"/>
              </a:lnSpc>
              <a:spcBef>
                <a:spcPct val="20000"/>
              </a:spcBef>
            </a:pPr>
            <a:r>
              <a:rPr lang="ja-JP" altLang="en-US" sz="2800" b="1" dirty="0">
                <a:solidFill>
                  <a:schemeClr val="bg1"/>
                </a:solidFill>
                <a:latin typeface="+mj-ea"/>
                <a:ea typeface="+mj-ea"/>
              </a:rPr>
              <a:t>ゆっくり呼吸法</a:t>
            </a:r>
            <a:endParaRPr lang="en-US" altLang="ja-JP" sz="2800" b="1" dirty="0">
              <a:solidFill>
                <a:schemeClr val="bg1"/>
              </a:solidFill>
              <a:latin typeface="+mj-ea"/>
              <a:ea typeface="+mj-ea"/>
            </a:endParaRPr>
          </a:p>
        </p:txBody>
      </p:sp>
    </p:spTree>
    <p:extLst>
      <p:ext uri="{BB962C8B-B14F-4D97-AF65-F5344CB8AC3E}">
        <p14:creationId xmlns:p14="http://schemas.microsoft.com/office/powerpoint/2010/main" val="4281147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500"/>
                                        <p:tgtEl>
                                          <p:spTgt spid="6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500"/>
                                        <p:tgtEl>
                                          <p:spTgt spid="6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7</a:t>
            </a:fld>
            <a:endParaRPr lang="ja-JP" altLang="en-US" dirty="0"/>
          </a:p>
        </p:txBody>
      </p:sp>
      <p:sp>
        <p:nvSpPr>
          <p:cNvPr id="2" name="矢印: 山形 1">
            <a:extLst>
              <a:ext uri="{FF2B5EF4-FFF2-40B4-BE49-F238E27FC236}">
                <a16:creationId xmlns:a16="http://schemas.microsoft.com/office/drawing/2014/main" id="{26581675-385F-0B07-0A5F-93AA0108B7A9}"/>
              </a:ext>
            </a:extLst>
          </p:cNvPr>
          <p:cNvSpPr/>
          <p:nvPr/>
        </p:nvSpPr>
        <p:spPr>
          <a:xfrm rot="5400000">
            <a:off x="-702694" y="3557421"/>
            <a:ext cx="4536507" cy="576064"/>
          </a:xfrm>
          <a:prstGeom prst="chevron">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3200" b="1" kern="1200" dirty="0"/>
              <a:t>大学</a:t>
            </a:r>
          </a:p>
        </p:txBody>
      </p:sp>
      <p:sp>
        <p:nvSpPr>
          <p:cNvPr id="3" name="テキスト ボックス 2">
            <a:extLst>
              <a:ext uri="{FF2B5EF4-FFF2-40B4-BE49-F238E27FC236}">
                <a16:creationId xmlns:a16="http://schemas.microsoft.com/office/drawing/2014/main" id="{A188748C-89C1-6FED-70AD-FC36E13D682C}"/>
              </a:ext>
            </a:extLst>
          </p:cNvPr>
          <p:cNvSpPr txBox="1"/>
          <p:nvPr/>
        </p:nvSpPr>
        <p:spPr>
          <a:xfrm>
            <a:off x="2154226" y="1687416"/>
            <a:ext cx="8910326" cy="1815882"/>
          </a:xfrm>
          <a:prstGeom prst="rect">
            <a:avLst/>
          </a:prstGeom>
          <a:noFill/>
          <a:ln w="9525">
            <a:noFill/>
            <a:miter lim="800000"/>
            <a:headEnd/>
            <a:tailEnd/>
          </a:ln>
        </p:spPr>
        <p:txBody>
          <a:bodyPr wrap="square" lIns="0" tIns="0" rIns="0" bIns="0">
            <a:sp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相談機関で、自分ではどうやって</a:t>
            </a:r>
            <a:br>
              <a:rPr lang="en-US" altLang="ja-JP" dirty="0"/>
            </a:br>
            <a:r>
              <a:rPr lang="ja-JP" altLang="en-US" dirty="0"/>
              <a:t>やめたらいいかわからないと伝えると、</a:t>
            </a:r>
            <a:br>
              <a:rPr lang="en-US" altLang="ja-JP" dirty="0"/>
            </a:br>
            <a:r>
              <a:rPr lang="ja-JP" altLang="en-US" dirty="0"/>
              <a:t>自助グループについて教えてもらいました。</a:t>
            </a:r>
          </a:p>
        </p:txBody>
      </p:sp>
      <p:sp>
        <p:nvSpPr>
          <p:cNvPr id="4" name="テキスト ボックス 3">
            <a:extLst>
              <a:ext uri="{FF2B5EF4-FFF2-40B4-BE49-F238E27FC236}">
                <a16:creationId xmlns:a16="http://schemas.microsoft.com/office/drawing/2014/main" id="{251DFD13-D2FC-C7B4-B3EC-F8F0DE6BDC10}"/>
              </a:ext>
            </a:extLst>
          </p:cNvPr>
          <p:cNvSpPr txBox="1"/>
          <p:nvPr/>
        </p:nvSpPr>
        <p:spPr>
          <a:xfrm>
            <a:off x="2154226" y="3845453"/>
            <a:ext cx="8262254" cy="1815882"/>
          </a:xfrm>
          <a:prstGeom prst="rect">
            <a:avLst/>
          </a:prstGeom>
          <a:noFill/>
          <a:ln w="9525">
            <a:noFill/>
            <a:miter lim="800000"/>
            <a:headEnd/>
            <a:tailEnd/>
          </a:ln>
        </p:spPr>
        <p:txBody>
          <a:bodyPr wrap="square" lIns="0" tIns="0" rIns="0" bIns="0">
            <a:sp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自助グループについて調べてみると、</a:t>
            </a:r>
            <a:br>
              <a:rPr lang="en-US" altLang="ja-JP" dirty="0"/>
            </a:br>
            <a:r>
              <a:rPr lang="ja-JP" altLang="en-US" dirty="0"/>
              <a:t>オンラインでミーティングを行っている</a:t>
            </a:r>
            <a:br>
              <a:rPr lang="en-US" altLang="ja-JP" dirty="0"/>
            </a:br>
            <a:r>
              <a:rPr lang="ja-JP" altLang="en-US" dirty="0"/>
              <a:t>ことを知りました。</a:t>
            </a:r>
          </a:p>
        </p:txBody>
      </p:sp>
    </p:spTree>
    <p:extLst>
      <p:ext uri="{BB962C8B-B14F-4D97-AF65-F5344CB8AC3E}">
        <p14:creationId xmlns:p14="http://schemas.microsoft.com/office/powerpoint/2010/main" val="4409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7A32AC2-2D9D-A114-440F-59605DCAFE7E}"/>
              </a:ext>
            </a:extLst>
          </p:cNvPr>
          <p:cNvSpPr>
            <a:spLocks noGrp="1"/>
          </p:cNvSpPr>
          <p:nvPr>
            <p:ph type="sldNum" sz="quarter" idx="12"/>
          </p:nvPr>
        </p:nvSpPr>
        <p:spPr/>
        <p:txBody>
          <a:bodyPr/>
          <a:lstStyle/>
          <a:p>
            <a:fld id="{31A8A2BA-48A9-43F4-852E-BCA3C59F90C5}" type="slidenum">
              <a:rPr lang="ja-JP" altLang="en-US" smtClean="0"/>
              <a:pPr/>
              <a:t>79</a:t>
            </a:fld>
            <a:endParaRPr lang="ja-JP" altLang="en-US" dirty="0"/>
          </a:p>
        </p:txBody>
      </p:sp>
      <p:sp>
        <p:nvSpPr>
          <p:cNvPr id="26" name="テキスト ボックス 25">
            <a:extLst>
              <a:ext uri="{FF2B5EF4-FFF2-40B4-BE49-F238E27FC236}">
                <a16:creationId xmlns:a16="http://schemas.microsoft.com/office/drawing/2014/main" id="{729AD869-5F0B-E5F1-4AE8-1A54CBFD68DF}"/>
              </a:ext>
            </a:extLst>
          </p:cNvPr>
          <p:cNvSpPr txBox="1">
            <a:spLocks/>
          </p:cNvSpPr>
          <p:nvPr/>
        </p:nvSpPr>
        <p:spPr>
          <a:xfrm>
            <a:off x="6856354" y="1279002"/>
            <a:ext cx="65" cy="215444"/>
          </a:xfrm>
          <a:prstGeom prst="rect">
            <a:avLst/>
          </a:prstGeom>
          <a:noFill/>
        </p:spPr>
        <p:txBody>
          <a:bodyPr wrap="none" lIns="0" tIns="0" rIns="0" bIns="0" rtlCol="0">
            <a:spAutoFit/>
          </a:bodyPr>
          <a:lstStyle/>
          <a:p>
            <a:pPr algn="ctr"/>
            <a:endParaRPr lang="ja-JP" altLang="en-US" sz="1400" dirty="0"/>
          </a:p>
        </p:txBody>
      </p:sp>
      <p:grpSp>
        <p:nvGrpSpPr>
          <p:cNvPr id="3" name="グループ化 2">
            <a:extLst>
              <a:ext uri="{FF2B5EF4-FFF2-40B4-BE49-F238E27FC236}">
                <a16:creationId xmlns:a16="http://schemas.microsoft.com/office/drawing/2014/main" id="{0F29E5BF-2398-6970-8C1F-347B1A7214F3}"/>
              </a:ext>
            </a:extLst>
          </p:cNvPr>
          <p:cNvGrpSpPr/>
          <p:nvPr/>
        </p:nvGrpSpPr>
        <p:grpSpPr>
          <a:xfrm>
            <a:off x="984001" y="2372809"/>
            <a:ext cx="4751960" cy="3757578"/>
            <a:chOff x="984000" y="2474164"/>
            <a:chExt cx="4751960" cy="3757577"/>
          </a:xfrm>
        </p:grpSpPr>
        <p:pic>
          <p:nvPicPr>
            <p:cNvPr id="47" name="グラフィックス 46">
              <a:extLst>
                <a:ext uri="{FF2B5EF4-FFF2-40B4-BE49-F238E27FC236}">
                  <a16:creationId xmlns:a16="http://schemas.microsoft.com/office/drawing/2014/main" id="{0F15A065-9DDB-7244-0B63-C17F52F2F3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2910" y="2474164"/>
              <a:ext cx="2753260" cy="2531223"/>
            </a:xfrm>
            <a:prstGeom prst="rect">
              <a:avLst/>
            </a:prstGeom>
          </p:spPr>
        </p:pic>
        <p:sp>
          <p:nvSpPr>
            <p:cNvPr id="32" name="Rectangle 4">
              <a:extLst>
                <a:ext uri="{FF2B5EF4-FFF2-40B4-BE49-F238E27FC236}">
                  <a16:creationId xmlns:a16="http://schemas.microsoft.com/office/drawing/2014/main" id="{79F65467-F30A-0739-42E8-AC47F264542F}"/>
                </a:ext>
              </a:extLst>
            </p:cNvPr>
            <p:cNvSpPr>
              <a:spLocks noChangeArrowheads="1"/>
            </p:cNvSpPr>
            <p:nvPr/>
          </p:nvSpPr>
          <p:spPr bwMode="auto">
            <a:xfrm>
              <a:off x="984000" y="5000654"/>
              <a:ext cx="4751960" cy="1231087"/>
            </a:xfrm>
            <a:prstGeom prst="roundRect">
              <a:avLst/>
            </a:prstGeom>
            <a:solidFill>
              <a:schemeClr val="bg1"/>
            </a:solidFill>
            <a:ln w="28575">
              <a:solidFill>
                <a:schemeClr val="accent3">
                  <a:lumMod val="75000"/>
                </a:schemeClr>
              </a:solidFill>
            </a:ln>
          </p:spPr>
          <p:txBody>
            <a:bodyPr vert="horz" wrap="square" lIns="0" tIns="108000" rIns="0" bIns="108000" rtlCol="0" anchor="ctr" anchorCtr="0">
              <a:spAutoFit/>
            </a:bodyPr>
            <a:lstStyle/>
            <a:p>
              <a:pPr algn="ctr">
                <a:lnSpc>
                  <a:spcPts val="3200"/>
                </a:lnSpc>
                <a:spcBef>
                  <a:spcPct val="20000"/>
                </a:spcBef>
              </a:pPr>
              <a:r>
                <a:rPr lang="ja-JP" altLang="en-US" sz="2400" b="1" dirty="0">
                  <a:latin typeface="+mj-ea"/>
                  <a:ea typeface="+mj-ea"/>
                </a:rPr>
                <a:t>①両肩をグッと上げ 耳まで</a:t>
              </a:r>
            </a:p>
            <a:p>
              <a:pPr algn="ctr">
                <a:lnSpc>
                  <a:spcPts val="3200"/>
                </a:lnSpc>
                <a:spcBef>
                  <a:spcPct val="20000"/>
                </a:spcBef>
              </a:pPr>
              <a:r>
                <a:rPr lang="ja-JP" altLang="en-US" sz="2400" b="1" dirty="0">
                  <a:latin typeface="+mj-ea"/>
                  <a:ea typeface="+mj-ea"/>
                </a:rPr>
                <a:t>近づけて 緊張させて</a:t>
              </a:r>
              <a:r>
                <a:rPr lang="en-US" altLang="ja-JP" sz="2400" b="1" dirty="0">
                  <a:latin typeface="+mj-ea"/>
                  <a:ea typeface="+mj-ea"/>
                </a:rPr>
                <a:t>…(5</a:t>
              </a:r>
              <a:r>
                <a:rPr lang="ja-JP" altLang="en-US" sz="2400" b="1" dirty="0">
                  <a:latin typeface="+mj-ea"/>
                  <a:ea typeface="+mj-ea"/>
                </a:rPr>
                <a:t>秒</a:t>
              </a:r>
              <a:r>
                <a:rPr lang="en-US" altLang="ja-JP" sz="2400" b="1" dirty="0">
                  <a:latin typeface="+mj-ea"/>
                  <a:ea typeface="+mj-ea"/>
                </a:rPr>
                <a:t>) </a:t>
              </a:r>
            </a:p>
          </p:txBody>
        </p:sp>
      </p:grpSp>
      <p:grpSp>
        <p:nvGrpSpPr>
          <p:cNvPr id="6" name="グループ化 5">
            <a:extLst>
              <a:ext uri="{FF2B5EF4-FFF2-40B4-BE49-F238E27FC236}">
                <a16:creationId xmlns:a16="http://schemas.microsoft.com/office/drawing/2014/main" id="{5A073160-4382-61A7-D890-8CE2CD25178C}"/>
              </a:ext>
            </a:extLst>
          </p:cNvPr>
          <p:cNvGrpSpPr/>
          <p:nvPr/>
        </p:nvGrpSpPr>
        <p:grpSpPr>
          <a:xfrm>
            <a:off x="6441372" y="2319384"/>
            <a:ext cx="4751960" cy="3811486"/>
            <a:chOff x="6441372" y="2420739"/>
            <a:chExt cx="4751960" cy="3811487"/>
          </a:xfrm>
        </p:grpSpPr>
        <p:pic>
          <p:nvPicPr>
            <p:cNvPr id="49" name="グラフィックス 48">
              <a:extLst>
                <a:ext uri="{FF2B5EF4-FFF2-40B4-BE49-F238E27FC236}">
                  <a16:creationId xmlns:a16="http://schemas.microsoft.com/office/drawing/2014/main" id="{BB0B748B-6CF5-30BE-1A74-FFDEB4BC98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0608" y="2420739"/>
              <a:ext cx="2664445" cy="2664445"/>
            </a:xfrm>
            <a:prstGeom prst="rect">
              <a:avLst/>
            </a:prstGeom>
          </p:spPr>
        </p:pic>
        <p:sp>
          <p:nvSpPr>
            <p:cNvPr id="37" name="Rectangle 4">
              <a:extLst>
                <a:ext uri="{FF2B5EF4-FFF2-40B4-BE49-F238E27FC236}">
                  <a16:creationId xmlns:a16="http://schemas.microsoft.com/office/drawing/2014/main" id="{B30F066C-9C19-745E-E86A-B7C2EE27DBCF}"/>
                </a:ext>
              </a:extLst>
            </p:cNvPr>
            <p:cNvSpPr>
              <a:spLocks noChangeArrowheads="1"/>
            </p:cNvSpPr>
            <p:nvPr/>
          </p:nvSpPr>
          <p:spPr bwMode="auto">
            <a:xfrm>
              <a:off x="6441372" y="5001139"/>
              <a:ext cx="4751960" cy="1231087"/>
            </a:xfrm>
            <a:prstGeom prst="roundRect">
              <a:avLst/>
            </a:prstGeom>
            <a:solidFill>
              <a:schemeClr val="bg1"/>
            </a:solidFill>
            <a:ln w="28575">
              <a:solidFill>
                <a:schemeClr val="accent3">
                  <a:lumMod val="75000"/>
                </a:schemeClr>
              </a:solidFill>
            </a:ln>
          </p:spPr>
          <p:txBody>
            <a:bodyPr vert="horz" wrap="square" lIns="0" tIns="108000" rIns="0" bIns="108000" rtlCol="0" anchor="ctr" anchorCtr="0">
              <a:spAutoFit/>
            </a:bodyPr>
            <a:lstStyle/>
            <a:p>
              <a:pPr algn="ctr">
                <a:lnSpc>
                  <a:spcPts val="3200"/>
                </a:lnSpc>
                <a:spcBef>
                  <a:spcPct val="20000"/>
                </a:spcBef>
              </a:pPr>
              <a:r>
                <a:rPr lang="ja-JP" altLang="en-US" sz="2400" b="1" dirty="0">
                  <a:latin typeface="+mj-ea"/>
                  <a:ea typeface="+mj-ea"/>
                </a:rPr>
                <a:t>②ストンと肩の力を</a:t>
              </a:r>
              <a:endParaRPr lang="en-US" altLang="ja-JP" sz="2400" b="1" dirty="0">
                <a:latin typeface="+mj-ea"/>
                <a:ea typeface="+mj-ea"/>
              </a:endParaRPr>
            </a:p>
            <a:p>
              <a:pPr algn="ctr">
                <a:lnSpc>
                  <a:spcPts val="3200"/>
                </a:lnSpc>
                <a:spcBef>
                  <a:spcPct val="20000"/>
                </a:spcBef>
              </a:pPr>
              <a:r>
                <a:rPr lang="ja-JP" altLang="en-US" sz="2400" b="1" dirty="0">
                  <a:latin typeface="+mj-ea"/>
                  <a:ea typeface="+mj-ea"/>
                </a:rPr>
                <a:t>抜きます</a:t>
              </a:r>
              <a:r>
                <a:rPr lang="en-US" altLang="ja-JP" sz="2400" b="1" dirty="0">
                  <a:latin typeface="+mj-ea"/>
                  <a:ea typeface="+mj-ea"/>
                </a:rPr>
                <a:t>(10</a:t>
              </a:r>
              <a:r>
                <a:rPr lang="ja-JP" altLang="en-US" sz="2400" b="1" dirty="0">
                  <a:latin typeface="+mj-ea"/>
                  <a:ea typeface="+mj-ea"/>
                </a:rPr>
                <a:t>秒</a:t>
              </a:r>
              <a:r>
                <a:rPr lang="en-US" altLang="ja-JP" sz="2400" b="1" dirty="0">
                  <a:latin typeface="+mj-ea"/>
                  <a:ea typeface="+mj-ea"/>
                </a:rPr>
                <a:t>)</a:t>
              </a:r>
            </a:p>
          </p:txBody>
        </p:sp>
      </p:grpSp>
      <p:sp>
        <p:nvSpPr>
          <p:cNvPr id="50" name="矢印: 右 49">
            <a:extLst>
              <a:ext uri="{FF2B5EF4-FFF2-40B4-BE49-F238E27FC236}">
                <a16:creationId xmlns:a16="http://schemas.microsoft.com/office/drawing/2014/main" id="{EBCDA82B-130E-B6E2-9F9D-537F5A754B2C}"/>
              </a:ext>
            </a:extLst>
          </p:cNvPr>
          <p:cNvSpPr/>
          <p:nvPr/>
        </p:nvSpPr>
        <p:spPr>
          <a:xfrm>
            <a:off x="5779601" y="3212976"/>
            <a:ext cx="759485" cy="656096"/>
          </a:xfrm>
          <a:prstGeom prst="rightArrow">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 name="直線コネクタ 4">
            <a:extLst>
              <a:ext uri="{FF2B5EF4-FFF2-40B4-BE49-F238E27FC236}">
                <a16:creationId xmlns:a16="http://schemas.microsoft.com/office/drawing/2014/main" id="{A85E3F27-5D98-D38E-C104-71267FB9E12B}"/>
              </a:ext>
            </a:extLst>
          </p:cNvPr>
          <p:cNvCxnSpPr>
            <a:cxnSpLocks/>
          </p:cNvCxnSpPr>
          <p:nvPr/>
        </p:nvCxnSpPr>
        <p:spPr>
          <a:xfrm>
            <a:off x="984001" y="2033597"/>
            <a:ext cx="10224001"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4">
            <a:extLst>
              <a:ext uri="{FF2B5EF4-FFF2-40B4-BE49-F238E27FC236}">
                <a16:creationId xmlns:a16="http://schemas.microsoft.com/office/drawing/2014/main" id="{46E8B78D-D18F-C74D-C59D-0D0302F59B22}"/>
              </a:ext>
            </a:extLst>
          </p:cNvPr>
          <p:cNvSpPr>
            <a:spLocks noChangeArrowheads="1"/>
          </p:cNvSpPr>
          <p:nvPr/>
        </p:nvSpPr>
        <p:spPr bwMode="auto">
          <a:xfrm>
            <a:off x="984001" y="1397927"/>
            <a:ext cx="3510715" cy="626137"/>
          </a:xfrm>
          <a:prstGeom prst="round2SameRect">
            <a:avLst/>
          </a:prstGeom>
          <a:solidFill>
            <a:schemeClr val="accent3">
              <a:lumMod val="75000"/>
            </a:schemeClr>
          </a:solidFill>
        </p:spPr>
        <p:txBody>
          <a:bodyPr vert="horz" wrap="square" lIns="0" tIns="108000" rIns="0" bIns="72000" rtlCol="0" anchor="ctr" anchorCtr="0">
            <a:spAutoFit/>
          </a:bodyPr>
          <a:lstStyle/>
          <a:p>
            <a:pPr algn="ctr">
              <a:lnSpc>
                <a:spcPts val="3200"/>
              </a:lnSpc>
              <a:spcBef>
                <a:spcPct val="20000"/>
              </a:spcBef>
            </a:pPr>
            <a:r>
              <a:rPr lang="ja-JP" altLang="en-US" sz="2800" b="1" dirty="0">
                <a:solidFill>
                  <a:schemeClr val="bg1"/>
                </a:solidFill>
                <a:latin typeface="+mj-ea"/>
                <a:ea typeface="+mj-ea"/>
              </a:rPr>
              <a:t>からだの力を抜こう</a:t>
            </a:r>
            <a:endParaRPr lang="en-US" altLang="ja-JP" sz="2800" b="1" dirty="0">
              <a:solidFill>
                <a:schemeClr val="bg1"/>
              </a:solidFill>
              <a:latin typeface="+mj-ea"/>
              <a:ea typeface="+mj-ea"/>
            </a:endParaRPr>
          </a:p>
        </p:txBody>
      </p:sp>
    </p:spTree>
    <p:extLst>
      <p:ext uri="{BB962C8B-B14F-4D97-AF65-F5344CB8AC3E}">
        <p14:creationId xmlns:p14="http://schemas.microsoft.com/office/powerpoint/2010/main" val="3004913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1">
            <a:extLst>
              <a:ext uri="{FF2B5EF4-FFF2-40B4-BE49-F238E27FC236}">
                <a16:creationId xmlns:a16="http://schemas.microsoft.com/office/drawing/2014/main" id="{1811B35B-C3EF-816F-DD55-0A7D96099EC6}"/>
              </a:ext>
            </a:extLst>
          </p:cNvPr>
          <p:cNvSpPr>
            <a:spLocks noGrp="1"/>
          </p:cNvSpPr>
          <p:nvPr>
            <p:ph type="sldNum" sz="quarter" idx="12"/>
          </p:nvPr>
        </p:nvSpPr>
        <p:spPr/>
        <p:txBody>
          <a:bodyPr/>
          <a:lstStyle/>
          <a:p>
            <a:fld id="{31A8A2BA-48A9-43F4-852E-BCA3C59F90C5}" type="slidenum">
              <a:rPr lang="ja-JP" altLang="en-US" smtClean="0"/>
              <a:pPr/>
              <a:t>80</a:t>
            </a:fld>
            <a:endParaRPr lang="ja-JP" altLang="en-US" dirty="0"/>
          </a:p>
        </p:txBody>
      </p:sp>
      <p:grpSp>
        <p:nvGrpSpPr>
          <p:cNvPr id="17" name="グループ化 16">
            <a:extLst>
              <a:ext uri="{FF2B5EF4-FFF2-40B4-BE49-F238E27FC236}">
                <a16:creationId xmlns:a16="http://schemas.microsoft.com/office/drawing/2014/main" id="{9FDE9B07-4F8F-17E6-5CF0-6790202A1F7C}"/>
              </a:ext>
            </a:extLst>
          </p:cNvPr>
          <p:cNvGrpSpPr/>
          <p:nvPr/>
        </p:nvGrpSpPr>
        <p:grpSpPr>
          <a:xfrm>
            <a:off x="1060113" y="1633346"/>
            <a:ext cx="10905022" cy="665183"/>
            <a:chOff x="1487488" y="1684147"/>
            <a:chExt cx="9686150" cy="665183"/>
          </a:xfrm>
        </p:grpSpPr>
        <p:sp>
          <p:nvSpPr>
            <p:cNvPr id="5" name="テキスト ボックス 25"/>
            <p:cNvSpPr txBox="1"/>
            <p:nvPr/>
          </p:nvSpPr>
          <p:spPr>
            <a:xfrm>
              <a:off x="1771189" y="1694517"/>
              <a:ext cx="9402449" cy="654813"/>
            </a:xfrm>
            <a:prstGeom prst="rect">
              <a:avLst/>
            </a:prstGeom>
            <a:noFill/>
            <a:ln w="9525">
              <a:noFill/>
              <a:miter lim="800000"/>
              <a:headEnd/>
              <a:tailEnd/>
            </a:ln>
          </p:spPr>
          <p:txBody>
            <a:bodyPr wrap="square" lIns="0" tIns="0" rIns="0" bIns="0">
              <a:noAutofit/>
            </a:bodyPr>
            <a:lstStyle>
              <a:defPPr>
                <a:defRPr lang="ja-JP"/>
              </a:defPPr>
              <a:lvl1pPr>
                <a:lnSpc>
                  <a:spcPts val="4500"/>
                </a:lnSpc>
                <a:defRPr sz="2800" b="1">
                  <a:latin typeface="+mj-ea"/>
                  <a:ea typeface="+mj-ea"/>
                  <a:cs typeface="メイリオ" pitchFamily="50" charset="-128"/>
                </a:defRPr>
              </a:lvl1pPr>
            </a:lstStyle>
            <a:p>
              <a:r>
                <a:rPr lang="ja-JP" altLang="en-US" sz="3200" dirty="0"/>
                <a:t>依存症は自分ではコントロールできなくなる病気です</a:t>
              </a:r>
              <a:endParaRPr lang="en-US" altLang="ja-JP" sz="3200" dirty="0"/>
            </a:p>
          </p:txBody>
        </p:sp>
        <p:sp>
          <p:nvSpPr>
            <p:cNvPr id="16" name="正方形/長方形 15">
              <a:extLst>
                <a:ext uri="{FF2B5EF4-FFF2-40B4-BE49-F238E27FC236}">
                  <a16:creationId xmlns:a16="http://schemas.microsoft.com/office/drawing/2014/main" id="{0CA86AD0-CAE6-B3F3-15AB-BADA5AC7AA67}"/>
                </a:ext>
              </a:extLst>
            </p:cNvPr>
            <p:cNvSpPr/>
            <p:nvPr/>
          </p:nvSpPr>
          <p:spPr>
            <a:xfrm>
              <a:off x="1487488" y="1684147"/>
              <a:ext cx="72008" cy="64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accent3"/>
                </a:solidFill>
              </a:endParaRPr>
            </a:p>
          </p:txBody>
        </p:sp>
      </p:grpSp>
      <p:grpSp>
        <p:nvGrpSpPr>
          <p:cNvPr id="18" name="グループ化 17">
            <a:extLst>
              <a:ext uri="{FF2B5EF4-FFF2-40B4-BE49-F238E27FC236}">
                <a16:creationId xmlns:a16="http://schemas.microsoft.com/office/drawing/2014/main" id="{99390762-B8B0-23D5-7ECD-461F2FD7B1B7}"/>
              </a:ext>
            </a:extLst>
          </p:cNvPr>
          <p:cNvGrpSpPr/>
          <p:nvPr/>
        </p:nvGrpSpPr>
        <p:grpSpPr>
          <a:xfrm>
            <a:off x="1060113" y="2529603"/>
            <a:ext cx="9721849" cy="648000"/>
            <a:chOff x="1487488" y="1684147"/>
            <a:chExt cx="9721850" cy="648000"/>
          </a:xfrm>
        </p:grpSpPr>
        <p:sp>
          <p:nvSpPr>
            <p:cNvPr id="19" name="テキスト ボックス 25">
              <a:extLst>
                <a:ext uri="{FF2B5EF4-FFF2-40B4-BE49-F238E27FC236}">
                  <a16:creationId xmlns:a16="http://schemas.microsoft.com/office/drawing/2014/main" id="{6FEE4327-6FE8-A3CB-D9E2-2A1B1A4D0E9D}"/>
                </a:ext>
              </a:extLst>
            </p:cNvPr>
            <p:cNvSpPr txBox="1"/>
            <p:nvPr/>
          </p:nvSpPr>
          <p:spPr>
            <a:xfrm>
              <a:off x="1806889" y="1720364"/>
              <a:ext cx="9402449" cy="577081"/>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r>
                <a:rPr lang="ja-JP" altLang="en-US" sz="3200" dirty="0"/>
                <a:t>依存症は誰でもなる可能性があります</a:t>
              </a:r>
              <a:endParaRPr lang="en-US" altLang="ja-JP" sz="3200" dirty="0"/>
            </a:p>
          </p:txBody>
        </p:sp>
        <p:sp>
          <p:nvSpPr>
            <p:cNvPr id="21" name="正方形/長方形 20">
              <a:extLst>
                <a:ext uri="{FF2B5EF4-FFF2-40B4-BE49-F238E27FC236}">
                  <a16:creationId xmlns:a16="http://schemas.microsoft.com/office/drawing/2014/main" id="{99C60C42-918E-2516-20F3-927875071A79}"/>
                </a:ext>
              </a:extLst>
            </p:cNvPr>
            <p:cNvSpPr/>
            <p:nvPr/>
          </p:nvSpPr>
          <p:spPr>
            <a:xfrm>
              <a:off x="1487488" y="1684147"/>
              <a:ext cx="72008" cy="64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accent3"/>
                </a:solidFill>
              </a:endParaRPr>
            </a:p>
          </p:txBody>
        </p:sp>
      </p:grpSp>
      <p:grpSp>
        <p:nvGrpSpPr>
          <p:cNvPr id="22" name="グループ化 21">
            <a:extLst>
              <a:ext uri="{FF2B5EF4-FFF2-40B4-BE49-F238E27FC236}">
                <a16:creationId xmlns:a16="http://schemas.microsoft.com/office/drawing/2014/main" id="{BCFF1570-6902-20B0-7A9B-ADEB0FE9660A}"/>
              </a:ext>
            </a:extLst>
          </p:cNvPr>
          <p:cNvGrpSpPr/>
          <p:nvPr/>
        </p:nvGrpSpPr>
        <p:grpSpPr>
          <a:xfrm>
            <a:off x="1060113" y="3425860"/>
            <a:ext cx="9721849" cy="648000"/>
            <a:chOff x="1487488" y="1684147"/>
            <a:chExt cx="9721850" cy="648000"/>
          </a:xfrm>
        </p:grpSpPr>
        <p:sp>
          <p:nvSpPr>
            <p:cNvPr id="23" name="テキスト ボックス 25">
              <a:extLst>
                <a:ext uri="{FF2B5EF4-FFF2-40B4-BE49-F238E27FC236}">
                  <a16:creationId xmlns:a16="http://schemas.microsoft.com/office/drawing/2014/main" id="{1A4898C2-35B0-9AFA-C0C5-89FEF6F99F8D}"/>
                </a:ext>
              </a:extLst>
            </p:cNvPr>
            <p:cNvSpPr txBox="1"/>
            <p:nvPr/>
          </p:nvSpPr>
          <p:spPr>
            <a:xfrm>
              <a:off x="1806889" y="1720364"/>
              <a:ext cx="9402449" cy="577081"/>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r>
                <a:rPr lang="ja-JP" altLang="en-US" sz="3200" dirty="0"/>
                <a:t>依存症は回復することができます</a:t>
              </a:r>
              <a:endParaRPr lang="en-US" altLang="ja-JP" sz="3200" dirty="0"/>
            </a:p>
          </p:txBody>
        </p:sp>
        <p:sp>
          <p:nvSpPr>
            <p:cNvPr id="25" name="正方形/長方形 24">
              <a:extLst>
                <a:ext uri="{FF2B5EF4-FFF2-40B4-BE49-F238E27FC236}">
                  <a16:creationId xmlns:a16="http://schemas.microsoft.com/office/drawing/2014/main" id="{2F452F37-27B9-1EE3-2F69-214283A889C5}"/>
                </a:ext>
              </a:extLst>
            </p:cNvPr>
            <p:cNvSpPr/>
            <p:nvPr/>
          </p:nvSpPr>
          <p:spPr>
            <a:xfrm>
              <a:off x="1487488" y="1684147"/>
              <a:ext cx="72008" cy="64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accent3"/>
                </a:solidFill>
              </a:endParaRPr>
            </a:p>
          </p:txBody>
        </p:sp>
      </p:grpSp>
      <p:grpSp>
        <p:nvGrpSpPr>
          <p:cNvPr id="26" name="グループ化 25">
            <a:extLst>
              <a:ext uri="{FF2B5EF4-FFF2-40B4-BE49-F238E27FC236}">
                <a16:creationId xmlns:a16="http://schemas.microsoft.com/office/drawing/2014/main" id="{E6363547-C9B9-3C21-366E-66E77E0ED347}"/>
              </a:ext>
            </a:extLst>
          </p:cNvPr>
          <p:cNvGrpSpPr/>
          <p:nvPr/>
        </p:nvGrpSpPr>
        <p:grpSpPr>
          <a:xfrm>
            <a:off x="1060113" y="4322117"/>
            <a:ext cx="9721849" cy="648000"/>
            <a:chOff x="1487488" y="1684147"/>
            <a:chExt cx="9721850" cy="648000"/>
          </a:xfrm>
        </p:grpSpPr>
        <p:sp>
          <p:nvSpPr>
            <p:cNvPr id="27" name="テキスト ボックス 25">
              <a:extLst>
                <a:ext uri="{FF2B5EF4-FFF2-40B4-BE49-F238E27FC236}">
                  <a16:creationId xmlns:a16="http://schemas.microsoft.com/office/drawing/2014/main" id="{10F165AE-3EAE-FB43-5BEB-E49BF791DDAF}"/>
                </a:ext>
              </a:extLst>
            </p:cNvPr>
            <p:cNvSpPr txBox="1"/>
            <p:nvPr/>
          </p:nvSpPr>
          <p:spPr>
            <a:xfrm>
              <a:off x="1806889" y="1720364"/>
              <a:ext cx="9402449" cy="577081"/>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r>
                <a:rPr lang="ja-JP" altLang="en-US" sz="3200" dirty="0"/>
                <a:t>ストレスとうまくつきあいましょう</a:t>
              </a:r>
              <a:endParaRPr lang="en-US" altLang="ja-JP" sz="3200" dirty="0"/>
            </a:p>
          </p:txBody>
        </p:sp>
        <p:sp>
          <p:nvSpPr>
            <p:cNvPr id="29" name="正方形/長方形 28">
              <a:extLst>
                <a:ext uri="{FF2B5EF4-FFF2-40B4-BE49-F238E27FC236}">
                  <a16:creationId xmlns:a16="http://schemas.microsoft.com/office/drawing/2014/main" id="{3AFDB9E9-C3D4-D67A-3641-B14A04F048CE}"/>
                </a:ext>
              </a:extLst>
            </p:cNvPr>
            <p:cNvSpPr/>
            <p:nvPr/>
          </p:nvSpPr>
          <p:spPr>
            <a:xfrm>
              <a:off x="1487488" y="1684147"/>
              <a:ext cx="72008" cy="64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accent3"/>
                </a:solidFill>
              </a:endParaRPr>
            </a:p>
          </p:txBody>
        </p:sp>
      </p:grpSp>
      <p:grpSp>
        <p:nvGrpSpPr>
          <p:cNvPr id="30" name="グループ化 29">
            <a:extLst>
              <a:ext uri="{FF2B5EF4-FFF2-40B4-BE49-F238E27FC236}">
                <a16:creationId xmlns:a16="http://schemas.microsoft.com/office/drawing/2014/main" id="{F0C02CF8-78CE-AC63-521D-940379D3720D}"/>
              </a:ext>
            </a:extLst>
          </p:cNvPr>
          <p:cNvGrpSpPr/>
          <p:nvPr/>
        </p:nvGrpSpPr>
        <p:grpSpPr>
          <a:xfrm>
            <a:off x="1060113" y="5218374"/>
            <a:ext cx="9721849" cy="648000"/>
            <a:chOff x="1487488" y="1684147"/>
            <a:chExt cx="9721850" cy="648000"/>
          </a:xfrm>
        </p:grpSpPr>
        <p:sp>
          <p:nvSpPr>
            <p:cNvPr id="31" name="テキスト ボックス 25">
              <a:extLst>
                <a:ext uri="{FF2B5EF4-FFF2-40B4-BE49-F238E27FC236}">
                  <a16:creationId xmlns:a16="http://schemas.microsoft.com/office/drawing/2014/main" id="{FA86C1D0-4858-B5B5-84FB-A9BF0DF27723}"/>
                </a:ext>
              </a:extLst>
            </p:cNvPr>
            <p:cNvSpPr txBox="1"/>
            <p:nvPr/>
          </p:nvSpPr>
          <p:spPr>
            <a:xfrm>
              <a:off x="1806889" y="1732239"/>
              <a:ext cx="9402449" cy="577081"/>
            </a:xfrm>
            <a:prstGeom prst="rect">
              <a:avLst/>
            </a:prstGeom>
            <a:noFill/>
            <a:ln w="9525">
              <a:noFill/>
              <a:miter lim="800000"/>
              <a:headEnd/>
              <a:tailEnd/>
            </a:ln>
          </p:spPr>
          <p:txBody>
            <a:bodyPr wrap="square" lIns="0" tIns="0" rIns="0" bIns="0">
              <a:spAutoFit/>
            </a:bodyPr>
            <a:lstStyle>
              <a:defPPr>
                <a:defRPr lang="ja-JP"/>
              </a:defPPr>
              <a:lvl1pPr>
                <a:lnSpc>
                  <a:spcPts val="4500"/>
                </a:lnSpc>
                <a:defRPr sz="2800" b="1">
                  <a:latin typeface="+mj-ea"/>
                  <a:ea typeface="+mj-ea"/>
                  <a:cs typeface="メイリオ" pitchFamily="50" charset="-128"/>
                </a:defRPr>
              </a:lvl1pPr>
            </a:lstStyle>
            <a:p>
              <a:r>
                <a:rPr lang="ja-JP" altLang="en-US" sz="3200" dirty="0"/>
                <a:t>困ったり、悩んだ時は相談しましょう</a:t>
              </a:r>
              <a:endParaRPr lang="en-US" altLang="ja-JP" sz="3200" dirty="0"/>
            </a:p>
          </p:txBody>
        </p:sp>
        <p:sp>
          <p:nvSpPr>
            <p:cNvPr id="33" name="正方形/長方形 32">
              <a:extLst>
                <a:ext uri="{FF2B5EF4-FFF2-40B4-BE49-F238E27FC236}">
                  <a16:creationId xmlns:a16="http://schemas.microsoft.com/office/drawing/2014/main" id="{0849BD22-0C65-E169-11C2-AC6F4C8C9C0E}"/>
                </a:ext>
              </a:extLst>
            </p:cNvPr>
            <p:cNvSpPr/>
            <p:nvPr/>
          </p:nvSpPr>
          <p:spPr>
            <a:xfrm>
              <a:off x="1487488" y="1684147"/>
              <a:ext cx="72008" cy="64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accent3"/>
                </a:solidFill>
              </a:endParaRPr>
            </a:p>
          </p:txBody>
        </p:sp>
      </p:grpSp>
      <p:grpSp>
        <p:nvGrpSpPr>
          <p:cNvPr id="2" name="グループ化 1">
            <a:extLst>
              <a:ext uri="{FF2B5EF4-FFF2-40B4-BE49-F238E27FC236}">
                <a16:creationId xmlns:a16="http://schemas.microsoft.com/office/drawing/2014/main" id="{327D0307-3E8C-CDD5-6FB7-49781A392458}"/>
              </a:ext>
            </a:extLst>
          </p:cNvPr>
          <p:cNvGrpSpPr/>
          <p:nvPr/>
        </p:nvGrpSpPr>
        <p:grpSpPr>
          <a:xfrm>
            <a:off x="8980904" y="2637068"/>
            <a:ext cx="2309919" cy="3265854"/>
            <a:chOff x="8980904" y="2637068"/>
            <a:chExt cx="2309919" cy="3265854"/>
          </a:xfrm>
        </p:grpSpPr>
        <p:sp>
          <p:nvSpPr>
            <p:cNvPr id="3" name="四角形: 角を丸くする 2">
              <a:extLst>
                <a:ext uri="{FF2B5EF4-FFF2-40B4-BE49-F238E27FC236}">
                  <a16:creationId xmlns:a16="http://schemas.microsoft.com/office/drawing/2014/main" id="{4AE3D1EB-2085-3B7D-9C5D-DABCD0538118}"/>
                </a:ext>
              </a:extLst>
            </p:cNvPr>
            <p:cNvSpPr/>
            <p:nvPr/>
          </p:nvSpPr>
          <p:spPr>
            <a:xfrm>
              <a:off x="8980904" y="2637068"/>
              <a:ext cx="2309919" cy="3265854"/>
            </a:xfrm>
            <a:prstGeom prst="roundRect">
              <a:avLst>
                <a:gd name="adj" fmla="val 6496"/>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8237B82-3938-A5A3-69F1-4FA00F7DF329}"/>
                </a:ext>
              </a:extLst>
            </p:cNvPr>
            <p:cNvSpPr txBox="1"/>
            <p:nvPr/>
          </p:nvSpPr>
          <p:spPr>
            <a:xfrm>
              <a:off x="8980904" y="2798022"/>
              <a:ext cx="2309919" cy="380480"/>
            </a:xfrm>
            <a:prstGeom prst="rect">
              <a:avLst/>
            </a:prstGeom>
            <a:solidFill>
              <a:schemeClr val="tx2"/>
            </a:solidFill>
          </p:spPr>
          <p:txBody>
            <a:bodyPr wrap="square" lIns="0" tIns="72000" rIns="0" bIns="0" rtlCol="0">
              <a:spAutoFit/>
            </a:bodyPr>
            <a:lstStyle/>
            <a:p>
              <a:pPr algn="ctr"/>
              <a:r>
                <a:rPr lang="ja-JP" altLang="en-US" sz="2000" b="1" dirty="0">
                  <a:solidFill>
                    <a:schemeClr val="bg1"/>
                  </a:solidFill>
                </a:rPr>
                <a:t>大阪こころナビ　　　</a:t>
              </a:r>
              <a:endParaRPr kumimoji="1" lang="ja-JP" altLang="en-US" sz="2000" b="1" dirty="0">
                <a:solidFill>
                  <a:schemeClr val="bg1"/>
                </a:solidFill>
                <a:latin typeface="+mj-ea"/>
                <a:ea typeface="+mj-ea"/>
              </a:endParaRPr>
            </a:p>
          </p:txBody>
        </p:sp>
        <p:sp>
          <p:nvSpPr>
            <p:cNvPr id="6" name="テキスト ボックス 5">
              <a:extLst>
                <a:ext uri="{FF2B5EF4-FFF2-40B4-BE49-F238E27FC236}">
                  <a16:creationId xmlns:a16="http://schemas.microsoft.com/office/drawing/2014/main" id="{56B19A0F-B0CD-C88F-2C51-74EA47AD30CA}"/>
                </a:ext>
              </a:extLst>
            </p:cNvPr>
            <p:cNvSpPr txBox="1"/>
            <p:nvPr/>
          </p:nvSpPr>
          <p:spPr>
            <a:xfrm>
              <a:off x="8980904" y="4343896"/>
              <a:ext cx="2309919" cy="380480"/>
            </a:xfrm>
            <a:prstGeom prst="rect">
              <a:avLst/>
            </a:prstGeom>
            <a:solidFill>
              <a:schemeClr val="tx2"/>
            </a:solidFill>
          </p:spPr>
          <p:txBody>
            <a:bodyPr wrap="square" lIns="0" tIns="72000" rIns="0" bIns="0" rtlCol="0">
              <a:spAutoFit/>
            </a:bodyPr>
            <a:lstStyle/>
            <a:p>
              <a:pPr algn="ctr"/>
              <a:r>
                <a:rPr lang="ja-JP" altLang="en-US" sz="2000" b="1" dirty="0">
                  <a:solidFill>
                    <a:schemeClr val="bg1"/>
                  </a:solidFill>
                </a:rPr>
                <a:t>依存症の相談窓口</a:t>
              </a:r>
              <a:endParaRPr kumimoji="1" lang="ja-JP" altLang="en-US" sz="2000" b="1" dirty="0">
                <a:solidFill>
                  <a:schemeClr val="bg1"/>
                </a:solidFill>
                <a:latin typeface="+mj-ea"/>
                <a:ea typeface="+mj-ea"/>
              </a:endParaRPr>
            </a:p>
          </p:txBody>
        </p:sp>
        <p:pic>
          <p:nvPicPr>
            <p:cNvPr id="37" name="図 36">
              <a:extLst>
                <a:ext uri="{FF2B5EF4-FFF2-40B4-BE49-F238E27FC236}">
                  <a16:creationId xmlns:a16="http://schemas.microsoft.com/office/drawing/2014/main" id="{0C4197CD-92C8-42FD-AE3F-4A5C7675C4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615684" y="3227802"/>
              <a:ext cx="1040357" cy="1040357"/>
            </a:xfrm>
            <a:prstGeom prst="rect">
              <a:avLst/>
            </a:prstGeom>
          </p:spPr>
        </p:pic>
        <p:pic>
          <p:nvPicPr>
            <p:cNvPr id="46" name="図 45">
              <a:extLst>
                <a:ext uri="{FF2B5EF4-FFF2-40B4-BE49-F238E27FC236}">
                  <a16:creationId xmlns:a16="http://schemas.microsoft.com/office/drawing/2014/main" id="{4301A622-E69A-4DBF-B991-4691841D5C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1563" y="4854829"/>
              <a:ext cx="883220" cy="878427"/>
            </a:xfrm>
            <a:prstGeom prst="rect">
              <a:avLst/>
            </a:prstGeom>
          </p:spPr>
        </p:pic>
      </p:grpSp>
    </p:spTree>
    <p:extLst>
      <p:ext uri="{BB962C8B-B14F-4D97-AF65-F5344CB8AC3E}">
        <p14:creationId xmlns:p14="http://schemas.microsoft.com/office/powerpoint/2010/main" val="129751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867B7E1-F6E2-6564-E96F-8249FAFB1D4F}"/>
              </a:ext>
            </a:extLst>
          </p:cNvPr>
          <p:cNvSpPr>
            <a:spLocks noGrp="1"/>
          </p:cNvSpPr>
          <p:nvPr>
            <p:ph type="sldNum" sz="quarter" idx="12"/>
          </p:nvPr>
        </p:nvSpPr>
        <p:spPr/>
        <p:txBody>
          <a:bodyPr/>
          <a:lstStyle/>
          <a:p>
            <a:fld id="{31A8A2BA-48A9-43F4-852E-BCA3C59F90C5}" type="slidenum">
              <a:rPr lang="ja-JP" altLang="en-US" smtClean="0"/>
              <a:pPr/>
              <a:t>8</a:t>
            </a:fld>
            <a:endParaRPr lang="ja-JP" altLang="en-US" dirty="0"/>
          </a:p>
        </p:txBody>
      </p:sp>
      <p:sp>
        <p:nvSpPr>
          <p:cNvPr id="2" name="矢印: 山形 1">
            <a:extLst>
              <a:ext uri="{FF2B5EF4-FFF2-40B4-BE49-F238E27FC236}">
                <a16:creationId xmlns:a16="http://schemas.microsoft.com/office/drawing/2014/main" id="{26581675-385F-0B07-0A5F-93AA0108B7A9}"/>
              </a:ext>
            </a:extLst>
          </p:cNvPr>
          <p:cNvSpPr/>
          <p:nvPr/>
        </p:nvSpPr>
        <p:spPr>
          <a:xfrm rot="5400000">
            <a:off x="-702694" y="3557421"/>
            <a:ext cx="4536507" cy="576064"/>
          </a:xfrm>
          <a:prstGeom prst="chevron">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3200" b="1" kern="1200" dirty="0"/>
              <a:t>大学</a:t>
            </a:r>
          </a:p>
        </p:txBody>
      </p:sp>
      <p:sp>
        <p:nvSpPr>
          <p:cNvPr id="8" name="テキスト ボックス 7">
            <a:extLst>
              <a:ext uri="{FF2B5EF4-FFF2-40B4-BE49-F238E27FC236}">
                <a16:creationId xmlns:a16="http://schemas.microsoft.com/office/drawing/2014/main" id="{620CADD5-5DEF-D63C-7562-E681DEFCF8BA}"/>
              </a:ext>
            </a:extLst>
          </p:cNvPr>
          <p:cNvSpPr txBox="1"/>
          <p:nvPr/>
        </p:nvSpPr>
        <p:spPr>
          <a:xfrm>
            <a:off x="2154225" y="1687416"/>
            <a:ext cx="8760247" cy="1815882"/>
          </a:xfrm>
          <a:prstGeom prst="rect">
            <a:avLst/>
          </a:prstGeom>
          <a:noFill/>
          <a:ln w="9525">
            <a:noFill/>
            <a:miter lim="800000"/>
            <a:headEnd/>
            <a:tailEnd/>
          </a:ln>
        </p:spPr>
        <p:txBody>
          <a:bodyPr wrap="square" lIns="0" tIns="0" rIns="0" bIns="0">
            <a:sp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ギャンブルのやめ方を教えてもらおうと</a:t>
            </a:r>
            <a:br>
              <a:rPr lang="en-US" altLang="ja-JP" dirty="0"/>
            </a:br>
            <a:r>
              <a:rPr lang="ja-JP" altLang="en-US" dirty="0"/>
              <a:t>参加してみると、同じような問題で悩んで</a:t>
            </a:r>
            <a:br>
              <a:rPr lang="en-US" altLang="ja-JP" dirty="0"/>
            </a:br>
            <a:r>
              <a:rPr lang="ja-JP" altLang="en-US" dirty="0"/>
              <a:t>いる同世代の仲間がいることを知りました。</a:t>
            </a:r>
          </a:p>
        </p:txBody>
      </p:sp>
      <p:sp>
        <p:nvSpPr>
          <p:cNvPr id="9" name="テキスト ボックス 8">
            <a:extLst>
              <a:ext uri="{FF2B5EF4-FFF2-40B4-BE49-F238E27FC236}">
                <a16:creationId xmlns:a16="http://schemas.microsoft.com/office/drawing/2014/main" id="{C6D6AF1C-F826-B96C-DD34-220D304FCC8E}"/>
              </a:ext>
            </a:extLst>
          </p:cNvPr>
          <p:cNvSpPr txBox="1"/>
          <p:nvPr/>
        </p:nvSpPr>
        <p:spPr>
          <a:xfrm>
            <a:off x="2154226" y="3845453"/>
            <a:ext cx="8982334" cy="1815882"/>
          </a:xfrm>
          <a:prstGeom prst="rect">
            <a:avLst/>
          </a:prstGeom>
          <a:noFill/>
          <a:ln w="9525">
            <a:noFill/>
            <a:miter lim="800000"/>
            <a:headEnd/>
            <a:tailEnd/>
          </a:ln>
        </p:spPr>
        <p:txBody>
          <a:bodyPr wrap="square" lIns="0" tIns="0" rIns="0" bIns="0">
            <a:spAutoFit/>
          </a:bodyPr>
          <a:lstStyle>
            <a:defPPr>
              <a:defRPr lang="ja-JP"/>
            </a:defPPr>
            <a:lvl1pPr marL="360000" indent="-360000">
              <a:lnSpc>
                <a:spcPts val="4800"/>
              </a:lnSpc>
              <a:buClr>
                <a:schemeClr val="tx2"/>
              </a:buClr>
              <a:buFont typeface="Wingdings" panose="05000000000000000000" pitchFamily="2" charset="2"/>
              <a:buChar char="l"/>
              <a:defRPr sz="3200" b="1">
                <a:latin typeface="+mj-ea"/>
                <a:ea typeface="+mj-ea"/>
                <a:cs typeface="メイリオ" pitchFamily="50" charset="-128"/>
              </a:defRPr>
            </a:lvl1pPr>
          </a:lstStyle>
          <a:p>
            <a:r>
              <a:rPr lang="ja-JP" altLang="en-US" dirty="0"/>
              <a:t>それからは定期的にオンラインミーティングに参加するようになり、今は仲間と一緒に</a:t>
            </a:r>
            <a:br>
              <a:rPr lang="en-US" altLang="ja-JP" dirty="0"/>
            </a:br>
            <a:r>
              <a:rPr lang="ja-JP" altLang="en-US" dirty="0"/>
              <a:t>ギャンブルをやめています。</a:t>
            </a:r>
          </a:p>
        </p:txBody>
      </p:sp>
    </p:spTree>
    <p:extLst>
      <p:ext uri="{BB962C8B-B14F-4D97-AF65-F5344CB8AC3E}">
        <p14:creationId xmlns:p14="http://schemas.microsoft.com/office/powerpoint/2010/main" val="254925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RESPONSE_KEYRANGE" val="1-100"/>
</p:tagLst>
</file>

<file path=ppt/tags/tag10.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11.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12.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13.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14.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15.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16.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17.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18.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19.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2.xml><?xml version="1.0" encoding="utf-8"?>
<p:tagLst xmlns:a="http://schemas.openxmlformats.org/drawingml/2006/main" xmlns:r="http://schemas.openxmlformats.org/officeDocument/2006/relationships" xmlns:p="http://schemas.openxmlformats.org/presentationml/2006/main">
  <p:tag name="ARS_KEYPADPARA_OPTIONMODE" val="0"/>
  <p:tag name="ARS_RESPONSEPARA_NAMEMODE" val="1"/>
  <p:tag name="ARS_RESPONSEPARA_CANVOTE" val="cvAll"/>
  <p:tag name="ARS_RESPONSETYPE" val="None"/>
  <p:tag name="ARS_KEYPADPARA_MODIFY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20.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3.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4.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5.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6.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7.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8.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9.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heme/theme1.xml><?xml version="1.0" encoding="utf-8"?>
<a:theme xmlns:a="http://schemas.openxmlformats.org/drawingml/2006/main" name="Office ​​テーマ">
  <a:themeElements>
    <a:clrScheme name="依存症配色高校">
      <a:dk1>
        <a:srgbClr val="222222"/>
      </a:dk1>
      <a:lt1>
        <a:sysClr val="window" lastClr="FFFFFF"/>
      </a:lt1>
      <a:dk2>
        <a:srgbClr val="187A3B"/>
      </a:dk2>
      <a:lt2>
        <a:srgbClr val="EEECE1"/>
      </a:lt2>
      <a:accent1>
        <a:srgbClr val="D87544"/>
      </a:accent1>
      <a:accent2>
        <a:srgbClr val="C15277"/>
      </a:accent2>
      <a:accent3>
        <a:srgbClr val="DDBC31"/>
      </a:accent3>
      <a:accent4>
        <a:srgbClr val="C73000"/>
      </a:accent4>
      <a:accent5>
        <a:srgbClr val="4BACC6"/>
      </a:accent5>
      <a:accent6>
        <a:srgbClr val="F79646"/>
      </a:accent6>
      <a:hlink>
        <a:srgbClr val="0000FF"/>
      </a:hlink>
      <a:folHlink>
        <a:srgbClr val="800080"/>
      </a:folHlink>
    </a:clrScheme>
    <a:fontScheme name="依存症FONT">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kumimoji="1" sz="2200" b="1" dirty="0" smtClean="0">
            <a:latin typeface="+mj-ea"/>
            <a:ea typeface="+mj-ea"/>
          </a:defRPr>
        </a:defPPr>
      </a:lstStyle>
    </a:txDef>
  </a:objectDefaults>
  <a:extraClrSchemeLst/>
</a:theme>
</file>

<file path=ppt/theme/theme2.xml><?xml version="1.0" encoding="utf-8"?>
<a:theme xmlns:a="http://schemas.openxmlformats.org/drawingml/2006/main" name="Office テーマ">
  <a:themeElements>
    <a:clrScheme name="依存症配色高校">
      <a:dk1>
        <a:srgbClr val="222222"/>
      </a:dk1>
      <a:lt1>
        <a:sysClr val="window" lastClr="FFFFFF"/>
      </a:lt1>
      <a:dk2>
        <a:srgbClr val="187A3B"/>
      </a:dk2>
      <a:lt2>
        <a:srgbClr val="EEECE1"/>
      </a:lt2>
      <a:accent1>
        <a:srgbClr val="D87544"/>
      </a:accent1>
      <a:accent2>
        <a:srgbClr val="C15277"/>
      </a:accent2>
      <a:accent3>
        <a:srgbClr val="DDBC31"/>
      </a:accent3>
      <a:accent4>
        <a:srgbClr val="C73000"/>
      </a:accent4>
      <a:accent5>
        <a:srgbClr val="4BACC6"/>
      </a:accent5>
      <a:accent6>
        <a:srgbClr val="F79646"/>
      </a:accent6>
      <a:hlink>
        <a:srgbClr val="0066CC"/>
      </a:hlink>
      <a:folHlink>
        <a:srgbClr val="0066CC"/>
      </a:folHlink>
    </a:clrScheme>
    <a:fontScheme name="FMT000">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9632</Words>
  <Application>Microsoft Office PowerPoint</Application>
  <PresentationFormat>ワイド画面</PresentationFormat>
  <Paragraphs>1283</Paragraphs>
  <Slides>81</Slides>
  <Notes>81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81</vt:i4>
      </vt:variant>
    </vt:vector>
  </HeadingPairs>
  <TitlesOfParts>
    <vt:vector size="88" baseType="lpstr">
      <vt:lpstr>HG丸ｺﾞｼｯｸM-PRO</vt:lpstr>
      <vt:lpstr>Meiryo UI</vt:lpstr>
      <vt:lpstr>メイリオ</vt:lpstr>
      <vt:lpstr>游ゴシック</vt:lpstr>
      <vt:lpstr>Arial</vt:lpstr>
      <vt:lpstr>Wingdings</vt:lpstr>
      <vt:lpstr>Office ​​テーマ</vt:lpstr>
      <vt:lpstr>PowerPoint プレゼンテーション</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2025-02-25T05:18:35Z</dcterms:created>
  <dcterms:modified xsi:type="dcterms:W3CDTF">2025-03-06T05:50:59Z</dcterms:modified>
  <cp:contentStatus/>
</cp:coreProperties>
</file>