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3"/>
  </p:notesMasterIdLst>
  <p:handoutMasterIdLst>
    <p:handoutMasterId r:id="rId4"/>
  </p:handoutMasterIdLst>
  <p:sldIdLst>
    <p:sldId id="1085" r:id="rId2"/>
  </p:sldIdLst>
  <p:sldSz cx="7559675" cy="10691813"/>
  <p:notesSz cx="6807200" cy="9939338"/>
  <p:custDataLst>
    <p:tags r:id="rId5"/>
  </p:custDataLst>
  <p:defaultTextStyle>
    <a:defPPr>
      <a:defRPr lang="ja-JP"/>
    </a:defPPr>
    <a:lvl1pPr marL="0" algn="l" defTabSz="1238892" rtl="0" eaLnBrk="1" latinLnBrk="0" hangingPunct="1">
      <a:defRPr kumimoji="1" sz="2439" kern="1200">
        <a:solidFill>
          <a:schemeClr val="tx1"/>
        </a:solidFill>
        <a:latin typeface="+mn-lt"/>
        <a:ea typeface="+mn-ea"/>
        <a:cs typeface="+mn-cs"/>
      </a:defRPr>
    </a:lvl1pPr>
    <a:lvl2pPr marL="619446" algn="l" defTabSz="1238892" rtl="0" eaLnBrk="1" latinLnBrk="0" hangingPunct="1">
      <a:defRPr kumimoji="1" sz="2439" kern="1200">
        <a:solidFill>
          <a:schemeClr val="tx1"/>
        </a:solidFill>
        <a:latin typeface="+mn-lt"/>
        <a:ea typeface="+mn-ea"/>
        <a:cs typeface="+mn-cs"/>
      </a:defRPr>
    </a:lvl2pPr>
    <a:lvl3pPr marL="1238892" algn="l" defTabSz="1238892" rtl="0" eaLnBrk="1" latinLnBrk="0" hangingPunct="1">
      <a:defRPr kumimoji="1" sz="2439" kern="1200">
        <a:solidFill>
          <a:schemeClr val="tx1"/>
        </a:solidFill>
        <a:latin typeface="+mn-lt"/>
        <a:ea typeface="+mn-ea"/>
        <a:cs typeface="+mn-cs"/>
      </a:defRPr>
    </a:lvl3pPr>
    <a:lvl4pPr marL="1858340" algn="l" defTabSz="1238892" rtl="0" eaLnBrk="1" latinLnBrk="0" hangingPunct="1">
      <a:defRPr kumimoji="1" sz="2439" kern="1200">
        <a:solidFill>
          <a:schemeClr val="tx1"/>
        </a:solidFill>
        <a:latin typeface="+mn-lt"/>
        <a:ea typeface="+mn-ea"/>
        <a:cs typeface="+mn-cs"/>
      </a:defRPr>
    </a:lvl4pPr>
    <a:lvl5pPr marL="2477786" algn="l" defTabSz="1238892" rtl="0" eaLnBrk="1" latinLnBrk="0" hangingPunct="1">
      <a:defRPr kumimoji="1" sz="2439" kern="1200">
        <a:solidFill>
          <a:schemeClr val="tx1"/>
        </a:solidFill>
        <a:latin typeface="+mn-lt"/>
        <a:ea typeface="+mn-ea"/>
        <a:cs typeface="+mn-cs"/>
      </a:defRPr>
    </a:lvl5pPr>
    <a:lvl6pPr marL="3097232" algn="l" defTabSz="1238892" rtl="0" eaLnBrk="1" latinLnBrk="0" hangingPunct="1">
      <a:defRPr kumimoji="1" sz="2439" kern="1200">
        <a:solidFill>
          <a:schemeClr val="tx1"/>
        </a:solidFill>
        <a:latin typeface="+mn-lt"/>
        <a:ea typeface="+mn-ea"/>
        <a:cs typeface="+mn-cs"/>
      </a:defRPr>
    </a:lvl6pPr>
    <a:lvl7pPr marL="3716678" algn="l" defTabSz="1238892" rtl="0" eaLnBrk="1" latinLnBrk="0" hangingPunct="1">
      <a:defRPr kumimoji="1" sz="2439" kern="1200">
        <a:solidFill>
          <a:schemeClr val="tx1"/>
        </a:solidFill>
        <a:latin typeface="+mn-lt"/>
        <a:ea typeface="+mn-ea"/>
        <a:cs typeface="+mn-cs"/>
      </a:defRPr>
    </a:lvl7pPr>
    <a:lvl8pPr marL="4336124" algn="l" defTabSz="1238892" rtl="0" eaLnBrk="1" latinLnBrk="0" hangingPunct="1">
      <a:defRPr kumimoji="1" sz="2439" kern="1200">
        <a:solidFill>
          <a:schemeClr val="tx1"/>
        </a:solidFill>
        <a:latin typeface="+mn-lt"/>
        <a:ea typeface="+mn-ea"/>
        <a:cs typeface="+mn-cs"/>
      </a:defRPr>
    </a:lvl8pPr>
    <a:lvl9pPr marL="4955572" algn="l" defTabSz="1238892" rtl="0" eaLnBrk="1" latinLnBrk="0" hangingPunct="1">
      <a:defRPr kumimoji="1" sz="243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40" userDrawn="1">
          <p15:clr>
            <a:srgbClr val="A4A3A4"/>
          </p15:clr>
        </p15:guide>
        <p15:guide id="2" pos="2152" userDrawn="1">
          <p15:clr>
            <a:srgbClr val="A4A3A4"/>
          </p15:clr>
        </p15:guide>
        <p15:guide id="3" orient="horz" pos="3131" userDrawn="1">
          <p15:clr>
            <a:srgbClr val="A4A3A4"/>
          </p15:clr>
        </p15:guide>
        <p15:guide id="4"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B"/>
    <a:srgbClr val="C0DBF2"/>
    <a:srgbClr val="DEEAF7"/>
    <a:srgbClr val="DDBC31"/>
    <a:srgbClr val="187A3B"/>
    <a:srgbClr val="FCD145"/>
    <a:srgbClr val="F0F7F1"/>
    <a:srgbClr val="E9F3EF"/>
    <a:srgbClr val="D0E7D2"/>
    <a:srgbClr val="C152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3" autoAdjust="0"/>
    <p:restoredTop sz="96684" autoAdjust="0"/>
  </p:normalViewPr>
  <p:slideViewPr>
    <p:cSldViewPr>
      <p:cViewPr varScale="1">
        <p:scale>
          <a:sx n="67" d="100"/>
          <a:sy n="67" d="100"/>
        </p:scale>
        <p:origin x="2294" y="67"/>
      </p:cViewPr>
      <p:guideLst/>
    </p:cSldViewPr>
  </p:slideViewPr>
  <p:outlineViewPr>
    <p:cViewPr>
      <p:scale>
        <a:sx n="33" d="100"/>
        <a:sy n="33" d="100"/>
      </p:scale>
      <p:origin x="0" y="-144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2" d="100"/>
          <a:sy n="72" d="100"/>
        </p:scale>
        <p:origin x="2837" y="82"/>
      </p:cViewPr>
      <p:guideLst>
        <p:guide orient="horz" pos="3140"/>
        <p:guide pos="2152"/>
        <p:guide orient="horz" pos="3131"/>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フッター プレースホルダー 3"/>
          <p:cNvSpPr>
            <a:spLocks noGrp="1"/>
          </p:cNvSpPr>
          <p:nvPr>
            <p:ph type="ftr" sz="quarter" idx="2"/>
          </p:nvPr>
        </p:nvSpPr>
        <p:spPr>
          <a:xfrm>
            <a:off x="1" y="9440786"/>
            <a:ext cx="2949680" cy="498558"/>
          </a:xfrm>
          <a:prstGeom prst="rect">
            <a:avLst/>
          </a:prstGeom>
        </p:spPr>
        <p:txBody>
          <a:bodyPr vert="horz" lIns="91692" tIns="45848" rIns="91692" bIns="4584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929" y="9440786"/>
            <a:ext cx="2949680" cy="498558"/>
          </a:xfrm>
          <a:prstGeom prst="rect">
            <a:avLst/>
          </a:prstGeom>
        </p:spPr>
        <p:txBody>
          <a:bodyPr vert="horz" lIns="91692" tIns="45848" rIns="91692" bIns="45848" rtlCol="0" anchor="b"/>
          <a:lstStyle>
            <a:lvl1pPr algn="r">
              <a:defRPr sz="1200"/>
            </a:lvl1pPr>
          </a:lstStyle>
          <a:p>
            <a:fld id="{0BF27701-FCEF-47C1-A2C3-C996E43927BF}" type="slidenum">
              <a:rPr kumimoji="1" lang="ja-JP" altLang="en-US" smtClean="0"/>
              <a:t>‹#›</a:t>
            </a:fld>
            <a:endParaRPr kumimoji="1" lang="ja-JP" altLang="en-US"/>
          </a:p>
        </p:txBody>
      </p:sp>
    </p:spTree>
    <p:extLst>
      <p:ext uri="{BB962C8B-B14F-4D97-AF65-F5344CB8AC3E}">
        <p14:creationId xmlns:p14="http://schemas.microsoft.com/office/powerpoint/2010/main" val="124232105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49786" cy="498692"/>
          </a:xfrm>
          <a:prstGeom prst="rect">
            <a:avLst/>
          </a:prstGeom>
        </p:spPr>
        <p:txBody>
          <a:bodyPr vert="horz" lIns="91373" tIns="45687" rIns="91373" bIns="45687" rtlCol="0"/>
          <a:lstStyle>
            <a:lvl1pPr algn="l">
              <a:defRPr sz="1200"/>
            </a:lvl1pPr>
          </a:lstStyle>
          <a:p>
            <a:r>
              <a:rPr kumimoji="1" lang="zh-TW" altLang="en-US"/>
              <a:t>取　扱　注　意</a:t>
            </a:r>
            <a:endParaRPr kumimoji="1" lang="ja-JP" altLang="en-US"/>
          </a:p>
        </p:txBody>
      </p:sp>
      <p:sp>
        <p:nvSpPr>
          <p:cNvPr id="3" name="日付プレースホルダー 2"/>
          <p:cNvSpPr>
            <a:spLocks noGrp="1"/>
          </p:cNvSpPr>
          <p:nvPr>
            <p:ph type="dt" idx="1"/>
          </p:nvPr>
        </p:nvSpPr>
        <p:spPr>
          <a:xfrm>
            <a:off x="3855844" y="4"/>
            <a:ext cx="2949786" cy="498692"/>
          </a:xfrm>
          <a:prstGeom prst="rect">
            <a:avLst/>
          </a:prstGeom>
        </p:spPr>
        <p:txBody>
          <a:bodyPr vert="horz" lIns="91373" tIns="45687" rIns="91373" bIns="45687"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2117725" y="649288"/>
            <a:ext cx="2789238" cy="3946525"/>
          </a:xfrm>
          <a:prstGeom prst="rect">
            <a:avLst/>
          </a:prstGeom>
          <a:noFill/>
          <a:ln w="12700">
            <a:solidFill>
              <a:prstClr val="black"/>
            </a:solidFill>
          </a:ln>
        </p:spPr>
        <p:txBody>
          <a:bodyPr vert="horz" lIns="91373" tIns="45687" rIns="91373" bIns="45687" rtlCol="0" anchor="ctr"/>
          <a:lstStyle/>
          <a:p>
            <a:endParaRPr lang="ja-JP" altLang="en-US"/>
          </a:p>
        </p:txBody>
      </p:sp>
      <p:sp>
        <p:nvSpPr>
          <p:cNvPr id="5" name="ノート プレースホルダー 4"/>
          <p:cNvSpPr>
            <a:spLocks noGrp="1"/>
          </p:cNvSpPr>
          <p:nvPr>
            <p:ph type="body" sz="quarter" idx="3"/>
          </p:nvPr>
        </p:nvSpPr>
        <p:spPr>
          <a:xfrm>
            <a:off x="595292" y="4783307"/>
            <a:ext cx="5832648" cy="4578850"/>
          </a:xfrm>
          <a:prstGeom prst="rect">
            <a:avLst/>
          </a:prstGeom>
        </p:spPr>
        <p:txBody>
          <a:bodyPr vert="horz" lIns="91373" tIns="45687" rIns="91373" bIns="45687"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5" y="9440653"/>
            <a:ext cx="2949786" cy="498690"/>
          </a:xfrm>
          <a:prstGeom prst="rect">
            <a:avLst/>
          </a:prstGeom>
        </p:spPr>
        <p:txBody>
          <a:bodyPr vert="horz" lIns="91373" tIns="45687" rIns="91373" bIns="4568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4" y="9440653"/>
            <a:ext cx="2949786" cy="498690"/>
          </a:xfrm>
          <a:prstGeom prst="rect">
            <a:avLst/>
          </a:prstGeom>
        </p:spPr>
        <p:txBody>
          <a:bodyPr vert="horz" lIns="91373" tIns="45687" rIns="91373" bIns="45687" rtlCol="0" anchor="b"/>
          <a:lstStyle>
            <a:lvl1pPr algn="r">
              <a:defRPr sz="1200"/>
            </a:lvl1pPr>
          </a:lstStyle>
          <a:p>
            <a:fld id="{EB1E74C0-6569-45EC-ADFF-A6DD8FE800B8}" type="slidenum">
              <a:rPr kumimoji="1" lang="ja-JP" altLang="en-US" smtClean="0"/>
              <a:t>‹#›</a:t>
            </a:fld>
            <a:endParaRPr kumimoji="1" lang="ja-JP" altLang="en-US"/>
          </a:p>
        </p:txBody>
      </p:sp>
    </p:spTree>
    <p:extLst>
      <p:ext uri="{BB962C8B-B14F-4D97-AF65-F5344CB8AC3E}">
        <p14:creationId xmlns:p14="http://schemas.microsoft.com/office/powerpoint/2010/main" val="349620163"/>
      </p:ext>
    </p:extLst>
  </p:cSld>
  <p:clrMap bg1="lt1" tx1="dk1" bg2="lt2" tx2="dk2" accent1="accent1" accent2="accent2" accent3="accent3" accent4="accent4" accent5="accent5" accent6="accent6" hlink="hlink" folHlink="folHlink"/>
  <p:hf dt="0"/>
  <p:notesStyle>
    <a:lvl1pPr marL="0" algn="l" defTabSz="1238892" rtl="0" eaLnBrk="1" latinLnBrk="0" hangingPunct="1">
      <a:defRPr kumimoji="1" sz="1896" kern="1200">
        <a:solidFill>
          <a:schemeClr val="tx1"/>
        </a:solidFill>
        <a:latin typeface="+mn-lt"/>
        <a:ea typeface="+mn-ea"/>
        <a:cs typeface="+mn-cs"/>
      </a:defRPr>
    </a:lvl1pPr>
    <a:lvl2pPr marL="619446" algn="l" defTabSz="1238892" rtl="0" eaLnBrk="1" latinLnBrk="0" hangingPunct="1">
      <a:defRPr kumimoji="1" sz="1896" kern="1200">
        <a:solidFill>
          <a:schemeClr val="tx1"/>
        </a:solidFill>
        <a:latin typeface="+mn-lt"/>
        <a:ea typeface="+mn-ea"/>
        <a:cs typeface="+mn-cs"/>
      </a:defRPr>
    </a:lvl2pPr>
    <a:lvl3pPr marL="1238892" algn="l" defTabSz="1238892" rtl="0" eaLnBrk="1" latinLnBrk="0" hangingPunct="1">
      <a:defRPr kumimoji="1" sz="1896" kern="1200">
        <a:solidFill>
          <a:schemeClr val="tx1"/>
        </a:solidFill>
        <a:latin typeface="+mn-lt"/>
        <a:ea typeface="+mn-ea"/>
        <a:cs typeface="+mn-cs"/>
      </a:defRPr>
    </a:lvl3pPr>
    <a:lvl4pPr marL="1858340" algn="l" defTabSz="1238892" rtl="0" eaLnBrk="1" latinLnBrk="0" hangingPunct="1">
      <a:defRPr kumimoji="1" sz="1896" kern="1200">
        <a:solidFill>
          <a:schemeClr val="tx1"/>
        </a:solidFill>
        <a:latin typeface="+mn-lt"/>
        <a:ea typeface="+mn-ea"/>
        <a:cs typeface="+mn-cs"/>
      </a:defRPr>
    </a:lvl4pPr>
    <a:lvl5pPr marL="2477786" algn="l" defTabSz="1238892" rtl="0" eaLnBrk="1" latinLnBrk="0" hangingPunct="1">
      <a:defRPr kumimoji="1" sz="1896" kern="1200">
        <a:solidFill>
          <a:schemeClr val="tx1"/>
        </a:solidFill>
        <a:latin typeface="+mn-lt"/>
        <a:ea typeface="+mn-ea"/>
        <a:cs typeface="+mn-cs"/>
      </a:defRPr>
    </a:lvl5pPr>
    <a:lvl6pPr marL="3097232" algn="l" defTabSz="1238892" rtl="0" eaLnBrk="1" latinLnBrk="0" hangingPunct="1">
      <a:defRPr kumimoji="1" sz="1626" kern="1200">
        <a:solidFill>
          <a:schemeClr val="tx1"/>
        </a:solidFill>
        <a:latin typeface="+mn-lt"/>
        <a:ea typeface="+mn-ea"/>
        <a:cs typeface="+mn-cs"/>
      </a:defRPr>
    </a:lvl6pPr>
    <a:lvl7pPr marL="3716678" algn="l" defTabSz="1238892" rtl="0" eaLnBrk="1" latinLnBrk="0" hangingPunct="1">
      <a:defRPr kumimoji="1" sz="1626" kern="1200">
        <a:solidFill>
          <a:schemeClr val="tx1"/>
        </a:solidFill>
        <a:latin typeface="+mn-lt"/>
        <a:ea typeface="+mn-ea"/>
        <a:cs typeface="+mn-cs"/>
      </a:defRPr>
    </a:lvl7pPr>
    <a:lvl8pPr marL="4336124" algn="l" defTabSz="1238892" rtl="0" eaLnBrk="1" latinLnBrk="0" hangingPunct="1">
      <a:defRPr kumimoji="1" sz="1626" kern="1200">
        <a:solidFill>
          <a:schemeClr val="tx1"/>
        </a:solidFill>
        <a:latin typeface="+mn-lt"/>
        <a:ea typeface="+mn-ea"/>
        <a:cs typeface="+mn-cs"/>
      </a:defRPr>
    </a:lvl8pPr>
    <a:lvl9pPr marL="4955572" algn="l" defTabSz="1238892" rtl="0" eaLnBrk="1" latinLnBrk="0" hangingPunct="1">
      <a:defRPr kumimoji="1"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8724127"/>
      </p:ext>
    </p:extLst>
  </p:cSld>
  <p:clrMapOvr>
    <a:masterClrMapping/>
  </p:clrMapOvr>
  <p:extLst>
    <p:ext uri="{DCECCB84-F9BA-43D5-87BE-67443E8EF086}">
      <p15:sldGuideLst xmlns:p15="http://schemas.microsoft.com/office/powerpoint/2012/main">
        <p15:guide id="1" pos="4468" userDrawn="1">
          <p15:clr>
            <a:srgbClr val="FBAE40"/>
          </p15:clr>
        </p15:guide>
        <p15:guide id="2" pos="294" userDrawn="1">
          <p15:clr>
            <a:srgbClr val="FBAE40"/>
          </p15:clr>
        </p15:guide>
        <p15:guide id="3" orient="horz" pos="6399" userDrawn="1">
          <p15:clr>
            <a:srgbClr val="FBAE40"/>
          </p15:clr>
        </p15:guide>
        <p15:guide id="4" orient="horz" pos="28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855407"/>
            <a:ext cx="6803708" cy="1100814"/>
          </a:xfrm>
          <a:prstGeom prst="rect">
            <a:avLst/>
          </a:prstGeom>
        </p:spPr>
        <p:txBody>
          <a:bodyPr vert="horz" lIns="0" tIns="0" rIns="0" bIns="0" rtlCol="0" anchor="ctr" anchorCtr="0">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77984" y="2494759"/>
            <a:ext cx="6803708" cy="7056102"/>
          </a:xfrm>
          <a:prstGeom prst="rect">
            <a:avLst/>
          </a:prstGeom>
        </p:spPr>
        <p:txBody>
          <a:bodyPr vert="horz" lIns="91440" tIns="45720" rIns="91440" bIns="45720" rtlCol="0">
            <a:normAutofit/>
          </a:bodyPr>
          <a:lstStyle/>
          <a:p>
            <a:pPr lvl="0"/>
            <a:r>
              <a:rPr kumimoji="1" lang="ja-JP" altLang="en-US" dirty="0"/>
              <a:t>マスター テキストの書式設定</a:t>
            </a:r>
          </a:p>
        </p:txBody>
      </p:sp>
    </p:spTree>
    <p:extLst>
      <p:ext uri="{BB962C8B-B14F-4D97-AF65-F5344CB8AC3E}">
        <p14:creationId xmlns:p14="http://schemas.microsoft.com/office/powerpoint/2010/main" val="2758017705"/>
      </p:ext>
    </p:extLst>
  </p:cSld>
  <p:clrMap bg1="lt1" tx1="dk1" bg2="lt2" tx2="dk2" accent1="accent1" accent2="accent2" accent3="accent3" accent4="accent4" accent5="accent5" accent6="accent6" hlink="hlink" folHlink="folHlink"/>
  <p:sldLayoutIdLst>
    <p:sldLayoutId id="2147483703" r:id="rId1"/>
  </p:sldLayoutIdLst>
  <p:hf hdr="0" ftr="0" dt="0"/>
  <p:txStyles>
    <p:titleStyle>
      <a:lvl1pPr algn="ctr" defTabSz="457200" rtl="0" eaLnBrk="1" latinLnBrk="0" hangingPunct="1">
        <a:spcBef>
          <a:spcPct val="0"/>
        </a:spcBef>
        <a:buNone/>
        <a:defRPr kumimoji="1" sz="2200" b="1" kern="1200">
          <a:solidFill>
            <a:schemeClr val="tx1"/>
          </a:solidFill>
          <a:latin typeface="+mj-ea"/>
          <a:ea typeface="+mj-ea"/>
          <a:cs typeface="+mj-cs"/>
        </a:defRPr>
      </a:lvl1pPr>
    </p:titleStyle>
    <p:bodyStyle>
      <a:lvl1pPr marL="0" indent="0" algn="l" defTabSz="457200" rtl="0" eaLnBrk="1" latinLnBrk="0" hangingPunct="1">
        <a:spcBef>
          <a:spcPct val="20000"/>
        </a:spcBef>
        <a:buFont typeface="Arial" panose="020B0604020202020204" pitchFamily="34" charset="0"/>
        <a:buNone/>
        <a:defRPr kumimoji="1" sz="800" kern="1200">
          <a:solidFill>
            <a:schemeClr val="tx1"/>
          </a:solidFill>
          <a:latin typeface="+mn-ea"/>
          <a:ea typeface="+mn-ea"/>
          <a:cs typeface="+mn-cs"/>
        </a:defRPr>
      </a:lvl1pPr>
      <a:lvl2pPr marL="228600" indent="0" algn="l" defTabSz="457200" rtl="0" eaLnBrk="1" latinLnBrk="0" hangingPunct="1">
        <a:spcBef>
          <a:spcPct val="20000"/>
        </a:spcBef>
        <a:buFont typeface="Arial" panose="020B0604020202020204" pitchFamily="34" charset="0"/>
        <a:buNone/>
        <a:defRPr kumimoji="1" sz="1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457200" indent="0" algn="l" defTabSz="457200" rtl="0" eaLnBrk="1" latinLnBrk="0" hangingPunct="1">
        <a:spcBef>
          <a:spcPct val="20000"/>
        </a:spcBef>
        <a:buFont typeface="Arial" panose="020B0604020202020204" pitchFamily="34" charset="0"/>
        <a:buNone/>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685800" indent="0" algn="l" defTabSz="457200" rtl="0" eaLnBrk="1" latinLnBrk="0" hangingPunct="1">
        <a:spcBef>
          <a:spcPct val="20000"/>
        </a:spcBef>
        <a:buFont typeface="Arial" panose="020B0604020202020204" pitchFamily="34" charset="0"/>
        <a:buNone/>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914400" indent="0" algn="l" defTabSz="457200" rtl="0" eaLnBrk="1" latinLnBrk="0" hangingPunct="1">
        <a:spcBef>
          <a:spcPct val="20000"/>
        </a:spcBef>
        <a:buFont typeface="Arial" panose="020B0604020202020204" pitchFamily="34" charset="0"/>
        <a:buNone/>
        <a:defRPr kumimoji="1" sz="10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1257300" indent="-114300" algn="l" defTabSz="457200" rtl="0" eaLnBrk="1" latinLnBrk="0" hangingPunct="1">
        <a:spcBef>
          <a:spcPct val="20000"/>
        </a:spcBef>
        <a:buFont typeface="Arial" panose="020B0604020202020204" pitchFamily="34" charset="0"/>
        <a:buChar char="•"/>
        <a:defRPr kumimoji="1" sz="1000" kern="1200">
          <a:solidFill>
            <a:schemeClr val="tx1"/>
          </a:solidFill>
          <a:latin typeface="+mn-lt"/>
          <a:ea typeface="+mn-ea"/>
          <a:cs typeface="+mn-cs"/>
        </a:defRPr>
      </a:lvl6pPr>
      <a:lvl7pPr marL="1485900" indent="-114300" algn="l" defTabSz="457200" rtl="0" eaLnBrk="1" latinLnBrk="0" hangingPunct="1">
        <a:spcBef>
          <a:spcPct val="20000"/>
        </a:spcBef>
        <a:buFont typeface="Arial" panose="020B0604020202020204" pitchFamily="34" charset="0"/>
        <a:buChar char="•"/>
        <a:defRPr kumimoji="1" sz="1000" kern="1200">
          <a:solidFill>
            <a:schemeClr val="tx1"/>
          </a:solidFill>
          <a:latin typeface="+mn-lt"/>
          <a:ea typeface="+mn-ea"/>
          <a:cs typeface="+mn-cs"/>
        </a:defRPr>
      </a:lvl7pPr>
      <a:lvl8pPr marL="1714500" indent="-114300" algn="l" defTabSz="457200" rtl="0" eaLnBrk="1" latinLnBrk="0" hangingPunct="1">
        <a:spcBef>
          <a:spcPct val="20000"/>
        </a:spcBef>
        <a:buFont typeface="Arial" panose="020B0604020202020204" pitchFamily="34" charset="0"/>
        <a:buChar char="•"/>
        <a:defRPr kumimoji="1" sz="1000" kern="1200">
          <a:solidFill>
            <a:schemeClr val="tx1"/>
          </a:solidFill>
          <a:latin typeface="+mn-lt"/>
          <a:ea typeface="+mn-ea"/>
          <a:cs typeface="+mn-cs"/>
        </a:defRPr>
      </a:lvl8pPr>
      <a:lvl9pPr marL="1943100" indent="-114300" algn="l" defTabSz="457200" rtl="0" eaLnBrk="1" latinLnBrk="0" hangingPunct="1">
        <a:spcBef>
          <a:spcPct val="20000"/>
        </a:spcBef>
        <a:buFont typeface="Arial" panose="020B0604020202020204" pitchFamily="34" charset="0"/>
        <a:buChar char="•"/>
        <a:defRPr kumimoji="1" sz="1000" kern="1200">
          <a:solidFill>
            <a:schemeClr val="tx1"/>
          </a:solidFill>
          <a:latin typeface="+mn-lt"/>
          <a:ea typeface="+mn-ea"/>
          <a:cs typeface="+mn-cs"/>
        </a:defRPr>
      </a:lvl9pPr>
    </p:bodyStyle>
    <p:otherStyle>
      <a:defPPr>
        <a:defRPr lang="ja-JP"/>
      </a:defPPr>
      <a:lvl1pPr marL="0" algn="l" defTabSz="457200" rtl="0" eaLnBrk="1" latinLnBrk="0" hangingPunct="1">
        <a:defRPr kumimoji="1" sz="900" kern="1200">
          <a:solidFill>
            <a:schemeClr val="tx1"/>
          </a:solidFill>
          <a:latin typeface="+mn-lt"/>
          <a:ea typeface="+mn-ea"/>
          <a:cs typeface="+mn-cs"/>
        </a:defRPr>
      </a:lvl1pPr>
      <a:lvl2pPr marL="228600" algn="l" defTabSz="457200" rtl="0" eaLnBrk="1" latinLnBrk="0" hangingPunct="1">
        <a:defRPr kumimoji="1" sz="900" kern="1200">
          <a:solidFill>
            <a:schemeClr val="tx1"/>
          </a:solidFill>
          <a:latin typeface="+mn-lt"/>
          <a:ea typeface="+mn-ea"/>
          <a:cs typeface="+mn-cs"/>
        </a:defRPr>
      </a:lvl2pPr>
      <a:lvl3pPr marL="457200" algn="l" defTabSz="457200" rtl="0" eaLnBrk="1" latinLnBrk="0" hangingPunct="1">
        <a:defRPr kumimoji="1" sz="900" kern="1200">
          <a:solidFill>
            <a:schemeClr val="tx1"/>
          </a:solidFill>
          <a:latin typeface="+mn-lt"/>
          <a:ea typeface="+mn-ea"/>
          <a:cs typeface="+mn-cs"/>
        </a:defRPr>
      </a:lvl3pPr>
      <a:lvl4pPr marL="685800" algn="l" defTabSz="457200" rtl="0" eaLnBrk="1" latinLnBrk="0" hangingPunct="1">
        <a:defRPr kumimoji="1" sz="900" kern="1200">
          <a:solidFill>
            <a:schemeClr val="tx1"/>
          </a:solidFill>
          <a:latin typeface="+mn-lt"/>
          <a:ea typeface="+mn-ea"/>
          <a:cs typeface="+mn-cs"/>
        </a:defRPr>
      </a:lvl4pPr>
      <a:lvl5pPr marL="914400" algn="l" defTabSz="457200" rtl="0" eaLnBrk="1" latinLnBrk="0" hangingPunct="1">
        <a:defRPr kumimoji="1" sz="900" kern="1200">
          <a:solidFill>
            <a:schemeClr val="tx1"/>
          </a:solidFill>
          <a:latin typeface="+mn-lt"/>
          <a:ea typeface="+mn-ea"/>
          <a:cs typeface="+mn-cs"/>
        </a:defRPr>
      </a:lvl5pPr>
      <a:lvl6pPr marL="1143000" algn="l" defTabSz="457200" rtl="0" eaLnBrk="1" latinLnBrk="0" hangingPunct="1">
        <a:defRPr kumimoji="1" sz="900" kern="1200">
          <a:solidFill>
            <a:schemeClr val="tx1"/>
          </a:solidFill>
          <a:latin typeface="+mn-lt"/>
          <a:ea typeface="+mn-ea"/>
          <a:cs typeface="+mn-cs"/>
        </a:defRPr>
      </a:lvl6pPr>
      <a:lvl7pPr marL="1371600" algn="l" defTabSz="457200" rtl="0" eaLnBrk="1" latinLnBrk="0" hangingPunct="1">
        <a:defRPr kumimoji="1" sz="900" kern="1200">
          <a:solidFill>
            <a:schemeClr val="tx1"/>
          </a:solidFill>
          <a:latin typeface="+mn-lt"/>
          <a:ea typeface="+mn-ea"/>
          <a:cs typeface="+mn-cs"/>
        </a:defRPr>
      </a:lvl7pPr>
      <a:lvl8pPr marL="1600200" algn="l" defTabSz="457200" rtl="0" eaLnBrk="1" latinLnBrk="0" hangingPunct="1">
        <a:defRPr kumimoji="1" sz="900" kern="1200">
          <a:solidFill>
            <a:schemeClr val="tx1"/>
          </a:solidFill>
          <a:latin typeface="+mn-lt"/>
          <a:ea typeface="+mn-ea"/>
          <a:cs typeface="+mn-cs"/>
        </a:defRPr>
      </a:lvl8pPr>
      <a:lvl9pPr marL="1828800" algn="l" defTabSz="457200" rtl="0" eaLnBrk="1" latinLnBrk="0" hangingPunct="1">
        <a:defRPr kumimoji="1"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8" userDrawn="1">
          <p15:clr>
            <a:srgbClr val="F26B43"/>
          </p15:clr>
        </p15:guide>
        <p15:guide id="2" pos="2381"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65F26F46-C3EB-289F-33BF-1395C40A5BD7}"/>
              </a:ext>
            </a:extLst>
          </p:cNvPr>
          <p:cNvSpPr txBox="1"/>
          <p:nvPr/>
        </p:nvSpPr>
        <p:spPr>
          <a:xfrm>
            <a:off x="477838" y="6422909"/>
            <a:ext cx="4055285" cy="397545"/>
          </a:xfrm>
          <a:prstGeom prst="rect">
            <a:avLst/>
          </a:prstGeom>
          <a:noFill/>
        </p:spPr>
        <p:txBody>
          <a:bodyPr wrap="square" lIns="0" tIns="0" rIns="0" bIns="0" rtlCol="0">
            <a:spAutoFit/>
          </a:bodyPr>
          <a:lstStyle/>
          <a:p>
            <a:pPr>
              <a:lnSpc>
                <a:spcPts val="1600"/>
              </a:lnSpc>
            </a:pPr>
            <a:r>
              <a:rPr lang="ja-JP" altLang="en-US" sz="1000" dirty="0">
                <a:solidFill>
                  <a:schemeClr val="tx1">
                    <a:lumMod val="75000"/>
                    <a:lumOff val="25000"/>
                  </a:schemeClr>
                </a:solidFill>
                <a:latin typeface="+mj-ea"/>
                <a:ea typeface="+mj-ea"/>
              </a:rPr>
              <a:t>これだけで診断できるわけではありませんが、合計５点以上の場合は、</a:t>
            </a:r>
            <a:endParaRPr lang="en-US" altLang="ja-JP" sz="1000" dirty="0">
              <a:solidFill>
                <a:schemeClr val="tx1">
                  <a:lumMod val="75000"/>
                  <a:lumOff val="25000"/>
                </a:schemeClr>
              </a:solidFill>
              <a:latin typeface="+mj-ea"/>
              <a:ea typeface="+mj-ea"/>
            </a:endParaRPr>
          </a:p>
          <a:p>
            <a:pPr>
              <a:lnSpc>
                <a:spcPts val="1600"/>
              </a:lnSpc>
            </a:pPr>
            <a:r>
              <a:rPr lang="ja-JP" altLang="en-US" sz="1000" dirty="0">
                <a:solidFill>
                  <a:schemeClr val="tx1">
                    <a:lumMod val="75000"/>
                    <a:lumOff val="25000"/>
                  </a:schemeClr>
                </a:solidFill>
                <a:latin typeface="+mj-ea"/>
                <a:ea typeface="+mj-ea"/>
              </a:rPr>
              <a:t>ゲーム依存が疑われると言われています。</a:t>
            </a:r>
          </a:p>
        </p:txBody>
      </p:sp>
      <p:graphicFrame>
        <p:nvGraphicFramePr>
          <p:cNvPr id="5" name="表 23">
            <a:extLst>
              <a:ext uri="{FF2B5EF4-FFF2-40B4-BE49-F238E27FC236}">
                <a16:creationId xmlns:a16="http://schemas.microsoft.com/office/drawing/2014/main" id="{A4F33842-EB95-BE25-EF1C-069E9A977759}"/>
              </a:ext>
            </a:extLst>
          </p:cNvPr>
          <p:cNvGraphicFramePr>
            <a:graphicFrameLocks noGrp="1"/>
          </p:cNvGraphicFramePr>
          <p:nvPr>
            <p:extLst>
              <p:ext uri="{D42A27DB-BD31-4B8C-83A1-F6EECF244321}">
                <p14:modId xmlns:p14="http://schemas.microsoft.com/office/powerpoint/2010/main" val="3502487557"/>
              </p:ext>
            </p:extLst>
          </p:nvPr>
        </p:nvGraphicFramePr>
        <p:xfrm>
          <a:off x="466725" y="1658777"/>
          <a:ext cx="6626225" cy="4704160"/>
        </p:xfrm>
        <a:graphic>
          <a:graphicData uri="http://schemas.openxmlformats.org/drawingml/2006/table">
            <a:tbl>
              <a:tblPr firstRow="1" bandRow="1">
                <a:tableStyleId>{F5AB1C69-6EDB-4FF4-983F-18BD219EF322}</a:tableStyleId>
              </a:tblPr>
              <a:tblGrid>
                <a:gridCol w="216768">
                  <a:extLst>
                    <a:ext uri="{9D8B030D-6E8A-4147-A177-3AD203B41FA5}">
                      <a16:colId xmlns:a16="http://schemas.microsoft.com/office/drawing/2014/main" val="417816664"/>
                    </a:ext>
                  </a:extLst>
                </a:gridCol>
                <a:gridCol w="4752528">
                  <a:extLst>
                    <a:ext uri="{9D8B030D-6E8A-4147-A177-3AD203B41FA5}">
                      <a16:colId xmlns:a16="http://schemas.microsoft.com/office/drawing/2014/main" val="3557372467"/>
                    </a:ext>
                  </a:extLst>
                </a:gridCol>
                <a:gridCol w="864096">
                  <a:extLst>
                    <a:ext uri="{9D8B030D-6E8A-4147-A177-3AD203B41FA5}">
                      <a16:colId xmlns:a16="http://schemas.microsoft.com/office/drawing/2014/main" val="1773187570"/>
                    </a:ext>
                  </a:extLst>
                </a:gridCol>
                <a:gridCol w="792833">
                  <a:extLst>
                    <a:ext uri="{9D8B030D-6E8A-4147-A177-3AD203B41FA5}">
                      <a16:colId xmlns:a16="http://schemas.microsoft.com/office/drawing/2014/main" val="2195279420"/>
                    </a:ext>
                  </a:extLst>
                </a:gridCol>
              </a:tblGrid>
              <a:tr h="302753">
                <a:tc rowSpan="2" gridSpan="2">
                  <a:txBody>
                    <a:bodyPr/>
                    <a:lstStyle/>
                    <a:p>
                      <a:pPr algn="ctr">
                        <a:lnSpc>
                          <a:spcPct val="200000"/>
                        </a:lnSpc>
                      </a:pPr>
                      <a:r>
                        <a:rPr kumimoji="1" lang="ja-JP" altLang="en-US" sz="1100" dirty="0">
                          <a:solidFill>
                            <a:schemeClr val="bg1"/>
                          </a:solidFill>
                        </a:rPr>
                        <a:t>質問項目</a:t>
                      </a:r>
                    </a:p>
                  </a:txBody>
                  <a:tcPr anchor="ctr">
                    <a:lnB w="12700" cap="flat" cmpd="sng" algn="ctr">
                      <a:solidFill>
                        <a:schemeClr val="bg1"/>
                      </a:solidFill>
                      <a:prstDash val="solid"/>
                      <a:round/>
                      <a:headEnd type="none" w="med" len="med"/>
                      <a:tailEnd type="none" w="med" len="med"/>
                    </a:lnB>
                    <a:solidFill>
                      <a:srgbClr val="005BAB"/>
                    </a:solidFill>
                  </a:tcPr>
                </a:tc>
                <a:tc rowSpan="2" hMerge="1">
                  <a:txBody>
                    <a:bodyPr/>
                    <a:lstStyle/>
                    <a:p>
                      <a:endParaRPr kumimoji="1" lang="ja-JP" altLang="en-US" dirty="0"/>
                    </a:p>
                  </a:txBody>
                  <a:tcPr/>
                </a:tc>
                <a:tc gridSpan="2">
                  <a:txBody>
                    <a:bodyPr/>
                    <a:lstStyle/>
                    <a:p>
                      <a:pPr algn="ctr">
                        <a:lnSpc>
                          <a:spcPts val="700"/>
                        </a:lnSpc>
                        <a:spcBef>
                          <a:spcPts val="600"/>
                        </a:spcBef>
                      </a:pPr>
                      <a:endParaRPr kumimoji="1" lang="ja-JP" altLang="en-US" sz="1000" dirty="0">
                        <a:solidFill>
                          <a:schemeClr val="tx1"/>
                        </a:solidFill>
                      </a:endParaRPr>
                    </a:p>
                  </a:txBody>
                  <a:tcPr anchor="b">
                    <a:lnB w="12700" cap="flat" cmpd="sng" algn="ctr">
                      <a:solidFill>
                        <a:schemeClr val="bg1"/>
                      </a:solidFill>
                      <a:prstDash val="solid"/>
                      <a:round/>
                      <a:headEnd type="none" w="med" len="med"/>
                      <a:tailEnd type="none" w="med" len="med"/>
                    </a:lnB>
                    <a:solidFill>
                      <a:srgbClr val="005BAB"/>
                    </a:solidFill>
                  </a:tcPr>
                </a:tc>
                <a:tc hMerge="1">
                  <a:txBody>
                    <a:bodyPr/>
                    <a:lstStyle/>
                    <a:p>
                      <a:endParaRPr kumimoji="1" lang="ja-JP" altLang="en-US" dirty="0"/>
                    </a:p>
                  </a:txBody>
                  <a:tcPr/>
                </a:tc>
                <a:extLst>
                  <a:ext uri="{0D108BD9-81ED-4DB2-BD59-A6C34878D82A}">
                    <a16:rowId xmlns:a16="http://schemas.microsoft.com/office/drawing/2014/main" val="402355926"/>
                  </a:ext>
                </a:extLst>
              </a:tr>
              <a:tr h="239105">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900" b="1" dirty="0">
                          <a:solidFill>
                            <a:schemeClr val="bg1"/>
                          </a:solidFill>
                        </a:rPr>
                        <a:t>はい</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005BAB"/>
                    </a:solidFill>
                  </a:tcPr>
                </a:tc>
                <a:tc>
                  <a:txBody>
                    <a:bodyPr/>
                    <a:lstStyle/>
                    <a:p>
                      <a:pPr algn="ctr"/>
                      <a:r>
                        <a:rPr kumimoji="1" lang="ja-JP" altLang="en-US" sz="900" b="1" dirty="0">
                          <a:solidFill>
                            <a:schemeClr val="bg1"/>
                          </a:solidFill>
                        </a:rPr>
                        <a:t>いいえ</a:t>
                      </a:r>
                    </a:p>
                  </a:txBody>
                  <a:tcPr anchor="ctr">
                    <a:lnT w="12700" cap="flat" cmpd="sng" algn="ctr">
                      <a:solidFill>
                        <a:schemeClr val="bg1"/>
                      </a:solidFill>
                      <a:prstDash val="solid"/>
                      <a:round/>
                      <a:headEnd type="none" w="med" len="med"/>
                      <a:tailEnd type="none" w="med" len="med"/>
                    </a:lnT>
                    <a:solidFill>
                      <a:srgbClr val="005BAB"/>
                    </a:solidFill>
                  </a:tcPr>
                </a:tc>
                <a:extLst>
                  <a:ext uri="{0D108BD9-81ED-4DB2-BD59-A6C34878D82A}">
                    <a16:rowId xmlns:a16="http://schemas.microsoft.com/office/drawing/2014/main" val="1430264"/>
                  </a:ext>
                </a:extLst>
              </a:tr>
              <a:tr h="387882">
                <a:tc>
                  <a:txBody>
                    <a:bodyPr/>
                    <a:lstStyle/>
                    <a:p>
                      <a:pPr algn="ctr"/>
                      <a:r>
                        <a:rPr kumimoji="1" lang="en-US" altLang="ja-JP" sz="1000" dirty="0"/>
                        <a:t>1</a:t>
                      </a:r>
                      <a:endParaRPr kumimoji="1" lang="ja-JP" altLang="en-US" sz="1000" dirty="0"/>
                    </a:p>
                  </a:txBody>
                  <a:tcPr anchor="ctr">
                    <a:lnT w="12700" cap="flat" cmpd="sng" algn="ctr">
                      <a:solidFill>
                        <a:schemeClr val="bg1"/>
                      </a:solidFill>
                      <a:prstDash val="solid"/>
                      <a:round/>
                      <a:headEnd type="none" w="med" len="med"/>
                      <a:tailEnd type="none" w="med" len="med"/>
                    </a:lnT>
                    <a:solidFill>
                      <a:srgbClr val="DEEAF7"/>
                    </a:solidFill>
                  </a:tcPr>
                </a:tc>
                <a:tc>
                  <a:txBody>
                    <a:bodyPr/>
                    <a:lstStyle/>
                    <a:p>
                      <a:pPr>
                        <a:lnSpc>
                          <a:spcPct val="150000"/>
                        </a:lnSpc>
                      </a:pPr>
                      <a:r>
                        <a:rPr kumimoji="1" lang="ja-JP" altLang="en-US" sz="1000" dirty="0"/>
                        <a:t>ゲームをやめなければいけない時に、ゲームをやめられないことがよくある。</a:t>
                      </a:r>
                    </a:p>
                  </a:txBody>
                  <a:tcPr anchor="ctr">
                    <a:lnT w="12700" cap="flat" cmpd="sng" algn="ctr">
                      <a:solidFill>
                        <a:schemeClr val="bg1"/>
                      </a:solidFill>
                      <a:prstDash val="solid"/>
                      <a:round/>
                      <a:headEnd type="none" w="med" len="med"/>
                      <a:tailEnd type="none" w="med" len="med"/>
                    </a:lnT>
                    <a:solidFill>
                      <a:srgbClr val="DEEAF7"/>
                    </a:solidFill>
                  </a:tcPr>
                </a:tc>
                <a:tc>
                  <a:txBody>
                    <a:bodyPr/>
                    <a:lstStyle/>
                    <a:p>
                      <a:pPr algn="ctr"/>
                      <a:r>
                        <a:rPr kumimoji="1" lang="en-US" altLang="ja-JP" dirty="0"/>
                        <a:t>1</a:t>
                      </a:r>
                      <a:endParaRPr kumimoji="1" lang="ja-JP" altLang="en-US" dirty="0"/>
                    </a:p>
                  </a:txBody>
                  <a:tcPr anchor="ctr">
                    <a:solidFill>
                      <a:srgbClr val="DEEAF7"/>
                    </a:solidFill>
                  </a:tcPr>
                </a:tc>
                <a:tc>
                  <a:txBody>
                    <a:bodyPr/>
                    <a:lstStyle/>
                    <a:p>
                      <a:pPr algn="ctr"/>
                      <a:r>
                        <a:rPr kumimoji="1" lang="en-US" altLang="ja-JP" dirty="0"/>
                        <a:t>0</a:t>
                      </a:r>
                      <a:endParaRPr kumimoji="1" lang="ja-JP" altLang="en-US" dirty="0"/>
                    </a:p>
                  </a:txBody>
                  <a:tcPr anchor="ctr">
                    <a:solidFill>
                      <a:srgbClr val="DEEAF7"/>
                    </a:solidFill>
                  </a:tcPr>
                </a:tc>
                <a:extLst>
                  <a:ext uri="{0D108BD9-81ED-4DB2-BD59-A6C34878D82A}">
                    <a16:rowId xmlns:a16="http://schemas.microsoft.com/office/drawing/2014/main" val="1405883665"/>
                  </a:ext>
                </a:extLst>
              </a:tr>
              <a:tr h="387882">
                <a:tc>
                  <a:txBody>
                    <a:bodyPr/>
                    <a:lstStyle/>
                    <a:p>
                      <a:pPr algn="ctr"/>
                      <a:r>
                        <a:rPr kumimoji="1" lang="en-US" altLang="ja-JP" sz="1000" dirty="0"/>
                        <a:t>2</a:t>
                      </a:r>
                    </a:p>
                  </a:txBody>
                  <a:tcPr anchor="ctr">
                    <a:solidFill>
                      <a:srgbClr val="C0DBF2"/>
                    </a:solidFill>
                  </a:tcPr>
                </a:tc>
                <a:tc>
                  <a:txBody>
                    <a:bodyPr/>
                    <a:lstStyle/>
                    <a:p>
                      <a:pPr>
                        <a:lnSpc>
                          <a:spcPct val="150000"/>
                        </a:lnSpc>
                      </a:pPr>
                      <a:r>
                        <a:rPr kumimoji="1" lang="ja-JP" altLang="en-US" sz="1000" dirty="0"/>
                        <a:t>ゲームをする前に予定していた時間よりゲームの時間がのびることがよくある。</a:t>
                      </a:r>
                    </a:p>
                  </a:txBody>
                  <a:tcPr anchor="ctr">
                    <a:solidFill>
                      <a:srgbClr val="C0DBF2"/>
                    </a:solidFill>
                  </a:tcPr>
                </a:tc>
                <a:tc>
                  <a:txBody>
                    <a:bodyPr/>
                    <a:lstStyle/>
                    <a:p>
                      <a:pPr algn="ctr"/>
                      <a:r>
                        <a:rPr kumimoji="1" lang="en-US" altLang="ja-JP" dirty="0"/>
                        <a:t>1</a:t>
                      </a:r>
                      <a:endParaRPr kumimoji="1" lang="ja-JP" altLang="en-US" dirty="0"/>
                    </a:p>
                  </a:txBody>
                  <a:tcPr anchor="ctr">
                    <a:solidFill>
                      <a:srgbClr val="C0DBF2"/>
                    </a:solidFill>
                  </a:tcPr>
                </a:tc>
                <a:tc>
                  <a:txBody>
                    <a:bodyPr/>
                    <a:lstStyle/>
                    <a:p>
                      <a:pPr algn="ctr"/>
                      <a:r>
                        <a:rPr kumimoji="1" lang="en-US" altLang="ja-JP" dirty="0"/>
                        <a:t>0</a:t>
                      </a:r>
                      <a:endParaRPr kumimoji="1" lang="ja-JP" altLang="en-US" dirty="0"/>
                    </a:p>
                  </a:txBody>
                  <a:tcPr anchor="ctr">
                    <a:solidFill>
                      <a:srgbClr val="C0DBF2"/>
                    </a:solidFill>
                  </a:tcPr>
                </a:tc>
                <a:extLst>
                  <a:ext uri="{0D108BD9-81ED-4DB2-BD59-A6C34878D82A}">
                    <a16:rowId xmlns:a16="http://schemas.microsoft.com/office/drawing/2014/main" val="629066550"/>
                  </a:ext>
                </a:extLst>
              </a:tr>
              <a:tr h="553927">
                <a:tc>
                  <a:txBody>
                    <a:bodyPr/>
                    <a:lstStyle/>
                    <a:p>
                      <a:pPr algn="ctr"/>
                      <a:r>
                        <a:rPr kumimoji="1" lang="en-US" altLang="ja-JP" sz="1000" dirty="0"/>
                        <a:t>3</a:t>
                      </a:r>
                      <a:endParaRPr kumimoji="1" lang="ja-JP" altLang="en-US" sz="1000" dirty="0"/>
                    </a:p>
                  </a:txBody>
                  <a:tcPr anchor="ctr">
                    <a:solidFill>
                      <a:srgbClr val="DEEAF7"/>
                    </a:solidFill>
                  </a:tcPr>
                </a:tc>
                <a:tc>
                  <a:txBody>
                    <a:bodyPr/>
                    <a:lstStyle/>
                    <a:p>
                      <a:pPr>
                        <a:lnSpc>
                          <a:spcPct val="150000"/>
                        </a:lnSpc>
                      </a:pPr>
                      <a:r>
                        <a:rPr kumimoji="1" lang="ja-JP" altLang="en-US" sz="1000" dirty="0"/>
                        <a:t>ゲームのために</a:t>
                      </a:r>
                      <a:r>
                        <a:rPr kumimoji="1" lang="en-US" altLang="ja-JP" sz="1000" dirty="0"/>
                        <a:t>､</a:t>
                      </a:r>
                      <a:r>
                        <a:rPr kumimoji="1" lang="ja-JP" altLang="en-US" sz="1000" dirty="0"/>
                        <a:t>スポーツ</a:t>
                      </a:r>
                      <a:r>
                        <a:rPr kumimoji="1" lang="en-US" altLang="ja-JP" sz="1000" dirty="0"/>
                        <a:t>､</a:t>
                      </a:r>
                      <a:r>
                        <a:rPr kumimoji="1" lang="ja-JP" altLang="en-US" sz="1000" dirty="0"/>
                        <a:t>趣味</a:t>
                      </a:r>
                      <a:r>
                        <a:rPr kumimoji="1" lang="en-US" altLang="ja-JP" sz="1000" dirty="0"/>
                        <a:t>､</a:t>
                      </a:r>
                      <a:r>
                        <a:rPr kumimoji="1" lang="ja-JP" altLang="en-US" sz="1000" dirty="0"/>
                        <a:t>友達や親せきと会うなどといった大切な活動に対する興味が非常に下がったことがよくある。</a:t>
                      </a:r>
                    </a:p>
                  </a:txBody>
                  <a:tcPr>
                    <a:solidFill>
                      <a:srgbClr val="DEEAF7"/>
                    </a:solidFill>
                  </a:tcPr>
                </a:tc>
                <a:tc>
                  <a:txBody>
                    <a:bodyPr/>
                    <a:lstStyle/>
                    <a:p>
                      <a:pPr algn="ctr"/>
                      <a:r>
                        <a:rPr kumimoji="1" lang="en-US" altLang="ja-JP" dirty="0"/>
                        <a:t>1</a:t>
                      </a:r>
                      <a:endParaRPr kumimoji="1" lang="ja-JP" altLang="en-US" dirty="0"/>
                    </a:p>
                  </a:txBody>
                  <a:tcPr anchor="ctr">
                    <a:solidFill>
                      <a:srgbClr val="DEEAF7"/>
                    </a:solidFill>
                  </a:tcPr>
                </a:tc>
                <a:tc>
                  <a:txBody>
                    <a:bodyPr/>
                    <a:lstStyle/>
                    <a:p>
                      <a:pPr algn="ctr"/>
                      <a:r>
                        <a:rPr kumimoji="1" lang="en-US" altLang="ja-JP" dirty="0"/>
                        <a:t>0</a:t>
                      </a:r>
                      <a:endParaRPr kumimoji="1" lang="ja-JP" altLang="en-US" dirty="0"/>
                    </a:p>
                  </a:txBody>
                  <a:tcPr anchor="ctr">
                    <a:solidFill>
                      <a:srgbClr val="DEEAF7"/>
                    </a:solidFill>
                  </a:tcPr>
                </a:tc>
                <a:extLst>
                  <a:ext uri="{0D108BD9-81ED-4DB2-BD59-A6C34878D82A}">
                    <a16:rowId xmlns:a16="http://schemas.microsoft.com/office/drawing/2014/main" val="544090563"/>
                  </a:ext>
                </a:extLst>
              </a:tr>
              <a:tr h="387882">
                <a:tc>
                  <a:txBody>
                    <a:bodyPr/>
                    <a:lstStyle/>
                    <a:p>
                      <a:pPr algn="ctr"/>
                      <a:r>
                        <a:rPr kumimoji="1" lang="en-US" altLang="ja-JP" sz="1000" dirty="0"/>
                        <a:t>4</a:t>
                      </a:r>
                      <a:endParaRPr kumimoji="1" lang="ja-JP" altLang="en-US" sz="1000" dirty="0"/>
                    </a:p>
                  </a:txBody>
                  <a:tcPr anchor="ctr">
                    <a:solidFill>
                      <a:srgbClr val="C0DBF2"/>
                    </a:solidFill>
                  </a:tcPr>
                </a:tc>
                <a:tc>
                  <a:txBody>
                    <a:bodyPr/>
                    <a:lstStyle/>
                    <a:p>
                      <a:pPr>
                        <a:lnSpc>
                          <a:spcPct val="150000"/>
                        </a:lnSpc>
                      </a:pPr>
                      <a:r>
                        <a:rPr kumimoji="1" lang="ja-JP" altLang="en-US" sz="1000" dirty="0"/>
                        <a:t>日々の生活で一番大切なのはゲームである。</a:t>
                      </a:r>
                    </a:p>
                  </a:txBody>
                  <a:tcPr anchor="ctr">
                    <a:solidFill>
                      <a:srgbClr val="C0DBF2"/>
                    </a:solidFill>
                  </a:tcPr>
                </a:tc>
                <a:tc>
                  <a:txBody>
                    <a:bodyPr/>
                    <a:lstStyle/>
                    <a:p>
                      <a:pPr algn="ctr"/>
                      <a:r>
                        <a:rPr kumimoji="1" lang="en-US" altLang="ja-JP" dirty="0"/>
                        <a:t>1</a:t>
                      </a:r>
                      <a:endParaRPr kumimoji="1" lang="ja-JP" altLang="en-US" dirty="0"/>
                    </a:p>
                  </a:txBody>
                  <a:tcPr anchor="ctr">
                    <a:solidFill>
                      <a:srgbClr val="C0DBF2"/>
                    </a:solidFill>
                  </a:tcPr>
                </a:tc>
                <a:tc>
                  <a:txBody>
                    <a:bodyPr/>
                    <a:lstStyle/>
                    <a:p>
                      <a:pPr algn="ctr"/>
                      <a:r>
                        <a:rPr kumimoji="1" lang="en-US" altLang="ja-JP" dirty="0"/>
                        <a:t>0</a:t>
                      </a:r>
                      <a:endParaRPr kumimoji="1" lang="ja-JP" altLang="en-US" dirty="0"/>
                    </a:p>
                  </a:txBody>
                  <a:tcPr anchor="ctr">
                    <a:solidFill>
                      <a:srgbClr val="C0DBF2"/>
                    </a:solidFill>
                  </a:tcPr>
                </a:tc>
                <a:extLst>
                  <a:ext uri="{0D108BD9-81ED-4DB2-BD59-A6C34878D82A}">
                    <a16:rowId xmlns:a16="http://schemas.microsoft.com/office/drawing/2014/main" val="3090601642"/>
                  </a:ext>
                </a:extLst>
              </a:tr>
              <a:tr h="387882">
                <a:tc>
                  <a:txBody>
                    <a:bodyPr/>
                    <a:lstStyle/>
                    <a:p>
                      <a:pPr algn="ctr"/>
                      <a:r>
                        <a:rPr kumimoji="1" lang="en-US" altLang="ja-JP" sz="1000" dirty="0"/>
                        <a:t>5</a:t>
                      </a:r>
                      <a:endParaRPr kumimoji="1" lang="ja-JP" altLang="en-US" sz="1000" dirty="0"/>
                    </a:p>
                  </a:txBody>
                  <a:tcPr anchor="ctr">
                    <a:solidFill>
                      <a:srgbClr val="DEEAF7"/>
                    </a:solidFill>
                  </a:tcPr>
                </a:tc>
                <a:tc>
                  <a:txBody>
                    <a:bodyPr/>
                    <a:lstStyle/>
                    <a:p>
                      <a:pPr>
                        <a:lnSpc>
                          <a:spcPct val="150000"/>
                        </a:lnSpc>
                      </a:pPr>
                      <a:r>
                        <a:rPr kumimoji="1" lang="ja-JP" altLang="en-US" sz="1000" dirty="0"/>
                        <a:t>ゲームのために、成績がとても下がった。</a:t>
                      </a:r>
                    </a:p>
                  </a:txBody>
                  <a:tcPr anchor="ctr">
                    <a:solidFill>
                      <a:srgbClr val="DEEAF7"/>
                    </a:solidFill>
                  </a:tcPr>
                </a:tc>
                <a:tc>
                  <a:txBody>
                    <a:bodyPr/>
                    <a:lstStyle/>
                    <a:p>
                      <a:pPr algn="ctr"/>
                      <a:r>
                        <a:rPr kumimoji="1" lang="en-US" altLang="ja-JP" dirty="0"/>
                        <a:t>1</a:t>
                      </a:r>
                      <a:endParaRPr kumimoji="1" lang="ja-JP" altLang="en-US" dirty="0"/>
                    </a:p>
                  </a:txBody>
                  <a:tcPr anchor="ctr">
                    <a:solidFill>
                      <a:srgbClr val="DEEAF7"/>
                    </a:solidFill>
                  </a:tcPr>
                </a:tc>
                <a:tc>
                  <a:txBody>
                    <a:bodyPr/>
                    <a:lstStyle/>
                    <a:p>
                      <a:pPr algn="ctr"/>
                      <a:r>
                        <a:rPr kumimoji="1" lang="en-US" altLang="ja-JP" dirty="0"/>
                        <a:t>0</a:t>
                      </a:r>
                      <a:endParaRPr kumimoji="1" lang="ja-JP" altLang="en-US" dirty="0"/>
                    </a:p>
                  </a:txBody>
                  <a:tcPr anchor="ctr">
                    <a:solidFill>
                      <a:srgbClr val="DEEAF7"/>
                    </a:solidFill>
                  </a:tcPr>
                </a:tc>
                <a:extLst>
                  <a:ext uri="{0D108BD9-81ED-4DB2-BD59-A6C34878D82A}">
                    <a16:rowId xmlns:a16="http://schemas.microsoft.com/office/drawing/2014/main" val="1629687088"/>
                  </a:ext>
                </a:extLst>
              </a:tr>
              <a:tr h="391744">
                <a:tc>
                  <a:txBody>
                    <a:bodyPr/>
                    <a:lstStyle/>
                    <a:p>
                      <a:pPr algn="ctr"/>
                      <a:r>
                        <a:rPr kumimoji="1" lang="en-US" altLang="ja-JP" sz="1000" dirty="0"/>
                        <a:t>6</a:t>
                      </a:r>
                      <a:endParaRPr kumimoji="1" lang="ja-JP" altLang="en-US" sz="1000" dirty="0"/>
                    </a:p>
                  </a:txBody>
                  <a:tcPr anchor="ctr">
                    <a:solidFill>
                      <a:srgbClr val="C0DBF2"/>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000" dirty="0"/>
                        <a:t>ゲームのために、昼夜逆転したり、またはその傾向が</a:t>
                      </a:r>
                      <a:r>
                        <a:rPr kumimoji="1" lang="en-US" altLang="ja-JP" sz="1000" dirty="0"/>
                        <a:t>1</a:t>
                      </a:r>
                      <a:r>
                        <a:rPr kumimoji="1" lang="ja-JP" altLang="en-US" sz="1000" dirty="0"/>
                        <a:t>年間で</a:t>
                      </a:r>
                      <a:r>
                        <a:rPr kumimoji="1" lang="en-US" altLang="ja-JP" sz="1000" dirty="0"/>
                        <a:t>30</a:t>
                      </a:r>
                      <a:r>
                        <a:rPr kumimoji="1" lang="ja-JP" altLang="en-US" sz="1000" dirty="0"/>
                        <a:t>日以上あった。</a:t>
                      </a:r>
                    </a:p>
                  </a:txBody>
                  <a:tcPr anchor="ctr">
                    <a:solidFill>
                      <a:srgbClr val="C0DBF2"/>
                    </a:solidFill>
                  </a:tcPr>
                </a:tc>
                <a:tc>
                  <a:txBody>
                    <a:bodyPr/>
                    <a:lstStyle/>
                    <a:p>
                      <a:pPr algn="ctr"/>
                      <a:r>
                        <a:rPr kumimoji="1" lang="en-US" altLang="ja-JP" dirty="0"/>
                        <a:t>1</a:t>
                      </a:r>
                      <a:endParaRPr kumimoji="1" lang="ja-JP" altLang="en-US" dirty="0"/>
                    </a:p>
                  </a:txBody>
                  <a:tcPr anchor="ctr">
                    <a:solidFill>
                      <a:srgbClr val="C0DBF2"/>
                    </a:solidFill>
                  </a:tcPr>
                </a:tc>
                <a:tc>
                  <a:txBody>
                    <a:bodyPr/>
                    <a:lstStyle/>
                    <a:p>
                      <a:pPr algn="ctr"/>
                      <a:r>
                        <a:rPr kumimoji="1" lang="en-US" altLang="ja-JP" dirty="0"/>
                        <a:t>0</a:t>
                      </a:r>
                      <a:endParaRPr kumimoji="1" lang="ja-JP" altLang="en-US" dirty="0"/>
                    </a:p>
                  </a:txBody>
                  <a:tcPr anchor="ctr">
                    <a:solidFill>
                      <a:srgbClr val="C0DBF2"/>
                    </a:solidFill>
                  </a:tcPr>
                </a:tc>
                <a:extLst>
                  <a:ext uri="{0D108BD9-81ED-4DB2-BD59-A6C34878D82A}">
                    <a16:rowId xmlns:a16="http://schemas.microsoft.com/office/drawing/2014/main" val="1390363180"/>
                  </a:ext>
                </a:extLst>
              </a:tr>
              <a:tr h="387882">
                <a:tc>
                  <a:txBody>
                    <a:bodyPr/>
                    <a:lstStyle/>
                    <a:p>
                      <a:pPr algn="ctr"/>
                      <a:r>
                        <a:rPr kumimoji="1" lang="en-US" altLang="ja-JP" sz="1000" dirty="0"/>
                        <a:t>7</a:t>
                      </a:r>
                      <a:endParaRPr kumimoji="1" lang="ja-JP" altLang="en-US" sz="1000" dirty="0"/>
                    </a:p>
                  </a:txBody>
                  <a:tcPr anchor="ctr">
                    <a:solidFill>
                      <a:srgbClr val="DEEAF7"/>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000" dirty="0"/>
                        <a:t>ゲームのために、学業に悪影響がでたりしてもゲームを続けた。</a:t>
                      </a:r>
                    </a:p>
                  </a:txBody>
                  <a:tcPr anchor="ctr">
                    <a:solidFill>
                      <a:srgbClr val="DEEAF7"/>
                    </a:solidFill>
                  </a:tcPr>
                </a:tc>
                <a:tc>
                  <a:txBody>
                    <a:bodyPr/>
                    <a:lstStyle/>
                    <a:p>
                      <a:pPr algn="ctr"/>
                      <a:r>
                        <a:rPr kumimoji="1" lang="en-US" altLang="ja-JP" dirty="0"/>
                        <a:t>1</a:t>
                      </a:r>
                      <a:endParaRPr kumimoji="1" lang="ja-JP" altLang="en-US" dirty="0"/>
                    </a:p>
                  </a:txBody>
                  <a:tcPr anchor="ctr">
                    <a:solidFill>
                      <a:srgbClr val="DEEAF7"/>
                    </a:solidFill>
                  </a:tcPr>
                </a:tc>
                <a:tc>
                  <a:txBody>
                    <a:bodyPr/>
                    <a:lstStyle/>
                    <a:p>
                      <a:pPr algn="ctr"/>
                      <a:r>
                        <a:rPr kumimoji="1" lang="en-US" altLang="ja-JP" dirty="0"/>
                        <a:t>0</a:t>
                      </a:r>
                      <a:endParaRPr kumimoji="1" lang="ja-JP" altLang="en-US" dirty="0"/>
                    </a:p>
                  </a:txBody>
                  <a:tcPr anchor="ctr">
                    <a:solidFill>
                      <a:srgbClr val="DEEAF7"/>
                    </a:solidFill>
                  </a:tcPr>
                </a:tc>
                <a:extLst>
                  <a:ext uri="{0D108BD9-81ED-4DB2-BD59-A6C34878D82A}">
                    <a16:rowId xmlns:a16="http://schemas.microsoft.com/office/drawing/2014/main" val="2331662661"/>
                  </a:ext>
                </a:extLst>
              </a:tr>
              <a:tr h="553927">
                <a:tc>
                  <a:txBody>
                    <a:bodyPr/>
                    <a:lstStyle/>
                    <a:p>
                      <a:pPr algn="ctr"/>
                      <a:r>
                        <a:rPr kumimoji="1" lang="en-US" altLang="ja-JP" sz="1000" dirty="0"/>
                        <a:t>8</a:t>
                      </a:r>
                      <a:endParaRPr kumimoji="1" lang="ja-JP" altLang="en-US" sz="1000" dirty="0"/>
                    </a:p>
                  </a:txBody>
                  <a:tcPr anchor="ctr">
                    <a:solidFill>
                      <a:srgbClr val="C0DBF2"/>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000" dirty="0"/>
                        <a:t>ゲームにより、睡眠障害</a:t>
                      </a:r>
                      <a:r>
                        <a:rPr kumimoji="1" lang="en-US" altLang="ja-JP" sz="1000" dirty="0"/>
                        <a:t>(</a:t>
                      </a:r>
                      <a:r>
                        <a:rPr kumimoji="1" lang="ja-JP" altLang="en-US" sz="1000" dirty="0"/>
                        <a:t>朝起きれない、眠れないなど</a:t>
                      </a:r>
                      <a:r>
                        <a:rPr kumimoji="1" lang="en-US" altLang="ja-JP" sz="1000" dirty="0"/>
                        <a:t>)</a:t>
                      </a:r>
                      <a:r>
                        <a:rPr kumimoji="1" lang="ja-JP" altLang="en-US" sz="1000" dirty="0"/>
                        <a:t>や憂うつ、不安などの</a:t>
                      </a:r>
                      <a:endParaRPr kumimoji="1" lang="en-US" altLang="ja-JP" sz="1000" dirty="0"/>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000" dirty="0"/>
                        <a:t>こころの問題が起きていてもゲームを続けた。</a:t>
                      </a:r>
                    </a:p>
                  </a:txBody>
                  <a:tcPr>
                    <a:solidFill>
                      <a:srgbClr val="C0DBF2"/>
                    </a:solidFill>
                  </a:tcPr>
                </a:tc>
                <a:tc>
                  <a:txBody>
                    <a:bodyPr/>
                    <a:lstStyle/>
                    <a:p>
                      <a:pPr algn="ctr"/>
                      <a:r>
                        <a:rPr kumimoji="1" lang="en-US" altLang="ja-JP" dirty="0"/>
                        <a:t>1</a:t>
                      </a:r>
                      <a:endParaRPr kumimoji="1" lang="ja-JP" altLang="en-US" dirty="0"/>
                    </a:p>
                  </a:txBody>
                  <a:tcPr anchor="ctr">
                    <a:solidFill>
                      <a:srgbClr val="C0DBF2"/>
                    </a:solidFill>
                  </a:tcPr>
                </a:tc>
                <a:tc>
                  <a:txBody>
                    <a:bodyPr/>
                    <a:lstStyle/>
                    <a:p>
                      <a:pPr algn="ctr"/>
                      <a:r>
                        <a:rPr kumimoji="1" lang="en-US" altLang="ja-JP" dirty="0"/>
                        <a:t>0</a:t>
                      </a:r>
                      <a:endParaRPr kumimoji="1" lang="ja-JP" altLang="en-US" dirty="0"/>
                    </a:p>
                  </a:txBody>
                  <a:tcPr anchor="ctr">
                    <a:solidFill>
                      <a:srgbClr val="C0DBF2"/>
                    </a:solidFill>
                  </a:tcPr>
                </a:tc>
                <a:extLst>
                  <a:ext uri="{0D108BD9-81ED-4DB2-BD59-A6C34878D82A}">
                    <a16:rowId xmlns:a16="http://schemas.microsoft.com/office/drawing/2014/main" val="417290245"/>
                  </a:ext>
                </a:extLst>
              </a:tr>
              <a:tr h="723294">
                <a:tc>
                  <a:txBody>
                    <a:bodyPr/>
                    <a:lstStyle/>
                    <a:p>
                      <a:pPr algn="ctr"/>
                      <a:r>
                        <a:rPr kumimoji="1" lang="en-US" altLang="ja-JP" sz="1000" dirty="0"/>
                        <a:t>9</a:t>
                      </a:r>
                      <a:endParaRPr kumimoji="1" lang="ja-JP" altLang="en-US" sz="1000" dirty="0"/>
                    </a:p>
                  </a:txBody>
                  <a:tcPr anchor="ctr">
                    <a:solidFill>
                      <a:srgbClr val="DEEAF7"/>
                    </a:solidFill>
                  </a:tcPr>
                </a:tc>
                <a:tc>
                  <a:txBody>
                    <a:bodyPr/>
                    <a:lstStyle/>
                    <a:p>
                      <a:pPr>
                        <a:lnSpc>
                          <a:spcPct val="150000"/>
                        </a:lnSpc>
                      </a:pPr>
                      <a:r>
                        <a:rPr kumimoji="1" lang="ja-JP" altLang="en-US" sz="1000" dirty="0"/>
                        <a:t>平日、ゲームを</a:t>
                      </a:r>
                      <a:r>
                        <a:rPr kumimoji="1" lang="en-US" altLang="ja-JP" sz="1000" dirty="0"/>
                        <a:t>1</a:t>
                      </a:r>
                      <a:r>
                        <a:rPr kumimoji="1" lang="ja-JP" altLang="en-US" sz="1000" dirty="0"/>
                        <a:t>日にだいたい何時間しているか。</a:t>
                      </a:r>
                      <a:endParaRPr kumimoji="1" lang="en-US" altLang="ja-JP" sz="1000" dirty="0"/>
                    </a:p>
                  </a:txBody>
                  <a:tcPr anchor="ctr">
                    <a:solidFill>
                      <a:srgbClr val="DEEAF7"/>
                    </a:solidFill>
                  </a:tcPr>
                </a:tc>
                <a:tc gridSpan="2">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900" dirty="0"/>
                        <a:t>0</a:t>
                      </a:r>
                      <a:r>
                        <a:rPr kumimoji="1" lang="ja-JP" altLang="en-US" sz="900" dirty="0"/>
                        <a:t>：</a:t>
                      </a:r>
                      <a:r>
                        <a:rPr kumimoji="1" lang="en-US" altLang="ja-JP" sz="900" dirty="0"/>
                        <a:t>2</a:t>
                      </a:r>
                      <a:r>
                        <a:rPr kumimoji="1" lang="ja-JP" altLang="en-US" sz="900" dirty="0"/>
                        <a:t>時間未満　</a:t>
                      </a:r>
                      <a:endParaRPr kumimoji="1" lang="en-US" altLang="ja-JP" sz="900" dirty="0"/>
                    </a:p>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900" dirty="0"/>
                        <a:t>1</a:t>
                      </a:r>
                      <a:r>
                        <a:rPr kumimoji="1" lang="ja-JP" altLang="en-US" sz="900" dirty="0"/>
                        <a:t>：</a:t>
                      </a:r>
                      <a:r>
                        <a:rPr kumimoji="1" lang="en-US" altLang="ja-JP" sz="900" dirty="0"/>
                        <a:t>2</a:t>
                      </a:r>
                      <a:r>
                        <a:rPr kumimoji="1" lang="ja-JP" altLang="en-US" sz="900" dirty="0"/>
                        <a:t>時間以上</a:t>
                      </a:r>
                      <a:r>
                        <a:rPr kumimoji="1" lang="en-US" altLang="ja-JP" sz="900" dirty="0"/>
                        <a:t>6</a:t>
                      </a:r>
                      <a:r>
                        <a:rPr kumimoji="1" lang="ja-JP" altLang="en-US" sz="900" dirty="0"/>
                        <a:t>時間未満　</a:t>
                      </a:r>
                      <a:endParaRPr kumimoji="1" lang="en-US" altLang="ja-JP" sz="900" dirty="0"/>
                    </a:p>
                    <a:p>
                      <a:pPr marL="0" marR="0" lvl="0" indent="0" algn="l" defTabSz="457200" rtl="0" eaLnBrk="1" fontAlgn="auto" latinLnBrk="0" hangingPunct="1">
                        <a:lnSpc>
                          <a:spcPct val="150000"/>
                        </a:lnSpc>
                        <a:spcBef>
                          <a:spcPts val="0"/>
                        </a:spcBef>
                        <a:spcAft>
                          <a:spcPts val="0"/>
                        </a:spcAft>
                        <a:buClrTx/>
                        <a:buSzTx/>
                        <a:buFontTx/>
                        <a:buNone/>
                        <a:tabLst/>
                        <a:defRPr/>
                      </a:pPr>
                      <a:r>
                        <a:rPr kumimoji="1" lang="en-US" altLang="ja-JP" sz="900" dirty="0"/>
                        <a:t>2</a:t>
                      </a:r>
                      <a:r>
                        <a:rPr kumimoji="1" lang="ja-JP" altLang="en-US" sz="900" dirty="0"/>
                        <a:t>：</a:t>
                      </a:r>
                      <a:r>
                        <a:rPr kumimoji="1" lang="en-US" altLang="ja-JP" sz="900" dirty="0"/>
                        <a:t>6</a:t>
                      </a:r>
                      <a:r>
                        <a:rPr kumimoji="1" lang="ja-JP" altLang="en-US" sz="900" dirty="0"/>
                        <a:t>時間以上</a:t>
                      </a:r>
                    </a:p>
                  </a:txBody>
                  <a:tcPr anchor="ctr">
                    <a:solidFill>
                      <a:srgbClr val="DEEAF7"/>
                    </a:solidFill>
                  </a:tcPr>
                </a:tc>
                <a:tc hMerge="1">
                  <a:txBody>
                    <a:bodyPr/>
                    <a:lstStyle/>
                    <a:p>
                      <a:pPr algn="ctr"/>
                      <a:endParaRPr kumimoji="1" lang="ja-JP" altLang="en-US" dirty="0"/>
                    </a:p>
                  </a:txBody>
                  <a:tcPr anchor="ctr"/>
                </a:tc>
                <a:extLst>
                  <a:ext uri="{0D108BD9-81ED-4DB2-BD59-A6C34878D82A}">
                    <a16:rowId xmlns:a16="http://schemas.microsoft.com/office/drawing/2014/main" val="2273020525"/>
                  </a:ext>
                </a:extLst>
              </a:tr>
            </a:tbl>
          </a:graphicData>
        </a:graphic>
      </p:graphicFrame>
      <p:sp>
        <p:nvSpPr>
          <p:cNvPr id="106" name="テキスト ボックス 105">
            <a:extLst>
              <a:ext uri="{FF2B5EF4-FFF2-40B4-BE49-F238E27FC236}">
                <a16:creationId xmlns:a16="http://schemas.microsoft.com/office/drawing/2014/main" id="{32104548-19CB-F587-8F80-B241B24136CA}"/>
              </a:ext>
            </a:extLst>
          </p:cNvPr>
          <p:cNvSpPr txBox="1"/>
          <p:nvPr/>
        </p:nvSpPr>
        <p:spPr>
          <a:xfrm>
            <a:off x="484297" y="724668"/>
            <a:ext cx="1858075" cy="369332"/>
          </a:xfrm>
          <a:prstGeom prst="rect">
            <a:avLst/>
          </a:prstGeom>
          <a:noFill/>
        </p:spPr>
        <p:txBody>
          <a:bodyPr wrap="square" lIns="0" tIns="0" rIns="0" bIns="0" rtlCol="0">
            <a:spAutoFit/>
          </a:bodyPr>
          <a:lstStyle/>
          <a:p>
            <a:r>
              <a:rPr lang="ja-JP" altLang="en-US" sz="2400" b="1" dirty="0">
                <a:solidFill>
                  <a:srgbClr val="005BAB"/>
                </a:solidFill>
                <a:latin typeface="+mj-ea"/>
                <a:ea typeface="+mj-ea"/>
              </a:rPr>
              <a:t>やってみよう</a:t>
            </a:r>
          </a:p>
        </p:txBody>
      </p:sp>
      <p:sp>
        <p:nvSpPr>
          <p:cNvPr id="90" name="テキスト ボックス 89">
            <a:extLst>
              <a:ext uri="{FF2B5EF4-FFF2-40B4-BE49-F238E27FC236}">
                <a16:creationId xmlns:a16="http://schemas.microsoft.com/office/drawing/2014/main" id="{492FA6A0-53C9-CF73-A438-A274A06BB67F}"/>
              </a:ext>
            </a:extLst>
          </p:cNvPr>
          <p:cNvSpPr txBox="1"/>
          <p:nvPr/>
        </p:nvSpPr>
        <p:spPr>
          <a:xfrm>
            <a:off x="2652404" y="1826912"/>
            <a:ext cx="617468" cy="76944"/>
          </a:xfrm>
          <a:prstGeom prst="rect">
            <a:avLst/>
          </a:prstGeom>
          <a:solidFill>
            <a:srgbClr val="005BAB"/>
          </a:solid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solidFill>
                  <a:schemeClr val="bg1"/>
                </a:solidFill>
              </a:rPr>
              <a:t>しつもんこうもく</a:t>
            </a:r>
          </a:p>
        </p:txBody>
      </p:sp>
      <p:grpSp>
        <p:nvGrpSpPr>
          <p:cNvPr id="13" name="グループ化 12">
            <a:extLst>
              <a:ext uri="{FF2B5EF4-FFF2-40B4-BE49-F238E27FC236}">
                <a16:creationId xmlns:a16="http://schemas.microsoft.com/office/drawing/2014/main" id="{7B9378E8-9148-9A56-0337-9DB5713CBA18}"/>
              </a:ext>
            </a:extLst>
          </p:cNvPr>
          <p:cNvGrpSpPr/>
          <p:nvPr/>
        </p:nvGrpSpPr>
        <p:grpSpPr>
          <a:xfrm>
            <a:off x="824938" y="1114675"/>
            <a:ext cx="6123251" cy="501515"/>
            <a:chOff x="611485" y="1114675"/>
            <a:chExt cx="6123251" cy="501515"/>
          </a:xfrm>
        </p:grpSpPr>
        <p:sp>
          <p:nvSpPr>
            <p:cNvPr id="3" name="テキスト ボックス 2">
              <a:extLst>
                <a:ext uri="{FF2B5EF4-FFF2-40B4-BE49-F238E27FC236}">
                  <a16:creationId xmlns:a16="http://schemas.microsoft.com/office/drawing/2014/main" id="{FE1C7BA4-52FD-E2AB-F925-64106E5CD02B}"/>
                </a:ext>
              </a:extLst>
            </p:cNvPr>
            <p:cNvSpPr txBox="1"/>
            <p:nvPr/>
          </p:nvSpPr>
          <p:spPr>
            <a:xfrm>
              <a:off x="611485" y="1166067"/>
              <a:ext cx="6123251" cy="450123"/>
            </a:xfrm>
            <a:prstGeom prst="rect">
              <a:avLst/>
            </a:prstGeom>
            <a:noFill/>
          </p:spPr>
          <p:txBody>
            <a:bodyPr wrap="square" lIns="0" tIns="0" rIns="0" bIns="0" rtlCol="0">
              <a:spAutoFit/>
            </a:bodyPr>
            <a:lstStyle/>
            <a:p>
              <a:pPr>
                <a:lnSpc>
                  <a:spcPts val="1800"/>
                </a:lnSpc>
              </a:pPr>
              <a:r>
                <a:rPr lang="ja-JP" altLang="en-US" sz="1200" b="1" dirty="0">
                  <a:solidFill>
                    <a:srgbClr val="005BAB"/>
                  </a:solidFill>
                  <a:latin typeface="+mj-ea"/>
                  <a:ea typeface="+mj-ea"/>
                </a:rPr>
                <a:t>あなたのこの</a:t>
              </a:r>
              <a:r>
                <a:rPr lang="en-US" altLang="ja-JP" sz="1200" b="1" dirty="0">
                  <a:solidFill>
                    <a:srgbClr val="005BAB"/>
                  </a:solidFill>
                  <a:latin typeface="+mj-ea"/>
                  <a:ea typeface="+mj-ea"/>
                </a:rPr>
                <a:t>1</a:t>
              </a:r>
              <a:r>
                <a:rPr lang="ja-JP" altLang="en-US" sz="1200" b="1" dirty="0">
                  <a:solidFill>
                    <a:srgbClr val="005BAB"/>
                  </a:solidFill>
                  <a:latin typeface="+mj-ea"/>
                  <a:ea typeface="+mj-ea"/>
                </a:rPr>
                <a:t>年の行動を振り返って</a:t>
              </a:r>
              <a:r>
                <a:rPr lang="en-US" altLang="ja-JP" sz="1200" b="1" dirty="0">
                  <a:solidFill>
                    <a:srgbClr val="005BAB"/>
                  </a:solidFill>
                  <a:latin typeface="+mj-ea"/>
                  <a:ea typeface="+mj-ea"/>
                </a:rPr>
                <a:t>9</a:t>
              </a:r>
              <a:r>
                <a:rPr lang="ja-JP" altLang="en-US" sz="1200" b="1" dirty="0">
                  <a:solidFill>
                    <a:srgbClr val="005BAB"/>
                  </a:solidFill>
                  <a:latin typeface="+mj-ea"/>
                  <a:ea typeface="+mj-ea"/>
                </a:rPr>
                <a:t>つの問いに対して</a:t>
              </a:r>
              <a:r>
                <a:rPr lang="en-US" altLang="ja-JP" sz="1200" b="1" dirty="0">
                  <a:solidFill>
                    <a:srgbClr val="005BAB"/>
                  </a:solidFill>
                  <a:latin typeface="+mj-ea"/>
                  <a:ea typeface="+mj-ea"/>
                </a:rPr>
                <a:t>0</a:t>
              </a:r>
              <a:r>
                <a:rPr lang="ja-JP" altLang="en-US" sz="1200" b="1" dirty="0">
                  <a:solidFill>
                    <a:srgbClr val="005BAB"/>
                  </a:solidFill>
                  <a:latin typeface="+mj-ea"/>
                  <a:ea typeface="+mj-ea"/>
                </a:rPr>
                <a:t>から</a:t>
              </a:r>
              <a:r>
                <a:rPr lang="en-US" altLang="ja-JP" sz="1200" b="1" dirty="0">
                  <a:solidFill>
                    <a:srgbClr val="005BAB"/>
                  </a:solidFill>
                  <a:latin typeface="+mj-ea"/>
                  <a:ea typeface="+mj-ea"/>
                </a:rPr>
                <a:t>2</a:t>
              </a:r>
              <a:r>
                <a:rPr lang="ja-JP" altLang="en-US" sz="1200" b="1" dirty="0">
                  <a:solidFill>
                    <a:srgbClr val="005BAB"/>
                  </a:solidFill>
                  <a:latin typeface="+mj-ea"/>
                  <a:ea typeface="+mj-ea"/>
                </a:rPr>
                <a:t>点で　をつけて回答し、合計点数を出してみましょう。</a:t>
              </a:r>
            </a:p>
          </p:txBody>
        </p:sp>
        <p:sp>
          <p:nvSpPr>
            <p:cNvPr id="76" name="テキスト ボックス 75">
              <a:extLst>
                <a:ext uri="{FF2B5EF4-FFF2-40B4-BE49-F238E27FC236}">
                  <a16:creationId xmlns:a16="http://schemas.microsoft.com/office/drawing/2014/main" id="{5693E303-E3A2-3FA3-F6FA-D8008F1E70C7}"/>
                </a:ext>
              </a:extLst>
            </p:cNvPr>
            <p:cNvSpPr txBox="1"/>
            <p:nvPr/>
          </p:nvSpPr>
          <p:spPr>
            <a:xfrm>
              <a:off x="1609163" y="1119817"/>
              <a:ext cx="203324"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ねん</a:t>
              </a:r>
            </a:p>
          </p:txBody>
        </p:sp>
        <p:sp>
          <p:nvSpPr>
            <p:cNvPr id="77" name="テキスト ボックス 76">
              <a:extLst>
                <a:ext uri="{FF2B5EF4-FFF2-40B4-BE49-F238E27FC236}">
                  <a16:creationId xmlns:a16="http://schemas.microsoft.com/office/drawing/2014/main" id="{46B7B87F-5119-DD7D-6EDC-C875637BA96D}"/>
                </a:ext>
              </a:extLst>
            </p:cNvPr>
            <p:cNvSpPr txBox="1"/>
            <p:nvPr/>
          </p:nvSpPr>
          <p:spPr>
            <a:xfrm>
              <a:off x="1937750" y="1118765"/>
              <a:ext cx="288000"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500" b="0" dirty="0"/>
                <a:t>こうどう</a:t>
              </a:r>
            </a:p>
          </p:txBody>
        </p:sp>
        <p:sp>
          <p:nvSpPr>
            <p:cNvPr id="79" name="テキスト ボックス 78">
              <a:extLst>
                <a:ext uri="{FF2B5EF4-FFF2-40B4-BE49-F238E27FC236}">
                  <a16:creationId xmlns:a16="http://schemas.microsoft.com/office/drawing/2014/main" id="{CEA38CF8-B4CF-CC2D-BCB6-3A01966E04D4}"/>
                </a:ext>
              </a:extLst>
            </p:cNvPr>
            <p:cNvSpPr txBox="1"/>
            <p:nvPr/>
          </p:nvSpPr>
          <p:spPr>
            <a:xfrm>
              <a:off x="2368441" y="1118750"/>
              <a:ext cx="18506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ふ</a:t>
              </a:r>
            </a:p>
          </p:txBody>
        </p:sp>
        <p:sp>
          <p:nvSpPr>
            <p:cNvPr id="80" name="テキスト ボックス 79">
              <a:extLst>
                <a:ext uri="{FF2B5EF4-FFF2-40B4-BE49-F238E27FC236}">
                  <a16:creationId xmlns:a16="http://schemas.microsoft.com/office/drawing/2014/main" id="{FFA7F13F-FB77-0E96-0881-A2DC15657DAE}"/>
                </a:ext>
              </a:extLst>
            </p:cNvPr>
            <p:cNvSpPr txBox="1"/>
            <p:nvPr/>
          </p:nvSpPr>
          <p:spPr>
            <a:xfrm>
              <a:off x="2688788" y="1122508"/>
              <a:ext cx="18506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かえ</a:t>
              </a:r>
            </a:p>
          </p:txBody>
        </p:sp>
        <p:sp>
          <p:nvSpPr>
            <p:cNvPr id="81" name="テキスト ボックス 80">
              <a:extLst>
                <a:ext uri="{FF2B5EF4-FFF2-40B4-BE49-F238E27FC236}">
                  <a16:creationId xmlns:a16="http://schemas.microsoft.com/office/drawing/2014/main" id="{B2866B2C-E312-CC2C-066A-92EA5B4B20D7}"/>
                </a:ext>
              </a:extLst>
            </p:cNvPr>
            <p:cNvSpPr txBox="1"/>
            <p:nvPr/>
          </p:nvSpPr>
          <p:spPr>
            <a:xfrm>
              <a:off x="3542398" y="1119817"/>
              <a:ext cx="18506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と</a:t>
              </a:r>
            </a:p>
          </p:txBody>
        </p:sp>
        <p:sp>
          <p:nvSpPr>
            <p:cNvPr id="82" name="テキスト ボックス 81">
              <a:extLst>
                <a:ext uri="{FF2B5EF4-FFF2-40B4-BE49-F238E27FC236}">
                  <a16:creationId xmlns:a16="http://schemas.microsoft.com/office/drawing/2014/main" id="{614EE6D5-D69B-B5A9-61D8-A556315A7C9C}"/>
                </a:ext>
              </a:extLst>
            </p:cNvPr>
            <p:cNvSpPr txBox="1"/>
            <p:nvPr/>
          </p:nvSpPr>
          <p:spPr>
            <a:xfrm>
              <a:off x="4002189" y="1119099"/>
              <a:ext cx="18506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たい</a:t>
              </a:r>
            </a:p>
          </p:txBody>
        </p:sp>
        <p:sp>
          <p:nvSpPr>
            <p:cNvPr id="83" name="テキスト ボックス 82">
              <a:extLst>
                <a:ext uri="{FF2B5EF4-FFF2-40B4-BE49-F238E27FC236}">
                  <a16:creationId xmlns:a16="http://schemas.microsoft.com/office/drawing/2014/main" id="{0B8D3071-F04D-399C-AEAB-12C2758BEB5B}"/>
                </a:ext>
              </a:extLst>
            </p:cNvPr>
            <p:cNvSpPr txBox="1"/>
            <p:nvPr/>
          </p:nvSpPr>
          <p:spPr>
            <a:xfrm>
              <a:off x="4971023" y="1116956"/>
              <a:ext cx="18506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てん</a:t>
              </a:r>
            </a:p>
          </p:txBody>
        </p:sp>
        <p:sp>
          <p:nvSpPr>
            <p:cNvPr id="85" name="テキスト ボックス 84">
              <a:extLst>
                <a:ext uri="{FF2B5EF4-FFF2-40B4-BE49-F238E27FC236}">
                  <a16:creationId xmlns:a16="http://schemas.microsoft.com/office/drawing/2014/main" id="{0CF37B57-FD1B-4CA8-C773-AB17B4DCBBE1}"/>
                </a:ext>
              </a:extLst>
            </p:cNvPr>
            <p:cNvSpPr txBox="1"/>
            <p:nvPr/>
          </p:nvSpPr>
          <p:spPr>
            <a:xfrm>
              <a:off x="6051097" y="1114675"/>
              <a:ext cx="288000"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500" b="0" dirty="0"/>
                <a:t>かいとう</a:t>
              </a:r>
            </a:p>
          </p:txBody>
        </p:sp>
        <p:sp>
          <p:nvSpPr>
            <p:cNvPr id="86" name="テキスト ボックス 85">
              <a:extLst>
                <a:ext uri="{FF2B5EF4-FFF2-40B4-BE49-F238E27FC236}">
                  <a16:creationId xmlns:a16="http://schemas.microsoft.com/office/drawing/2014/main" id="{0D44F0E4-0BA1-690C-4E42-F99D0008FE87}"/>
                </a:ext>
              </a:extLst>
            </p:cNvPr>
            <p:cNvSpPr txBox="1"/>
            <p:nvPr/>
          </p:nvSpPr>
          <p:spPr>
            <a:xfrm>
              <a:off x="621532" y="1353970"/>
              <a:ext cx="288000"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500" b="0" dirty="0"/>
                <a:t>ごうけい</a:t>
              </a:r>
            </a:p>
          </p:txBody>
        </p:sp>
        <p:sp>
          <p:nvSpPr>
            <p:cNvPr id="88" name="テキスト ボックス 87">
              <a:extLst>
                <a:ext uri="{FF2B5EF4-FFF2-40B4-BE49-F238E27FC236}">
                  <a16:creationId xmlns:a16="http://schemas.microsoft.com/office/drawing/2014/main" id="{C6C732A1-55A0-4A7E-5DDF-1DB23D71E7B3}"/>
                </a:ext>
              </a:extLst>
            </p:cNvPr>
            <p:cNvSpPr txBox="1"/>
            <p:nvPr/>
          </p:nvSpPr>
          <p:spPr>
            <a:xfrm>
              <a:off x="924078" y="1352656"/>
              <a:ext cx="288000"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500" b="0" dirty="0"/>
                <a:t>てんすう</a:t>
              </a:r>
            </a:p>
          </p:txBody>
        </p:sp>
        <p:sp>
          <p:nvSpPr>
            <p:cNvPr id="89" name="テキスト ボックス 88">
              <a:extLst>
                <a:ext uri="{FF2B5EF4-FFF2-40B4-BE49-F238E27FC236}">
                  <a16:creationId xmlns:a16="http://schemas.microsoft.com/office/drawing/2014/main" id="{0758D47C-FCF7-52F9-070C-FCFCB24CFAF8}"/>
                </a:ext>
              </a:extLst>
            </p:cNvPr>
            <p:cNvSpPr txBox="1"/>
            <p:nvPr/>
          </p:nvSpPr>
          <p:spPr>
            <a:xfrm>
              <a:off x="1334261" y="1353970"/>
              <a:ext cx="218824"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だ</a:t>
              </a:r>
            </a:p>
          </p:txBody>
        </p:sp>
      </p:grpSp>
      <p:sp>
        <p:nvSpPr>
          <p:cNvPr id="91" name="テキスト ボックス 90">
            <a:extLst>
              <a:ext uri="{FF2B5EF4-FFF2-40B4-BE49-F238E27FC236}">
                <a16:creationId xmlns:a16="http://schemas.microsoft.com/office/drawing/2014/main" id="{0E14CFF1-5C4F-9225-5633-BC3EBBD68DD9}"/>
              </a:ext>
            </a:extLst>
          </p:cNvPr>
          <p:cNvSpPr txBox="1"/>
          <p:nvPr/>
        </p:nvSpPr>
        <p:spPr>
          <a:xfrm>
            <a:off x="6117934" y="1716826"/>
            <a:ext cx="360040" cy="76944"/>
          </a:xfrm>
          <a:prstGeom prst="rect">
            <a:avLst/>
          </a:prstGeom>
          <a:solidFill>
            <a:srgbClr val="005BAB"/>
          </a:solid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solidFill>
                  <a:schemeClr val="bg1"/>
                </a:solidFill>
              </a:rPr>
              <a:t>かいとう</a:t>
            </a:r>
          </a:p>
        </p:txBody>
      </p:sp>
      <p:sp>
        <p:nvSpPr>
          <p:cNvPr id="92" name="テキスト ボックス 91">
            <a:extLst>
              <a:ext uri="{FF2B5EF4-FFF2-40B4-BE49-F238E27FC236}">
                <a16:creationId xmlns:a16="http://schemas.microsoft.com/office/drawing/2014/main" id="{54E94B90-0683-AEBA-FAF8-13DA14056635}"/>
              </a:ext>
            </a:extLst>
          </p:cNvPr>
          <p:cNvSpPr txBox="1"/>
          <p:nvPr/>
        </p:nvSpPr>
        <p:spPr>
          <a:xfrm>
            <a:off x="2566427" y="2297035"/>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とき</a:t>
            </a:r>
          </a:p>
        </p:txBody>
      </p:sp>
      <p:sp>
        <p:nvSpPr>
          <p:cNvPr id="95" name="テキスト ボックス 94">
            <a:extLst>
              <a:ext uri="{FF2B5EF4-FFF2-40B4-BE49-F238E27FC236}">
                <a16:creationId xmlns:a16="http://schemas.microsoft.com/office/drawing/2014/main" id="{0D083489-22B3-A027-1B86-FD247D70C68B}"/>
              </a:ext>
            </a:extLst>
          </p:cNvPr>
          <p:cNvSpPr txBox="1"/>
          <p:nvPr/>
        </p:nvSpPr>
        <p:spPr>
          <a:xfrm>
            <a:off x="1545684" y="2673689"/>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まえ</a:t>
            </a:r>
          </a:p>
        </p:txBody>
      </p:sp>
      <p:sp>
        <p:nvSpPr>
          <p:cNvPr id="97" name="テキスト ボックス 96">
            <a:extLst>
              <a:ext uri="{FF2B5EF4-FFF2-40B4-BE49-F238E27FC236}">
                <a16:creationId xmlns:a16="http://schemas.microsoft.com/office/drawing/2014/main" id="{9E9FEF33-EE0B-571E-1830-F45254BBFE1D}"/>
              </a:ext>
            </a:extLst>
          </p:cNvPr>
          <p:cNvSpPr txBox="1"/>
          <p:nvPr/>
        </p:nvSpPr>
        <p:spPr>
          <a:xfrm>
            <a:off x="2574624" y="2679827"/>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99" name="テキスト ボックス 98">
            <a:extLst>
              <a:ext uri="{FF2B5EF4-FFF2-40B4-BE49-F238E27FC236}">
                <a16:creationId xmlns:a16="http://schemas.microsoft.com/office/drawing/2014/main" id="{2E461801-E6D1-08E9-D19F-2F274749A9B0}"/>
              </a:ext>
            </a:extLst>
          </p:cNvPr>
          <p:cNvSpPr txBox="1"/>
          <p:nvPr/>
        </p:nvSpPr>
        <p:spPr>
          <a:xfrm>
            <a:off x="1805929" y="2678602"/>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よてい</a:t>
            </a:r>
          </a:p>
        </p:txBody>
      </p:sp>
      <p:sp>
        <p:nvSpPr>
          <p:cNvPr id="100" name="テキスト ボックス 99">
            <a:extLst>
              <a:ext uri="{FF2B5EF4-FFF2-40B4-BE49-F238E27FC236}">
                <a16:creationId xmlns:a16="http://schemas.microsoft.com/office/drawing/2014/main" id="{B1D98A10-F6E4-39F5-5032-DD983FD1E7D2}"/>
              </a:ext>
            </a:extLst>
          </p:cNvPr>
          <p:cNvSpPr txBox="1"/>
          <p:nvPr/>
        </p:nvSpPr>
        <p:spPr>
          <a:xfrm>
            <a:off x="3575163" y="2677992"/>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01" name="テキスト ボックス 100">
            <a:extLst>
              <a:ext uri="{FF2B5EF4-FFF2-40B4-BE49-F238E27FC236}">
                <a16:creationId xmlns:a16="http://schemas.microsoft.com/office/drawing/2014/main" id="{54EC0AC1-AAD4-4FEE-4BD0-352E3E663719}"/>
              </a:ext>
            </a:extLst>
          </p:cNvPr>
          <p:cNvSpPr txBox="1"/>
          <p:nvPr/>
        </p:nvSpPr>
        <p:spPr>
          <a:xfrm>
            <a:off x="2314350" y="3015144"/>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しゅみ</a:t>
            </a:r>
          </a:p>
        </p:txBody>
      </p:sp>
      <p:sp>
        <p:nvSpPr>
          <p:cNvPr id="103" name="テキスト ボックス 102">
            <a:extLst>
              <a:ext uri="{FF2B5EF4-FFF2-40B4-BE49-F238E27FC236}">
                <a16:creationId xmlns:a16="http://schemas.microsoft.com/office/drawing/2014/main" id="{28AE4F91-4FF5-6090-030E-AC614C1FE10E}"/>
              </a:ext>
            </a:extLst>
          </p:cNvPr>
          <p:cNvSpPr txBox="1"/>
          <p:nvPr/>
        </p:nvSpPr>
        <p:spPr>
          <a:xfrm>
            <a:off x="2632976" y="3009350"/>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ともだち</a:t>
            </a:r>
          </a:p>
        </p:txBody>
      </p:sp>
      <p:sp>
        <p:nvSpPr>
          <p:cNvPr id="105" name="テキスト ボックス 104">
            <a:extLst>
              <a:ext uri="{FF2B5EF4-FFF2-40B4-BE49-F238E27FC236}">
                <a16:creationId xmlns:a16="http://schemas.microsoft.com/office/drawing/2014/main" id="{F7C376C8-FA38-D2C6-DA04-4B4D3CD3A557}"/>
              </a:ext>
            </a:extLst>
          </p:cNvPr>
          <p:cNvSpPr txBox="1"/>
          <p:nvPr/>
        </p:nvSpPr>
        <p:spPr>
          <a:xfrm>
            <a:off x="3006652" y="3015144"/>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しん</a:t>
            </a:r>
          </a:p>
        </p:txBody>
      </p:sp>
      <p:sp>
        <p:nvSpPr>
          <p:cNvPr id="107" name="テキスト ボックス 106">
            <a:extLst>
              <a:ext uri="{FF2B5EF4-FFF2-40B4-BE49-F238E27FC236}">
                <a16:creationId xmlns:a16="http://schemas.microsoft.com/office/drawing/2014/main" id="{216F4EE6-4868-EB41-8FCA-0434E82EABE7}"/>
              </a:ext>
            </a:extLst>
          </p:cNvPr>
          <p:cNvSpPr txBox="1"/>
          <p:nvPr/>
        </p:nvSpPr>
        <p:spPr>
          <a:xfrm>
            <a:off x="3442676" y="3015144"/>
            <a:ext cx="257591"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あ</a:t>
            </a:r>
          </a:p>
        </p:txBody>
      </p:sp>
      <p:sp>
        <p:nvSpPr>
          <p:cNvPr id="109" name="テキスト ボックス 108">
            <a:extLst>
              <a:ext uri="{FF2B5EF4-FFF2-40B4-BE49-F238E27FC236}">
                <a16:creationId xmlns:a16="http://schemas.microsoft.com/office/drawing/2014/main" id="{C1B5537D-280F-36A0-A726-6936E4484754}"/>
              </a:ext>
            </a:extLst>
          </p:cNvPr>
          <p:cNvSpPr txBox="1"/>
          <p:nvPr/>
        </p:nvSpPr>
        <p:spPr>
          <a:xfrm>
            <a:off x="4540437" y="3009350"/>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たいせつ</a:t>
            </a:r>
          </a:p>
        </p:txBody>
      </p:sp>
      <p:sp>
        <p:nvSpPr>
          <p:cNvPr id="111" name="テキスト ボックス 110">
            <a:extLst>
              <a:ext uri="{FF2B5EF4-FFF2-40B4-BE49-F238E27FC236}">
                <a16:creationId xmlns:a16="http://schemas.microsoft.com/office/drawing/2014/main" id="{28B9FC94-E0D8-A3C4-10DC-2DC8CCF51274}"/>
              </a:ext>
            </a:extLst>
          </p:cNvPr>
          <p:cNvSpPr txBox="1"/>
          <p:nvPr/>
        </p:nvSpPr>
        <p:spPr>
          <a:xfrm>
            <a:off x="4910052" y="3010580"/>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かつどう</a:t>
            </a:r>
          </a:p>
        </p:txBody>
      </p:sp>
      <p:sp>
        <p:nvSpPr>
          <p:cNvPr id="112" name="テキスト ボックス 111">
            <a:extLst>
              <a:ext uri="{FF2B5EF4-FFF2-40B4-BE49-F238E27FC236}">
                <a16:creationId xmlns:a16="http://schemas.microsoft.com/office/drawing/2014/main" id="{09F29257-E75E-22E0-4A14-39213BF46C50}"/>
              </a:ext>
            </a:extLst>
          </p:cNvPr>
          <p:cNvSpPr txBox="1"/>
          <p:nvPr/>
        </p:nvSpPr>
        <p:spPr>
          <a:xfrm>
            <a:off x="780985" y="3247328"/>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たい</a:t>
            </a:r>
          </a:p>
        </p:txBody>
      </p:sp>
      <p:sp>
        <p:nvSpPr>
          <p:cNvPr id="113" name="テキスト ボックス 112">
            <a:extLst>
              <a:ext uri="{FF2B5EF4-FFF2-40B4-BE49-F238E27FC236}">
                <a16:creationId xmlns:a16="http://schemas.microsoft.com/office/drawing/2014/main" id="{134AE1CE-7744-5BCB-007F-5BE821A57479}"/>
              </a:ext>
            </a:extLst>
          </p:cNvPr>
          <p:cNvSpPr txBox="1"/>
          <p:nvPr/>
        </p:nvSpPr>
        <p:spPr>
          <a:xfrm>
            <a:off x="1170733" y="3248506"/>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きょうみ</a:t>
            </a:r>
          </a:p>
        </p:txBody>
      </p:sp>
      <p:sp>
        <p:nvSpPr>
          <p:cNvPr id="114" name="テキスト ボックス 113">
            <a:extLst>
              <a:ext uri="{FF2B5EF4-FFF2-40B4-BE49-F238E27FC236}">
                <a16:creationId xmlns:a16="http://schemas.microsoft.com/office/drawing/2014/main" id="{74B40E95-C369-7BF4-30B8-C0DF117B5E72}"/>
              </a:ext>
            </a:extLst>
          </p:cNvPr>
          <p:cNvSpPr txBox="1"/>
          <p:nvPr/>
        </p:nvSpPr>
        <p:spPr>
          <a:xfrm>
            <a:off x="1561850" y="3248506"/>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ひじょう</a:t>
            </a:r>
          </a:p>
        </p:txBody>
      </p:sp>
      <p:sp>
        <p:nvSpPr>
          <p:cNvPr id="115" name="テキスト ボックス 114">
            <a:extLst>
              <a:ext uri="{FF2B5EF4-FFF2-40B4-BE49-F238E27FC236}">
                <a16:creationId xmlns:a16="http://schemas.microsoft.com/office/drawing/2014/main" id="{99535E00-5E69-FFE1-03E1-B7EE4F473619}"/>
              </a:ext>
            </a:extLst>
          </p:cNvPr>
          <p:cNvSpPr txBox="1"/>
          <p:nvPr/>
        </p:nvSpPr>
        <p:spPr>
          <a:xfrm>
            <a:off x="1884544" y="3248506"/>
            <a:ext cx="181387"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さ</a:t>
            </a:r>
          </a:p>
        </p:txBody>
      </p:sp>
      <p:sp>
        <p:nvSpPr>
          <p:cNvPr id="116" name="テキスト ボックス 115">
            <a:extLst>
              <a:ext uri="{FF2B5EF4-FFF2-40B4-BE49-F238E27FC236}">
                <a16:creationId xmlns:a16="http://schemas.microsoft.com/office/drawing/2014/main" id="{6727D815-2CD4-ACA2-7F40-329138291F89}"/>
              </a:ext>
            </a:extLst>
          </p:cNvPr>
          <p:cNvSpPr txBox="1"/>
          <p:nvPr/>
        </p:nvSpPr>
        <p:spPr>
          <a:xfrm>
            <a:off x="829852" y="3620281"/>
            <a:ext cx="144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ひび</a:t>
            </a:r>
          </a:p>
        </p:txBody>
      </p:sp>
      <p:sp>
        <p:nvSpPr>
          <p:cNvPr id="117" name="テキスト ボックス 116">
            <a:extLst>
              <a:ext uri="{FF2B5EF4-FFF2-40B4-BE49-F238E27FC236}">
                <a16:creationId xmlns:a16="http://schemas.microsoft.com/office/drawing/2014/main" id="{4B91856A-05C6-DA4D-91EB-5C68369CF13D}"/>
              </a:ext>
            </a:extLst>
          </p:cNvPr>
          <p:cNvSpPr txBox="1"/>
          <p:nvPr/>
        </p:nvSpPr>
        <p:spPr>
          <a:xfrm>
            <a:off x="1174568" y="3624481"/>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せいかつ</a:t>
            </a:r>
          </a:p>
        </p:txBody>
      </p:sp>
      <p:sp>
        <p:nvSpPr>
          <p:cNvPr id="118" name="テキスト ボックス 117">
            <a:extLst>
              <a:ext uri="{FF2B5EF4-FFF2-40B4-BE49-F238E27FC236}">
                <a16:creationId xmlns:a16="http://schemas.microsoft.com/office/drawing/2014/main" id="{66CD41A5-9389-D062-9517-79AE81346595}"/>
              </a:ext>
            </a:extLst>
          </p:cNvPr>
          <p:cNvSpPr txBox="1"/>
          <p:nvPr/>
        </p:nvSpPr>
        <p:spPr>
          <a:xfrm>
            <a:off x="1558075" y="3620281"/>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いちばん</a:t>
            </a:r>
          </a:p>
        </p:txBody>
      </p:sp>
      <p:sp>
        <p:nvSpPr>
          <p:cNvPr id="119" name="テキスト ボックス 118">
            <a:extLst>
              <a:ext uri="{FF2B5EF4-FFF2-40B4-BE49-F238E27FC236}">
                <a16:creationId xmlns:a16="http://schemas.microsoft.com/office/drawing/2014/main" id="{01732FB4-8CA7-C685-10F0-476EE945703B}"/>
              </a:ext>
            </a:extLst>
          </p:cNvPr>
          <p:cNvSpPr txBox="1"/>
          <p:nvPr/>
        </p:nvSpPr>
        <p:spPr>
          <a:xfrm>
            <a:off x="1813671" y="3618649"/>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たいせつ</a:t>
            </a:r>
          </a:p>
        </p:txBody>
      </p:sp>
      <p:sp>
        <p:nvSpPr>
          <p:cNvPr id="120" name="テキスト ボックス 119">
            <a:extLst>
              <a:ext uri="{FF2B5EF4-FFF2-40B4-BE49-F238E27FC236}">
                <a16:creationId xmlns:a16="http://schemas.microsoft.com/office/drawing/2014/main" id="{D1B1780D-B074-3D25-B916-BD78752A7E35}"/>
              </a:ext>
            </a:extLst>
          </p:cNvPr>
          <p:cNvSpPr txBox="1"/>
          <p:nvPr/>
        </p:nvSpPr>
        <p:spPr>
          <a:xfrm>
            <a:off x="2505480" y="4002866"/>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さ</a:t>
            </a:r>
          </a:p>
        </p:txBody>
      </p:sp>
      <p:sp>
        <p:nvSpPr>
          <p:cNvPr id="121" name="テキスト ボックス 120">
            <a:extLst>
              <a:ext uri="{FF2B5EF4-FFF2-40B4-BE49-F238E27FC236}">
                <a16:creationId xmlns:a16="http://schemas.microsoft.com/office/drawing/2014/main" id="{54F1AC9C-9969-22C4-35A4-549B2C71CFC0}"/>
              </a:ext>
            </a:extLst>
          </p:cNvPr>
          <p:cNvSpPr txBox="1"/>
          <p:nvPr/>
        </p:nvSpPr>
        <p:spPr>
          <a:xfrm>
            <a:off x="1822616" y="4002866"/>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せいせき</a:t>
            </a:r>
          </a:p>
        </p:txBody>
      </p:sp>
      <p:sp>
        <p:nvSpPr>
          <p:cNvPr id="122" name="テキスト ボックス 121">
            <a:extLst>
              <a:ext uri="{FF2B5EF4-FFF2-40B4-BE49-F238E27FC236}">
                <a16:creationId xmlns:a16="http://schemas.microsoft.com/office/drawing/2014/main" id="{16244F42-7F62-5858-0DB6-B3C394ED5BD5}"/>
              </a:ext>
            </a:extLst>
          </p:cNvPr>
          <p:cNvSpPr txBox="1"/>
          <p:nvPr/>
        </p:nvSpPr>
        <p:spPr>
          <a:xfrm>
            <a:off x="1800922" y="4387083"/>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ちゅうや</a:t>
            </a:r>
          </a:p>
        </p:txBody>
      </p:sp>
      <p:sp>
        <p:nvSpPr>
          <p:cNvPr id="123" name="テキスト ボックス 122">
            <a:extLst>
              <a:ext uri="{FF2B5EF4-FFF2-40B4-BE49-F238E27FC236}">
                <a16:creationId xmlns:a16="http://schemas.microsoft.com/office/drawing/2014/main" id="{8A402A0E-7A4F-DBEE-99EA-34FF9C4BCB30}"/>
              </a:ext>
            </a:extLst>
          </p:cNvPr>
          <p:cNvSpPr txBox="1"/>
          <p:nvPr/>
        </p:nvSpPr>
        <p:spPr>
          <a:xfrm>
            <a:off x="2038902" y="4387585"/>
            <a:ext cx="28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ぎゃくてん</a:t>
            </a:r>
          </a:p>
        </p:txBody>
      </p:sp>
      <p:sp>
        <p:nvSpPr>
          <p:cNvPr id="124" name="テキスト ボックス 123">
            <a:extLst>
              <a:ext uri="{FF2B5EF4-FFF2-40B4-BE49-F238E27FC236}">
                <a16:creationId xmlns:a16="http://schemas.microsoft.com/office/drawing/2014/main" id="{C6D68670-C8B6-F834-1827-DC98C0D4833B}"/>
              </a:ext>
            </a:extLst>
          </p:cNvPr>
          <p:cNvSpPr txBox="1"/>
          <p:nvPr/>
        </p:nvSpPr>
        <p:spPr>
          <a:xfrm>
            <a:off x="3456826" y="438653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けいこう</a:t>
            </a:r>
          </a:p>
        </p:txBody>
      </p:sp>
      <p:sp>
        <p:nvSpPr>
          <p:cNvPr id="125" name="テキスト ボックス 124">
            <a:extLst>
              <a:ext uri="{FF2B5EF4-FFF2-40B4-BE49-F238E27FC236}">
                <a16:creationId xmlns:a16="http://schemas.microsoft.com/office/drawing/2014/main" id="{E7FA9B5B-C592-2788-B430-F06055E1E521}"/>
              </a:ext>
            </a:extLst>
          </p:cNvPr>
          <p:cNvSpPr txBox="1"/>
          <p:nvPr/>
        </p:nvSpPr>
        <p:spPr>
          <a:xfrm>
            <a:off x="4422942" y="4385011"/>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にち</a:t>
            </a:r>
          </a:p>
        </p:txBody>
      </p:sp>
      <p:sp>
        <p:nvSpPr>
          <p:cNvPr id="126" name="テキスト ボックス 125">
            <a:extLst>
              <a:ext uri="{FF2B5EF4-FFF2-40B4-BE49-F238E27FC236}">
                <a16:creationId xmlns:a16="http://schemas.microsoft.com/office/drawing/2014/main" id="{592A1A10-B4AB-1FAB-8FD7-66566B39A029}"/>
              </a:ext>
            </a:extLst>
          </p:cNvPr>
          <p:cNvSpPr txBox="1"/>
          <p:nvPr/>
        </p:nvSpPr>
        <p:spPr>
          <a:xfrm>
            <a:off x="1800019" y="4771652"/>
            <a:ext cx="26373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がくぎょう</a:t>
            </a:r>
          </a:p>
        </p:txBody>
      </p:sp>
      <p:sp>
        <p:nvSpPr>
          <p:cNvPr id="127" name="テキスト ボックス 126">
            <a:extLst>
              <a:ext uri="{FF2B5EF4-FFF2-40B4-BE49-F238E27FC236}">
                <a16:creationId xmlns:a16="http://schemas.microsoft.com/office/drawing/2014/main" id="{6D4DC622-9FA2-DDC0-E648-A20F40C18F49}"/>
              </a:ext>
            </a:extLst>
          </p:cNvPr>
          <p:cNvSpPr txBox="1"/>
          <p:nvPr/>
        </p:nvSpPr>
        <p:spPr>
          <a:xfrm>
            <a:off x="2175547" y="4767386"/>
            <a:ext cx="402842"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あくえいきょう</a:t>
            </a:r>
          </a:p>
        </p:txBody>
      </p:sp>
      <p:sp>
        <p:nvSpPr>
          <p:cNvPr id="128" name="テキスト ボックス 127">
            <a:extLst>
              <a:ext uri="{FF2B5EF4-FFF2-40B4-BE49-F238E27FC236}">
                <a16:creationId xmlns:a16="http://schemas.microsoft.com/office/drawing/2014/main" id="{058C8DCF-44C7-72E7-DC75-A610BD3B7F74}"/>
              </a:ext>
            </a:extLst>
          </p:cNvPr>
          <p:cNvSpPr txBox="1"/>
          <p:nvPr/>
        </p:nvSpPr>
        <p:spPr>
          <a:xfrm>
            <a:off x="3940917" y="4770060"/>
            <a:ext cx="141953"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つづ</a:t>
            </a:r>
          </a:p>
        </p:txBody>
      </p:sp>
      <p:sp>
        <p:nvSpPr>
          <p:cNvPr id="129" name="テキスト ボックス 128">
            <a:extLst>
              <a:ext uri="{FF2B5EF4-FFF2-40B4-BE49-F238E27FC236}">
                <a16:creationId xmlns:a16="http://schemas.microsoft.com/office/drawing/2014/main" id="{2F4B70EB-F0FD-42E9-EF99-1B6C04FB9983}"/>
              </a:ext>
            </a:extLst>
          </p:cNvPr>
          <p:cNvSpPr txBox="1"/>
          <p:nvPr/>
        </p:nvSpPr>
        <p:spPr>
          <a:xfrm>
            <a:off x="1678260" y="5124268"/>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すいみん</a:t>
            </a:r>
          </a:p>
        </p:txBody>
      </p:sp>
      <p:sp>
        <p:nvSpPr>
          <p:cNvPr id="130" name="テキスト ボックス 129">
            <a:extLst>
              <a:ext uri="{FF2B5EF4-FFF2-40B4-BE49-F238E27FC236}">
                <a16:creationId xmlns:a16="http://schemas.microsoft.com/office/drawing/2014/main" id="{9B604E21-8047-C7BD-E38E-4CB79A92B9E9}"/>
              </a:ext>
            </a:extLst>
          </p:cNvPr>
          <p:cNvSpPr txBox="1"/>
          <p:nvPr/>
        </p:nvSpPr>
        <p:spPr>
          <a:xfrm>
            <a:off x="2204720" y="5124568"/>
            <a:ext cx="159842"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あさ　</a:t>
            </a:r>
          </a:p>
        </p:txBody>
      </p:sp>
      <p:sp>
        <p:nvSpPr>
          <p:cNvPr id="131" name="テキスト ボックス 130">
            <a:extLst>
              <a:ext uri="{FF2B5EF4-FFF2-40B4-BE49-F238E27FC236}">
                <a16:creationId xmlns:a16="http://schemas.microsoft.com/office/drawing/2014/main" id="{670D8A56-DA45-905D-9930-B320F7D39147}"/>
              </a:ext>
            </a:extLst>
          </p:cNvPr>
          <p:cNvSpPr txBox="1"/>
          <p:nvPr/>
        </p:nvSpPr>
        <p:spPr>
          <a:xfrm>
            <a:off x="3095402" y="5122510"/>
            <a:ext cx="142963"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ねむ</a:t>
            </a:r>
          </a:p>
        </p:txBody>
      </p:sp>
      <p:sp>
        <p:nvSpPr>
          <p:cNvPr id="132" name="テキスト ボックス 131">
            <a:extLst>
              <a:ext uri="{FF2B5EF4-FFF2-40B4-BE49-F238E27FC236}">
                <a16:creationId xmlns:a16="http://schemas.microsoft.com/office/drawing/2014/main" id="{81B9F2D0-8BD2-DA83-70B9-638B96F0B27D}"/>
              </a:ext>
            </a:extLst>
          </p:cNvPr>
          <p:cNvSpPr txBox="1"/>
          <p:nvPr/>
        </p:nvSpPr>
        <p:spPr>
          <a:xfrm>
            <a:off x="3971540" y="5124567"/>
            <a:ext cx="26203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ゆう</a:t>
            </a:r>
            <a:endParaRPr lang="en-US" altLang="ja-JP" sz="400" b="0" dirty="0"/>
          </a:p>
        </p:txBody>
      </p:sp>
      <p:sp>
        <p:nvSpPr>
          <p:cNvPr id="133" name="テキスト ボックス 132">
            <a:extLst>
              <a:ext uri="{FF2B5EF4-FFF2-40B4-BE49-F238E27FC236}">
                <a16:creationId xmlns:a16="http://schemas.microsoft.com/office/drawing/2014/main" id="{7D78D1EC-905B-7B08-AAAA-5AFF057CE46F}"/>
              </a:ext>
            </a:extLst>
          </p:cNvPr>
          <p:cNvSpPr txBox="1"/>
          <p:nvPr/>
        </p:nvSpPr>
        <p:spPr>
          <a:xfrm>
            <a:off x="4560053" y="5122509"/>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ふあん</a:t>
            </a:r>
            <a:endParaRPr lang="en-US" altLang="ja-JP" sz="400" b="0" dirty="0"/>
          </a:p>
        </p:txBody>
      </p:sp>
      <p:sp>
        <p:nvSpPr>
          <p:cNvPr id="134" name="テキスト ボックス 133">
            <a:extLst>
              <a:ext uri="{FF2B5EF4-FFF2-40B4-BE49-F238E27FC236}">
                <a16:creationId xmlns:a16="http://schemas.microsoft.com/office/drawing/2014/main" id="{58A667A8-8F98-FDAF-9963-65C44515BBA5}"/>
              </a:ext>
            </a:extLst>
          </p:cNvPr>
          <p:cNvSpPr txBox="1"/>
          <p:nvPr/>
        </p:nvSpPr>
        <p:spPr>
          <a:xfrm>
            <a:off x="1298756" y="5349129"/>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もんだい</a:t>
            </a:r>
          </a:p>
        </p:txBody>
      </p:sp>
      <p:sp>
        <p:nvSpPr>
          <p:cNvPr id="135" name="テキスト ボックス 134">
            <a:extLst>
              <a:ext uri="{FF2B5EF4-FFF2-40B4-BE49-F238E27FC236}">
                <a16:creationId xmlns:a16="http://schemas.microsoft.com/office/drawing/2014/main" id="{E8240318-B3F0-09EF-DD28-D7E5B4FA79DE}"/>
              </a:ext>
            </a:extLst>
          </p:cNvPr>
          <p:cNvSpPr txBox="1"/>
          <p:nvPr/>
        </p:nvSpPr>
        <p:spPr>
          <a:xfrm>
            <a:off x="1685647" y="5349130"/>
            <a:ext cx="73657"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お</a:t>
            </a:r>
          </a:p>
        </p:txBody>
      </p:sp>
      <p:sp>
        <p:nvSpPr>
          <p:cNvPr id="136" name="テキスト ボックス 135">
            <a:extLst>
              <a:ext uri="{FF2B5EF4-FFF2-40B4-BE49-F238E27FC236}">
                <a16:creationId xmlns:a16="http://schemas.microsoft.com/office/drawing/2014/main" id="{C37FA43B-9D82-7B3C-F4A5-D7DF7044BCE6}"/>
              </a:ext>
            </a:extLst>
          </p:cNvPr>
          <p:cNvSpPr txBox="1"/>
          <p:nvPr/>
        </p:nvSpPr>
        <p:spPr>
          <a:xfrm>
            <a:off x="2925944" y="5349129"/>
            <a:ext cx="137661"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つづ</a:t>
            </a:r>
          </a:p>
        </p:txBody>
      </p:sp>
      <p:sp>
        <p:nvSpPr>
          <p:cNvPr id="137" name="テキスト ボックス 136">
            <a:extLst>
              <a:ext uri="{FF2B5EF4-FFF2-40B4-BE49-F238E27FC236}">
                <a16:creationId xmlns:a16="http://schemas.microsoft.com/office/drawing/2014/main" id="{73641D9C-EC6D-43D6-BE19-8B9EAF6A20CD}"/>
              </a:ext>
            </a:extLst>
          </p:cNvPr>
          <p:cNvSpPr txBox="1"/>
          <p:nvPr/>
        </p:nvSpPr>
        <p:spPr>
          <a:xfrm>
            <a:off x="793852" y="588472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へいじつ</a:t>
            </a:r>
          </a:p>
        </p:txBody>
      </p:sp>
      <p:sp>
        <p:nvSpPr>
          <p:cNvPr id="138" name="テキスト ボックス 137">
            <a:extLst>
              <a:ext uri="{FF2B5EF4-FFF2-40B4-BE49-F238E27FC236}">
                <a16:creationId xmlns:a16="http://schemas.microsoft.com/office/drawing/2014/main" id="{9EAA826A-3E28-8DC7-28C0-E1F113D48B9B}"/>
              </a:ext>
            </a:extLst>
          </p:cNvPr>
          <p:cNvSpPr txBox="1"/>
          <p:nvPr/>
        </p:nvSpPr>
        <p:spPr>
          <a:xfrm>
            <a:off x="1659039" y="5884207"/>
            <a:ext cx="26203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にち</a:t>
            </a:r>
          </a:p>
        </p:txBody>
      </p:sp>
      <p:sp>
        <p:nvSpPr>
          <p:cNvPr id="139" name="テキスト ボックス 138">
            <a:extLst>
              <a:ext uri="{FF2B5EF4-FFF2-40B4-BE49-F238E27FC236}">
                <a16:creationId xmlns:a16="http://schemas.microsoft.com/office/drawing/2014/main" id="{A7490993-2894-2904-CCD6-E568A1FA0BDE}"/>
              </a:ext>
            </a:extLst>
          </p:cNvPr>
          <p:cNvSpPr txBox="1"/>
          <p:nvPr/>
        </p:nvSpPr>
        <p:spPr>
          <a:xfrm>
            <a:off x="2499850" y="5888871"/>
            <a:ext cx="108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なん</a:t>
            </a:r>
          </a:p>
        </p:txBody>
      </p:sp>
      <p:sp>
        <p:nvSpPr>
          <p:cNvPr id="140" name="テキスト ボックス 139">
            <a:extLst>
              <a:ext uri="{FF2B5EF4-FFF2-40B4-BE49-F238E27FC236}">
                <a16:creationId xmlns:a16="http://schemas.microsoft.com/office/drawing/2014/main" id="{390F7A3A-5E5A-D92B-C7DC-1F0A2AA889F1}"/>
              </a:ext>
            </a:extLst>
          </p:cNvPr>
          <p:cNvSpPr txBox="1"/>
          <p:nvPr/>
        </p:nvSpPr>
        <p:spPr>
          <a:xfrm>
            <a:off x="5785348" y="5697228"/>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41" name="テキスト ボックス 140">
            <a:extLst>
              <a:ext uri="{FF2B5EF4-FFF2-40B4-BE49-F238E27FC236}">
                <a16:creationId xmlns:a16="http://schemas.microsoft.com/office/drawing/2014/main" id="{6AA43898-ABF1-15ED-C762-FA0B63755012}"/>
              </a:ext>
            </a:extLst>
          </p:cNvPr>
          <p:cNvSpPr txBox="1"/>
          <p:nvPr/>
        </p:nvSpPr>
        <p:spPr>
          <a:xfrm>
            <a:off x="6012085" y="5697228"/>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みまん</a:t>
            </a:r>
          </a:p>
        </p:txBody>
      </p:sp>
      <p:sp>
        <p:nvSpPr>
          <p:cNvPr id="142" name="テキスト ボックス 141">
            <a:extLst>
              <a:ext uri="{FF2B5EF4-FFF2-40B4-BE49-F238E27FC236}">
                <a16:creationId xmlns:a16="http://schemas.microsoft.com/office/drawing/2014/main" id="{F314B799-81B6-D778-E193-75B7B121A98D}"/>
              </a:ext>
            </a:extLst>
          </p:cNvPr>
          <p:cNvSpPr txBox="1"/>
          <p:nvPr/>
        </p:nvSpPr>
        <p:spPr>
          <a:xfrm>
            <a:off x="5791758" y="5898708"/>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43" name="テキスト ボックス 142">
            <a:extLst>
              <a:ext uri="{FF2B5EF4-FFF2-40B4-BE49-F238E27FC236}">
                <a16:creationId xmlns:a16="http://schemas.microsoft.com/office/drawing/2014/main" id="{D6814A02-72E3-368D-F363-724418BB4027}"/>
              </a:ext>
            </a:extLst>
          </p:cNvPr>
          <p:cNvSpPr txBox="1"/>
          <p:nvPr/>
        </p:nvSpPr>
        <p:spPr>
          <a:xfrm>
            <a:off x="6013224" y="5895228"/>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いじょう</a:t>
            </a:r>
          </a:p>
        </p:txBody>
      </p:sp>
      <p:sp>
        <p:nvSpPr>
          <p:cNvPr id="144" name="テキスト ボックス 143">
            <a:extLst>
              <a:ext uri="{FF2B5EF4-FFF2-40B4-BE49-F238E27FC236}">
                <a16:creationId xmlns:a16="http://schemas.microsoft.com/office/drawing/2014/main" id="{726AC118-049B-CB64-C6FD-98A30CA6E4F8}"/>
              </a:ext>
            </a:extLst>
          </p:cNvPr>
          <p:cNvSpPr txBox="1"/>
          <p:nvPr/>
        </p:nvSpPr>
        <p:spPr>
          <a:xfrm>
            <a:off x="6323293" y="5895227"/>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45" name="テキスト ボックス 144">
            <a:extLst>
              <a:ext uri="{FF2B5EF4-FFF2-40B4-BE49-F238E27FC236}">
                <a16:creationId xmlns:a16="http://schemas.microsoft.com/office/drawing/2014/main" id="{52D7EEDC-93C9-F8A5-63B8-64AC6F42DAD9}"/>
              </a:ext>
            </a:extLst>
          </p:cNvPr>
          <p:cNvSpPr txBox="1"/>
          <p:nvPr/>
        </p:nvSpPr>
        <p:spPr>
          <a:xfrm>
            <a:off x="6544812" y="5895228"/>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みまん</a:t>
            </a:r>
          </a:p>
        </p:txBody>
      </p:sp>
      <p:sp>
        <p:nvSpPr>
          <p:cNvPr id="146" name="テキスト ボックス 145">
            <a:extLst>
              <a:ext uri="{FF2B5EF4-FFF2-40B4-BE49-F238E27FC236}">
                <a16:creationId xmlns:a16="http://schemas.microsoft.com/office/drawing/2014/main" id="{C3A4689A-F900-0A9C-D781-FCC75D00F937}"/>
              </a:ext>
            </a:extLst>
          </p:cNvPr>
          <p:cNvSpPr txBox="1"/>
          <p:nvPr/>
        </p:nvSpPr>
        <p:spPr>
          <a:xfrm>
            <a:off x="5785348" y="6111534"/>
            <a:ext cx="180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47" name="テキスト ボックス 146">
            <a:extLst>
              <a:ext uri="{FF2B5EF4-FFF2-40B4-BE49-F238E27FC236}">
                <a16:creationId xmlns:a16="http://schemas.microsoft.com/office/drawing/2014/main" id="{A8F314F7-56BE-A397-2832-65BCF84438D3}"/>
              </a:ext>
            </a:extLst>
          </p:cNvPr>
          <p:cNvSpPr txBox="1"/>
          <p:nvPr/>
        </p:nvSpPr>
        <p:spPr>
          <a:xfrm>
            <a:off x="5994085" y="6111585"/>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いじょう</a:t>
            </a:r>
          </a:p>
        </p:txBody>
      </p:sp>
      <p:sp>
        <p:nvSpPr>
          <p:cNvPr id="148" name="テキスト ボックス 147">
            <a:extLst>
              <a:ext uri="{FF2B5EF4-FFF2-40B4-BE49-F238E27FC236}">
                <a16:creationId xmlns:a16="http://schemas.microsoft.com/office/drawing/2014/main" id="{272D78FC-A6D1-D1EC-3FBD-BA0C4C6A82D5}"/>
              </a:ext>
            </a:extLst>
          </p:cNvPr>
          <p:cNvSpPr txBox="1"/>
          <p:nvPr/>
        </p:nvSpPr>
        <p:spPr>
          <a:xfrm>
            <a:off x="3164874" y="639828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ごうけい</a:t>
            </a:r>
          </a:p>
        </p:txBody>
      </p:sp>
      <p:sp>
        <p:nvSpPr>
          <p:cNvPr id="149" name="テキスト ボックス 148">
            <a:extLst>
              <a:ext uri="{FF2B5EF4-FFF2-40B4-BE49-F238E27FC236}">
                <a16:creationId xmlns:a16="http://schemas.microsoft.com/office/drawing/2014/main" id="{6D00FBE1-66FF-F565-851A-657D8E43C918}"/>
              </a:ext>
            </a:extLst>
          </p:cNvPr>
          <p:cNvSpPr txBox="1"/>
          <p:nvPr/>
        </p:nvSpPr>
        <p:spPr>
          <a:xfrm>
            <a:off x="3519667" y="6393661"/>
            <a:ext cx="147241"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てん</a:t>
            </a:r>
          </a:p>
        </p:txBody>
      </p:sp>
      <p:sp>
        <p:nvSpPr>
          <p:cNvPr id="150" name="テキスト ボックス 149">
            <a:extLst>
              <a:ext uri="{FF2B5EF4-FFF2-40B4-BE49-F238E27FC236}">
                <a16:creationId xmlns:a16="http://schemas.microsoft.com/office/drawing/2014/main" id="{206AEFF9-DA4A-418D-831B-507EC5FD8EE6}"/>
              </a:ext>
            </a:extLst>
          </p:cNvPr>
          <p:cNvSpPr txBox="1"/>
          <p:nvPr/>
        </p:nvSpPr>
        <p:spPr>
          <a:xfrm>
            <a:off x="4060235" y="639304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ばあい</a:t>
            </a:r>
          </a:p>
        </p:txBody>
      </p:sp>
      <p:sp>
        <p:nvSpPr>
          <p:cNvPr id="153" name="テキスト ボックス 152">
            <a:extLst>
              <a:ext uri="{FF2B5EF4-FFF2-40B4-BE49-F238E27FC236}">
                <a16:creationId xmlns:a16="http://schemas.microsoft.com/office/drawing/2014/main" id="{CA7151C8-831D-C5C9-2441-F66A60FD9F65}"/>
              </a:ext>
            </a:extLst>
          </p:cNvPr>
          <p:cNvSpPr txBox="1"/>
          <p:nvPr/>
        </p:nvSpPr>
        <p:spPr>
          <a:xfrm>
            <a:off x="1125815" y="639828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しんだん</a:t>
            </a:r>
          </a:p>
        </p:txBody>
      </p:sp>
      <p:sp>
        <p:nvSpPr>
          <p:cNvPr id="154" name="テキスト ボックス 153">
            <a:extLst>
              <a:ext uri="{FF2B5EF4-FFF2-40B4-BE49-F238E27FC236}">
                <a16:creationId xmlns:a16="http://schemas.microsoft.com/office/drawing/2014/main" id="{1062CA24-9BF3-D8A4-0A30-08325CD802F7}"/>
              </a:ext>
            </a:extLst>
          </p:cNvPr>
          <p:cNvSpPr txBox="1"/>
          <p:nvPr/>
        </p:nvSpPr>
        <p:spPr>
          <a:xfrm>
            <a:off x="880940" y="6607312"/>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いぞん</a:t>
            </a:r>
          </a:p>
        </p:txBody>
      </p:sp>
      <p:sp>
        <p:nvSpPr>
          <p:cNvPr id="156" name="テキスト ボックス 155">
            <a:extLst>
              <a:ext uri="{FF2B5EF4-FFF2-40B4-BE49-F238E27FC236}">
                <a16:creationId xmlns:a16="http://schemas.microsoft.com/office/drawing/2014/main" id="{49B1BE79-2AB3-A280-F265-641BE7877B77}"/>
              </a:ext>
            </a:extLst>
          </p:cNvPr>
          <p:cNvSpPr txBox="1"/>
          <p:nvPr/>
        </p:nvSpPr>
        <p:spPr>
          <a:xfrm>
            <a:off x="1210479" y="6606776"/>
            <a:ext cx="196277"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うたが</a:t>
            </a:r>
          </a:p>
        </p:txBody>
      </p:sp>
      <p:grpSp>
        <p:nvGrpSpPr>
          <p:cNvPr id="37" name="グループ化 36">
            <a:extLst>
              <a:ext uri="{FF2B5EF4-FFF2-40B4-BE49-F238E27FC236}">
                <a16:creationId xmlns:a16="http://schemas.microsoft.com/office/drawing/2014/main" id="{7F8261FA-FA52-0BE9-EAEC-00D3F1F38B0D}"/>
              </a:ext>
            </a:extLst>
          </p:cNvPr>
          <p:cNvGrpSpPr/>
          <p:nvPr/>
        </p:nvGrpSpPr>
        <p:grpSpPr>
          <a:xfrm>
            <a:off x="466723" y="6877970"/>
            <a:ext cx="3787799" cy="215444"/>
            <a:chOff x="876171" y="6760666"/>
            <a:chExt cx="3787799" cy="215444"/>
          </a:xfrm>
        </p:grpSpPr>
        <p:sp>
          <p:nvSpPr>
            <p:cNvPr id="7" name="テキスト ボックス 6">
              <a:extLst>
                <a:ext uri="{FF2B5EF4-FFF2-40B4-BE49-F238E27FC236}">
                  <a16:creationId xmlns:a16="http://schemas.microsoft.com/office/drawing/2014/main" id="{87EFACCE-CEE5-E2E2-BDB1-CDA088CE72EB}"/>
                </a:ext>
              </a:extLst>
            </p:cNvPr>
            <p:cNvSpPr txBox="1"/>
            <p:nvPr/>
          </p:nvSpPr>
          <p:spPr>
            <a:xfrm>
              <a:off x="899518" y="6760666"/>
              <a:ext cx="3764452" cy="215444"/>
            </a:xfrm>
            <a:prstGeom prst="rect">
              <a:avLst/>
            </a:prstGeom>
            <a:noFill/>
          </p:spPr>
          <p:txBody>
            <a:bodyPr wrap="square" lIns="0" tIns="0" rIns="0" bIns="0" rtlCol="0">
              <a:spAutoFit/>
            </a:bodyPr>
            <a:lstStyle/>
            <a:p>
              <a:pPr>
                <a:lnSpc>
                  <a:spcPts val="1800"/>
                </a:lnSpc>
              </a:pPr>
              <a:r>
                <a:rPr lang="ja-JP" altLang="en-US" sz="900" dirty="0">
                  <a:solidFill>
                    <a:schemeClr val="tx1">
                      <a:lumMod val="75000"/>
                      <a:lumOff val="25000"/>
                    </a:schemeClr>
                  </a:solidFill>
                  <a:latin typeface="+mj-ea"/>
                  <a:ea typeface="+mj-ea"/>
                </a:rPr>
                <a:t>出典</a:t>
              </a:r>
              <a:r>
                <a:rPr lang="en-US" altLang="ja-JP" sz="900" dirty="0">
                  <a:solidFill>
                    <a:schemeClr val="tx1">
                      <a:lumMod val="75000"/>
                      <a:lumOff val="25000"/>
                    </a:schemeClr>
                  </a:solidFill>
                  <a:latin typeface="+mj-ea"/>
                  <a:ea typeface="+mj-ea"/>
                </a:rPr>
                <a:t>:｢</a:t>
              </a:r>
              <a:r>
                <a:rPr lang="ja-JP" altLang="en-US" sz="900" dirty="0">
                  <a:solidFill>
                    <a:schemeClr val="tx1">
                      <a:lumMod val="75000"/>
                      <a:lumOff val="25000"/>
                    </a:schemeClr>
                  </a:solidFill>
                  <a:latin typeface="+mj-ea"/>
                  <a:ea typeface="+mj-ea"/>
                </a:rPr>
                <a:t>ゲームズテスト</a:t>
              </a:r>
              <a:r>
                <a:rPr lang="en-US" altLang="ja-JP" sz="900" dirty="0">
                  <a:solidFill>
                    <a:schemeClr val="tx1">
                      <a:lumMod val="75000"/>
                      <a:lumOff val="25000"/>
                    </a:schemeClr>
                  </a:solidFill>
                  <a:latin typeface="+mj-ea"/>
                  <a:ea typeface="+mj-ea"/>
                </a:rPr>
                <a:t>(GAMES test)｣(</a:t>
              </a:r>
              <a:r>
                <a:rPr lang="ja-JP" altLang="en-US" sz="900" dirty="0">
                  <a:solidFill>
                    <a:schemeClr val="tx1">
                      <a:lumMod val="75000"/>
                      <a:lumOff val="25000"/>
                    </a:schemeClr>
                  </a:solidFill>
                  <a:latin typeface="+mj-ea"/>
                  <a:ea typeface="+mj-ea"/>
                </a:rPr>
                <a:t>久里浜医療センター</a:t>
              </a:r>
              <a:r>
                <a:rPr lang="en-US" altLang="ja-JP" sz="900" dirty="0">
                  <a:solidFill>
                    <a:schemeClr val="tx1">
                      <a:lumMod val="75000"/>
                      <a:lumOff val="25000"/>
                    </a:schemeClr>
                  </a:solidFill>
                  <a:latin typeface="+mj-ea"/>
                  <a:ea typeface="+mj-ea"/>
                </a:rPr>
                <a:t>)</a:t>
              </a:r>
              <a:r>
                <a:rPr lang="ja-JP" altLang="en-US" sz="900" dirty="0">
                  <a:solidFill>
                    <a:schemeClr val="tx1">
                      <a:lumMod val="75000"/>
                      <a:lumOff val="25000"/>
                    </a:schemeClr>
                  </a:solidFill>
                  <a:latin typeface="+mj-ea"/>
                  <a:ea typeface="+mj-ea"/>
                </a:rPr>
                <a:t>を改編</a:t>
              </a:r>
            </a:p>
          </p:txBody>
        </p:sp>
        <p:sp>
          <p:nvSpPr>
            <p:cNvPr id="161" name="テキスト ボックス 160">
              <a:extLst>
                <a:ext uri="{FF2B5EF4-FFF2-40B4-BE49-F238E27FC236}">
                  <a16:creationId xmlns:a16="http://schemas.microsoft.com/office/drawing/2014/main" id="{AFDCCCFA-C6C8-44B3-49E0-C93DD6A8AFC2}"/>
                </a:ext>
              </a:extLst>
            </p:cNvPr>
            <p:cNvSpPr txBox="1"/>
            <p:nvPr/>
          </p:nvSpPr>
          <p:spPr>
            <a:xfrm>
              <a:off x="876171" y="6764537"/>
              <a:ext cx="285307"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しゅってん</a:t>
              </a:r>
            </a:p>
          </p:txBody>
        </p:sp>
        <p:sp>
          <p:nvSpPr>
            <p:cNvPr id="162" name="テキスト ボックス 161">
              <a:extLst>
                <a:ext uri="{FF2B5EF4-FFF2-40B4-BE49-F238E27FC236}">
                  <a16:creationId xmlns:a16="http://schemas.microsoft.com/office/drawing/2014/main" id="{B2AF6A1A-57CE-47DD-D203-ECBB3C6BBA35}"/>
                </a:ext>
              </a:extLst>
            </p:cNvPr>
            <p:cNvSpPr txBox="1"/>
            <p:nvPr/>
          </p:nvSpPr>
          <p:spPr>
            <a:xfrm>
              <a:off x="2919198" y="6764536"/>
              <a:ext cx="252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くりはま</a:t>
              </a:r>
            </a:p>
          </p:txBody>
        </p:sp>
        <p:sp>
          <p:nvSpPr>
            <p:cNvPr id="163" name="テキスト ボックス 162">
              <a:extLst>
                <a:ext uri="{FF2B5EF4-FFF2-40B4-BE49-F238E27FC236}">
                  <a16:creationId xmlns:a16="http://schemas.microsoft.com/office/drawing/2014/main" id="{F1E6B3FD-70D9-2387-51FB-FEC68605BEA1}"/>
                </a:ext>
              </a:extLst>
            </p:cNvPr>
            <p:cNvSpPr txBox="1"/>
            <p:nvPr/>
          </p:nvSpPr>
          <p:spPr>
            <a:xfrm>
              <a:off x="3218100" y="6764535"/>
              <a:ext cx="252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いりょう</a:t>
              </a:r>
            </a:p>
          </p:txBody>
        </p:sp>
        <p:sp>
          <p:nvSpPr>
            <p:cNvPr id="164" name="テキスト ボックス 163">
              <a:extLst>
                <a:ext uri="{FF2B5EF4-FFF2-40B4-BE49-F238E27FC236}">
                  <a16:creationId xmlns:a16="http://schemas.microsoft.com/office/drawing/2014/main" id="{26667673-FE6C-3A67-E04A-7AA97CE74842}"/>
                </a:ext>
              </a:extLst>
            </p:cNvPr>
            <p:cNvSpPr txBox="1"/>
            <p:nvPr/>
          </p:nvSpPr>
          <p:spPr>
            <a:xfrm>
              <a:off x="4092611" y="6760666"/>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かいへん</a:t>
              </a:r>
            </a:p>
          </p:txBody>
        </p:sp>
      </p:grpSp>
      <p:grpSp>
        <p:nvGrpSpPr>
          <p:cNvPr id="4" name="グループ化 3">
            <a:extLst>
              <a:ext uri="{FF2B5EF4-FFF2-40B4-BE49-F238E27FC236}">
                <a16:creationId xmlns:a16="http://schemas.microsoft.com/office/drawing/2014/main" id="{464703EB-203D-A455-A8B8-181ABFA6D0C5}"/>
              </a:ext>
            </a:extLst>
          </p:cNvPr>
          <p:cNvGrpSpPr/>
          <p:nvPr/>
        </p:nvGrpSpPr>
        <p:grpSpPr>
          <a:xfrm>
            <a:off x="4787950" y="6408402"/>
            <a:ext cx="641164" cy="305656"/>
            <a:chOff x="4787950" y="6120558"/>
            <a:chExt cx="641164" cy="305656"/>
          </a:xfrm>
        </p:grpSpPr>
        <p:sp>
          <p:nvSpPr>
            <p:cNvPr id="165" name="テキスト ボックス 164">
              <a:extLst>
                <a:ext uri="{FF2B5EF4-FFF2-40B4-BE49-F238E27FC236}">
                  <a16:creationId xmlns:a16="http://schemas.microsoft.com/office/drawing/2014/main" id="{761EA675-508B-FBDB-7788-3841859765B3}"/>
                </a:ext>
              </a:extLst>
            </p:cNvPr>
            <p:cNvSpPr txBox="1"/>
            <p:nvPr/>
          </p:nvSpPr>
          <p:spPr>
            <a:xfrm>
              <a:off x="4787950" y="6120558"/>
              <a:ext cx="641164" cy="305656"/>
            </a:xfrm>
            <a:prstGeom prst="rect">
              <a:avLst/>
            </a:prstGeom>
            <a:solidFill>
              <a:srgbClr val="005BAB"/>
            </a:solidFill>
            <a:ln>
              <a:noFill/>
            </a:ln>
          </p:spPr>
          <p:txBody>
            <a:bodyPr wrap="square" lIns="0" tIns="0" rIns="0" bIns="36000" rtlCol="0">
              <a:spAutoFit/>
            </a:bodyPr>
            <a:lstStyle/>
            <a:p>
              <a:pPr algn="ctr">
                <a:lnSpc>
                  <a:spcPct val="200000"/>
                </a:lnSpc>
              </a:pPr>
              <a:r>
                <a:rPr lang="ja-JP" altLang="en-US" sz="1000" b="1" dirty="0">
                  <a:solidFill>
                    <a:schemeClr val="bg1"/>
                  </a:solidFill>
                  <a:latin typeface="+mj-ea"/>
                  <a:ea typeface="+mj-ea"/>
                </a:rPr>
                <a:t>合計点数</a:t>
              </a:r>
              <a:endParaRPr lang="en-US" altLang="ja-JP" sz="1000" b="1" dirty="0">
                <a:solidFill>
                  <a:schemeClr val="bg1"/>
                </a:solidFill>
                <a:latin typeface="+mj-ea"/>
                <a:ea typeface="+mj-ea"/>
              </a:endParaRPr>
            </a:p>
          </p:txBody>
        </p:sp>
        <p:sp>
          <p:nvSpPr>
            <p:cNvPr id="166" name="テキスト ボックス 165">
              <a:extLst>
                <a:ext uri="{FF2B5EF4-FFF2-40B4-BE49-F238E27FC236}">
                  <a16:creationId xmlns:a16="http://schemas.microsoft.com/office/drawing/2014/main" id="{92A46CB1-CD5B-805C-2679-33A64416DB95}"/>
                </a:ext>
              </a:extLst>
            </p:cNvPr>
            <p:cNvSpPr txBox="1"/>
            <p:nvPr/>
          </p:nvSpPr>
          <p:spPr>
            <a:xfrm>
              <a:off x="4871648" y="6161752"/>
              <a:ext cx="216000" cy="61555"/>
            </a:xfrm>
            <a:prstGeom prst="rect">
              <a:avLst/>
            </a:prstGeom>
            <a:solidFill>
              <a:srgbClr val="005BAB"/>
            </a:solid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solidFill>
                    <a:schemeClr val="bg1"/>
                  </a:solidFill>
                </a:rPr>
                <a:t>ごうけい</a:t>
              </a:r>
            </a:p>
          </p:txBody>
        </p:sp>
        <p:sp>
          <p:nvSpPr>
            <p:cNvPr id="190" name="テキスト ボックス 189">
              <a:extLst>
                <a:ext uri="{FF2B5EF4-FFF2-40B4-BE49-F238E27FC236}">
                  <a16:creationId xmlns:a16="http://schemas.microsoft.com/office/drawing/2014/main" id="{5C0E75A6-484A-99E0-9CB2-2674549C4EE1}"/>
                </a:ext>
              </a:extLst>
            </p:cNvPr>
            <p:cNvSpPr txBox="1"/>
            <p:nvPr/>
          </p:nvSpPr>
          <p:spPr>
            <a:xfrm>
              <a:off x="5128608" y="6161752"/>
              <a:ext cx="216000" cy="61555"/>
            </a:xfrm>
            <a:prstGeom prst="rect">
              <a:avLst/>
            </a:prstGeom>
            <a:solidFill>
              <a:srgbClr val="005BAB"/>
            </a:solid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solidFill>
                    <a:schemeClr val="bg1"/>
                  </a:solidFill>
                </a:rPr>
                <a:t>てんすう</a:t>
              </a:r>
            </a:p>
          </p:txBody>
        </p:sp>
      </p:grpSp>
      <p:sp>
        <p:nvSpPr>
          <p:cNvPr id="167" name="テキスト ボックス 166">
            <a:extLst>
              <a:ext uri="{FF2B5EF4-FFF2-40B4-BE49-F238E27FC236}">
                <a16:creationId xmlns:a16="http://schemas.microsoft.com/office/drawing/2014/main" id="{7CD37F70-EF96-C1DD-63E8-B18E50820E0C}"/>
              </a:ext>
            </a:extLst>
          </p:cNvPr>
          <p:cNvSpPr txBox="1"/>
          <p:nvPr/>
        </p:nvSpPr>
        <p:spPr>
          <a:xfrm>
            <a:off x="5447926" y="6408402"/>
            <a:ext cx="1633911" cy="302400"/>
          </a:xfrm>
          <a:prstGeom prst="rect">
            <a:avLst/>
          </a:prstGeom>
          <a:noFill/>
          <a:ln>
            <a:solidFill>
              <a:srgbClr val="005BAB"/>
            </a:solidFill>
          </a:ln>
        </p:spPr>
        <p:txBody>
          <a:bodyPr wrap="square" lIns="0" tIns="0" rIns="0" bIns="36000" rtlCol="0">
            <a:spAutoFit/>
          </a:bodyPr>
          <a:lstStyle/>
          <a:p>
            <a:pPr algn="ctr">
              <a:lnSpc>
                <a:spcPct val="200000"/>
              </a:lnSpc>
            </a:pPr>
            <a:endParaRPr lang="en-US" altLang="ja-JP" sz="1000" b="1" dirty="0">
              <a:solidFill>
                <a:schemeClr val="bg1"/>
              </a:solidFill>
              <a:latin typeface="+mj-ea"/>
              <a:ea typeface="+mj-ea"/>
            </a:endParaRPr>
          </a:p>
        </p:txBody>
      </p:sp>
      <p:sp>
        <p:nvSpPr>
          <p:cNvPr id="35" name="テキスト ボックス 34">
            <a:extLst>
              <a:ext uri="{FF2B5EF4-FFF2-40B4-BE49-F238E27FC236}">
                <a16:creationId xmlns:a16="http://schemas.microsoft.com/office/drawing/2014/main" id="{3479468B-F2B5-0E17-4C2D-1D23D5DB8026}"/>
              </a:ext>
            </a:extLst>
          </p:cNvPr>
          <p:cNvSpPr txBox="1"/>
          <p:nvPr/>
        </p:nvSpPr>
        <p:spPr>
          <a:xfrm>
            <a:off x="3915159" y="438653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ねんかん</a:t>
            </a:r>
          </a:p>
        </p:txBody>
      </p:sp>
      <p:sp>
        <p:nvSpPr>
          <p:cNvPr id="38" name="テキスト ボックス 37">
            <a:extLst>
              <a:ext uri="{FF2B5EF4-FFF2-40B4-BE49-F238E27FC236}">
                <a16:creationId xmlns:a16="http://schemas.microsoft.com/office/drawing/2014/main" id="{88D4FE43-B616-3FB1-EAE4-1268853AC27E}"/>
              </a:ext>
            </a:extLst>
          </p:cNvPr>
          <p:cNvSpPr txBox="1"/>
          <p:nvPr/>
        </p:nvSpPr>
        <p:spPr>
          <a:xfrm>
            <a:off x="1836212" y="6608742"/>
            <a:ext cx="196277"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い</a:t>
            </a:r>
          </a:p>
        </p:txBody>
      </p:sp>
      <p:grpSp>
        <p:nvGrpSpPr>
          <p:cNvPr id="78" name="グループ化 77">
            <a:extLst>
              <a:ext uri="{FF2B5EF4-FFF2-40B4-BE49-F238E27FC236}">
                <a16:creationId xmlns:a16="http://schemas.microsoft.com/office/drawing/2014/main" id="{AB1C18EF-6A0A-25FE-9F76-ED76DCA1434C}"/>
              </a:ext>
            </a:extLst>
          </p:cNvPr>
          <p:cNvGrpSpPr/>
          <p:nvPr/>
        </p:nvGrpSpPr>
        <p:grpSpPr>
          <a:xfrm>
            <a:off x="460053" y="9822917"/>
            <a:ext cx="6632896" cy="588949"/>
            <a:chOff x="460053" y="9822917"/>
            <a:chExt cx="6632896" cy="588949"/>
          </a:xfrm>
        </p:grpSpPr>
        <p:grpSp>
          <p:nvGrpSpPr>
            <p:cNvPr id="199" name="グループ化 198">
              <a:extLst>
                <a:ext uri="{FF2B5EF4-FFF2-40B4-BE49-F238E27FC236}">
                  <a16:creationId xmlns:a16="http://schemas.microsoft.com/office/drawing/2014/main" id="{D46EB57A-3295-E8D3-4CFE-617A6B0F1741}"/>
                </a:ext>
              </a:extLst>
            </p:cNvPr>
            <p:cNvGrpSpPr/>
            <p:nvPr/>
          </p:nvGrpSpPr>
          <p:grpSpPr>
            <a:xfrm>
              <a:off x="460053" y="9822917"/>
              <a:ext cx="6632896" cy="583684"/>
              <a:chOff x="460053" y="9730774"/>
              <a:chExt cx="6632896" cy="583684"/>
            </a:xfrm>
          </p:grpSpPr>
          <p:cxnSp>
            <p:nvCxnSpPr>
              <p:cNvPr id="201" name="直線コネクタ 200">
                <a:extLst>
                  <a:ext uri="{FF2B5EF4-FFF2-40B4-BE49-F238E27FC236}">
                    <a16:creationId xmlns:a16="http://schemas.microsoft.com/office/drawing/2014/main" id="{CD26D84B-8ED2-D599-FEC5-79AC20C245B2}"/>
                  </a:ext>
                </a:extLst>
              </p:cNvPr>
              <p:cNvCxnSpPr/>
              <p:nvPr/>
            </p:nvCxnSpPr>
            <p:spPr>
              <a:xfrm>
                <a:off x="460053" y="9730774"/>
                <a:ext cx="663289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02" name="グループ化 201">
                <a:extLst>
                  <a:ext uri="{FF2B5EF4-FFF2-40B4-BE49-F238E27FC236}">
                    <a16:creationId xmlns:a16="http://schemas.microsoft.com/office/drawing/2014/main" id="{1B150455-976A-8A69-1E0F-F1A121FFBA3B}"/>
                  </a:ext>
                </a:extLst>
              </p:cNvPr>
              <p:cNvGrpSpPr/>
              <p:nvPr/>
            </p:nvGrpSpPr>
            <p:grpSpPr>
              <a:xfrm>
                <a:off x="1195037" y="9846188"/>
                <a:ext cx="5897912" cy="468270"/>
                <a:chOff x="1195037" y="9785877"/>
                <a:chExt cx="5897912" cy="468270"/>
              </a:xfrm>
            </p:grpSpPr>
            <p:sp>
              <p:nvSpPr>
                <p:cNvPr id="204" name="テキスト ボックス 203">
                  <a:extLst>
                    <a:ext uri="{FF2B5EF4-FFF2-40B4-BE49-F238E27FC236}">
                      <a16:creationId xmlns:a16="http://schemas.microsoft.com/office/drawing/2014/main" id="{F3C2FB0E-4FB4-4BC3-151A-4893E6483667}"/>
                    </a:ext>
                  </a:extLst>
                </p:cNvPr>
                <p:cNvSpPr txBox="1"/>
                <p:nvPr/>
              </p:nvSpPr>
              <p:spPr>
                <a:xfrm>
                  <a:off x="1224318" y="9811718"/>
                  <a:ext cx="5868631" cy="442429"/>
                </a:xfrm>
                <a:prstGeom prst="rect">
                  <a:avLst/>
                </a:prstGeom>
                <a:noFill/>
              </p:spPr>
              <p:txBody>
                <a:bodyPr wrap="square" lIns="0" tIns="0" rIns="0" bIns="0" rtlCol="0">
                  <a:spAutoFit/>
                </a:bodyPr>
                <a:lstStyle/>
                <a:p>
                  <a:pPr>
                    <a:lnSpc>
                      <a:spcPts val="1800"/>
                    </a:lnSpc>
                  </a:pPr>
                  <a:r>
                    <a:rPr lang="ja-JP" altLang="en-US" sz="900" dirty="0">
                      <a:latin typeface="+mj-ea"/>
                      <a:ea typeface="+mj-ea"/>
                    </a:rPr>
                    <a:t>自分や周りの人のことで困っていたり</a:t>
                  </a:r>
                  <a:r>
                    <a:rPr lang="en-US" altLang="ja-JP" sz="900" dirty="0">
                      <a:latin typeface="+mj-ea"/>
                      <a:ea typeface="+mj-ea"/>
                    </a:rPr>
                    <a:t>､</a:t>
                  </a:r>
                  <a:r>
                    <a:rPr lang="ja-JP" altLang="en-US" sz="900" dirty="0">
                      <a:latin typeface="+mj-ea"/>
                      <a:ea typeface="+mj-ea"/>
                    </a:rPr>
                    <a:t>悩んでいることがあったら</a:t>
                  </a:r>
                  <a:endParaRPr lang="en-US" altLang="ja-JP" sz="900" dirty="0">
                    <a:latin typeface="+mj-ea"/>
                    <a:ea typeface="+mj-ea"/>
                  </a:endParaRPr>
                </a:p>
                <a:p>
                  <a:pPr>
                    <a:lnSpc>
                      <a:spcPts val="1800"/>
                    </a:lnSpc>
                  </a:pPr>
                  <a:r>
                    <a:rPr lang="ja-JP" altLang="en-US" sz="900" dirty="0">
                      <a:latin typeface="+mj-ea"/>
                      <a:ea typeface="+mj-ea"/>
                    </a:rPr>
                    <a:t>一人で抱え込まず相談してください。依存症の相談機関一覧のページへ</a:t>
                  </a:r>
                </a:p>
              </p:txBody>
            </p:sp>
            <p:sp>
              <p:nvSpPr>
                <p:cNvPr id="205" name="テキスト ボックス 204">
                  <a:extLst>
                    <a:ext uri="{FF2B5EF4-FFF2-40B4-BE49-F238E27FC236}">
                      <a16:creationId xmlns:a16="http://schemas.microsoft.com/office/drawing/2014/main" id="{7FF626AA-FBA4-CC51-67D0-0C6CC67485DA}"/>
                    </a:ext>
                  </a:extLst>
                </p:cNvPr>
                <p:cNvSpPr txBox="1"/>
                <p:nvPr/>
              </p:nvSpPr>
              <p:spPr>
                <a:xfrm>
                  <a:off x="1195037" y="9786089"/>
                  <a:ext cx="327940"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じぶん</a:t>
                  </a:r>
                </a:p>
              </p:txBody>
            </p:sp>
            <p:sp>
              <p:nvSpPr>
                <p:cNvPr id="206" name="テキスト ボックス 205">
                  <a:extLst>
                    <a:ext uri="{FF2B5EF4-FFF2-40B4-BE49-F238E27FC236}">
                      <a16:creationId xmlns:a16="http://schemas.microsoft.com/office/drawing/2014/main" id="{E432E4F6-5D23-EE82-033D-4E2684067BE1}"/>
                    </a:ext>
                  </a:extLst>
                </p:cNvPr>
                <p:cNvSpPr txBox="1"/>
                <p:nvPr/>
              </p:nvSpPr>
              <p:spPr>
                <a:xfrm>
                  <a:off x="1532782" y="9785983"/>
                  <a:ext cx="18195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まわ</a:t>
                  </a:r>
                </a:p>
              </p:txBody>
            </p:sp>
            <p:sp>
              <p:nvSpPr>
                <p:cNvPr id="207" name="テキスト ボックス 206">
                  <a:extLst>
                    <a:ext uri="{FF2B5EF4-FFF2-40B4-BE49-F238E27FC236}">
                      <a16:creationId xmlns:a16="http://schemas.microsoft.com/office/drawing/2014/main" id="{4796F7AB-813F-AF6D-A058-BF13917E62CA}"/>
                    </a:ext>
                  </a:extLst>
                </p:cNvPr>
                <p:cNvSpPr txBox="1"/>
                <p:nvPr/>
              </p:nvSpPr>
              <p:spPr>
                <a:xfrm>
                  <a:off x="1889591" y="9785983"/>
                  <a:ext cx="18195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ひと</a:t>
                  </a:r>
                </a:p>
              </p:txBody>
            </p:sp>
            <p:sp>
              <p:nvSpPr>
                <p:cNvPr id="208" name="テキスト ボックス 207">
                  <a:extLst>
                    <a:ext uri="{FF2B5EF4-FFF2-40B4-BE49-F238E27FC236}">
                      <a16:creationId xmlns:a16="http://schemas.microsoft.com/office/drawing/2014/main" id="{1E6463CE-425F-C4E6-EFF5-719D3D66B819}"/>
                    </a:ext>
                  </a:extLst>
                </p:cNvPr>
                <p:cNvSpPr txBox="1"/>
                <p:nvPr/>
              </p:nvSpPr>
              <p:spPr>
                <a:xfrm>
                  <a:off x="1233815" y="10010819"/>
                  <a:ext cx="238319"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ひとり</a:t>
                  </a:r>
                </a:p>
              </p:txBody>
            </p:sp>
            <p:sp>
              <p:nvSpPr>
                <p:cNvPr id="209" name="テキスト ボックス 208">
                  <a:extLst>
                    <a:ext uri="{FF2B5EF4-FFF2-40B4-BE49-F238E27FC236}">
                      <a16:creationId xmlns:a16="http://schemas.microsoft.com/office/drawing/2014/main" id="{9465C7D4-087A-36F9-3EA6-29D1E794752C}"/>
                    </a:ext>
                  </a:extLst>
                </p:cNvPr>
                <p:cNvSpPr txBox="1"/>
                <p:nvPr/>
              </p:nvSpPr>
              <p:spPr>
                <a:xfrm>
                  <a:off x="1536115" y="10018816"/>
                  <a:ext cx="18195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かか</a:t>
                  </a:r>
                </a:p>
              </p:txBody>
            </p:sp>
            <p:sp>
              <p:nvSpPr>
                <p:cNvPr id="210" name="テキスト ボックス 209">
                  <a:extLst>
                    <a:ext uri="{FF2B5EF4-FFF2-40B4-BE49-F238E27FC236}">
                      <a16:creationId xmlns:a16="http://schemas.microsoft.com/office/drawing/2014/main" id="{4F11D6E6-23BC-FFA7-20DC-FDA02AD10EB9}"/>
                    </a:ext>
                  </a:extLst>
                </p:cNvPr>
                <p:cNvSpPr txBox="1"/>
                <p:nvPr/>
              </p:nvSpPr>
              <p:spPr>
                <a:xfrm>
                  <a:off x="2131574" y="10010819"/>
                  <a:ext cx="273765"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そうだん</a:t>
                  </a:r>
                </a:p>
              </p:txBody>
            </p:sp>
            <p:sp>
              <p:nvSpPr>
                <p:cNvPr id="211" name="テキスト ボックス 210">
                  <a:extLst>
                    <a:ext uri="{FF2B5EF4-FFF2-40B4-BE49-F238E27FC236}">
                      <a16:creationId xmlns:a16="http://schemas.microsoft.com/office/drawing/2014/main" id="{4F674146-4702-33DD-A89B-A854C2360075}"/>
                    </a:ext>
                  </a:extLst>
                </p:cNvPr>
                <p:cNvSpPr txBox="1"/>
                <p:nvPr/>
              </p:nvSpPr>
              <p:spPr>
                <a:xfrm>
                  <a:off x="1706997" y="10014596"/>
                  <a:ext cx="273765"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こ</a:t>
                  </a:r>
                </a:p>
              </p:txBody>
            </p:sp>
            <p:sp>
              <p:nvSpPr>
                <p:cNvPr id="212" name="テキスト ボックス 211">
                  <a:extLst>
                    <a:ext uri="{FF2B5EF4-FFF2-40B4-BE49-F238E27FC236}">
                      <a16:creationId xmlns:a16="http://schemas.microsoft.com/office/drawing/2014/main" id="{A2F9A365-9945-99D4-14A2-1FC8E5CDD4DA}"/>
                    </a:ext>
                  </a:extLst>
                </p:cNvPr>
                <p:cNvSpPr txBox="1"/>
                <p:nvPr/>
              </p:nvSpPr>
              <p:spPr>
                <a:xfrm>
                  <a:off x="3136543" y="10010819"/>
                  <a:ext cx="432049"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いぞんしょう</a:t>
                  </a:r>
                </a:p>
              </p:txBody>
            </p:sp>
            <p:sp>
              <p:nvSpPr>
                <p:cNvPr id="213" name="テキスト ボックス 212">
                  <a:extLst>
                    <a:ext uri="{FF2B5EF4-FFF2-40B4-BE49-F238E27FC236}">
                      <a16:creationId xmlns:a16="http://schemas.microsoft.com/office/drawing/2014/main" id="{574A45A0-527E-D842-69B5-2B7140E70693}"/>
                    </a:ext>
                  </a:extLst>
                </p:cNvPr>
                <p:cNvSpPr txBox="1"/>
                <p:nvPr/>
              </p:nvSpPr>
              <p:spPr>
                <a:xfrm>
                  <a:off x="3597037" y="10012065"/>
                  <a:ext cx="501478"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そうだんきかん</a:t>
                  </a:r>
                </a:p>
              </p:txBody>
            </p:sp>
            <p:sp>
              <p:nvSpPr>
                <p:cNvPr id="214" name="テキスト ボックス 213">
                  <a:extLst>
                    <a:ext uri="{FF2B5EF4-FFF2-40B4-BE49-F238E27FC236}">
                      <a16:creationId xmlns:a16="http://schemas.microsoft.com/office/drawing/2014/main" id="{406BBE04-1AE8-3B3E-2F42-E27D8F9F05AF}"/>
                    </a:ext>
                  </a:extLst>
                </p:cNvPr>
                <p:cNvSpPr txBox="1"/>
                <p:nvPr/>
              </p:nvSpPr>
              <p:spPr>
                <a:xfrm>
                  <a:off x="4065611" y="10018553"/>
                  <a:ext cx="32230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いちらん</a:t>
                  </a:r>
                </a:p>
              </p:txBody>
            </p:sp>
            <p:sp>
              <p:nvSpPr>
                <p:cNvPr id="215" name="テキスト ボックス 214">
                  <a:extLst>
                    <a:ext uri="{FF2B5EF4-FFF2-40B4-BE49-F238E27FC236}">
                      <a16:creationId xmlns:a16="http://schemas.microsoft.com/office/drawing/2014/main" id="{558BE605-57E1-0AD3-14F5-A8BC8F35EE1E}"/>
                    </a:ext>
                  </a:extLst>
                </p:cNvPr>
                <p:cNvSpPr txBox="1"/>
                <p:nvPr/>
              </p:nvSpPr>
              <p:spPr>
                <a:xfrm>
                  <a:off x="2454382" y="9785877"/>
                  <a:ext cx="18195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こま</a:t>
                  </a:r>
                </a:p>
              </p:txBody>
            </p:sp>
            <p:sp>
              <p:nvSpPr>
                <p:cNvPr id="216" name="テキスト ボックス 215">
                  <a:extLst>
                    <a:ext uri="{FF2B5EF4-FFF2-40B4-BE49-F238E27FC236}">
                      <a16:creationId xmlns:a16="http://schemas.microsoft.com/office/drawing/2014/main" id="{E7CFE4F4-E105-9984-5183-B3AA15CC6579}"/>
                    </a:ext>
                  </a:extLst>
                </p:cNvPr>
                <p:cNvSpPr txBox="1"/>
                <p:nvPr/>
              </p:nvSpPr>
              <p:spPr>
                <a:xfrm>
                  <a:off x="3198918" y="9785877"/>
                  <a:ext cx="181956" cy="89768"/>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ts val="700"/>
                    </a:lnSpc>
                  </a:pPr>
                  <a:r>
                    <a:rPr lang="ja-JP" altLang="en-US" sz="500" b="0" dirty="0"/>
                    <a:t>なや</a:t>
                  </a:r>
                </a:p>
              </p:txBody>
            </p:sp>
          </p:grpSp>
          <p:sp>
            <p:nvSpPr>
              <p:cNvPr id="203" name="矢印: 右 202">
                <a:extLst>
                  <a:ext uri="{FF2B5EF4-FFF2-40B4-BE49-F238E27FC236}">
                    <a16:creationId xmlns:a16="http://schemas.microsoft.com/office/drawing/2014/main" id="{09EC2A4E-DC53-ED9E-15AE-4A403D24973F}"/>
                  </a:ext>
                </a:extLst>
              </p:cNvPr>
              <p:cNvSpPr/>
              <p:nvPr/>
            </p:nvSpPr>
            <p:spPr>
              <a:xfrm rot="10800000">
                <a:off x="1020510" y="9822533"/>
                <a:ext cx="139827" cy="491917"/>
              </a:xfrm>
              <a:prstGeom prst="rightArrow">
                <a:avLst>
                  <a:gd name="adj1" fmla="val 50000"/>
                  <a:gd name="adj2" fmla="val 70579"/>
                </a:avLst>
              </a:prstGeom>
              <a:solidFill>
                <a:srgbClr val="C0DB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21" name="図 220">
              <a:extLst>
                <a:ext uri="{FF2B5EF4-FFF2-40B4-BE49-F238E27FC236}">
                  <a16:creationId xmlns:a16="http://schemas.microsoft.com/office/drawing/2014/main" id="{BD78DC01-134E-796F-A902-667288EA01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413" y="9914680"/>
              <a:ext cx="499899" cy="497186"/>
            </a:xfrm>
            <a:prstGeom prst="rect">
              <a:avLst/>
            </a:prstGeom>
          </p:spPr>
        </p:pic>
      </p:grpSp>
      <p:sp>
        <p:nvSpPr>
          <p:cNvPr id="198" name="四角形: 角を丸くする 197"/>
          <p:cNvSpPr/>
          <p:nvPr/>
        </p:nvSpPr>
        <p:spPr>
          <a:xfrm>
            <a:off x="472495" y="1167059"/>
            <a:ext cx="268541" cy="406364"/>
          </a:xfrm>
          <a:prstGeom prst="roundRect">
            <a:avLst/>
          </a:prstGeom>
          <a:solidFill>
            <a:srgbClr val="005BAB"/>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１</a:t>
            </a:r>
            <a:endParaRPr lang="en-US" altLang="ja-JP" sz="1400" b="1" dirty="0">
              <a:solidFill>
                <a:schemeClr val="bg1"/>
              </a:solidFill>
            </a:endParaRPr>
          </a:p>
        </p:txBody>
      </p:sp>
      <p:sp>
        <p:nvSpPr>
          <p:cNvPr id="15" name="テキスト ボックス 14">
            <a:extLst>
              <a:ext uri="{FF2B5EF4-FFF2-40B4-BE49-F238E27FC236}">
                <a16:creationId xmlns:a16="http://schemas.microsoft.com/office/drawing/2014/main" id="{3C3987D8-4F65-6AEC-634D-EE63D281D26F}"/>
              </a:ext>
            </a:extLst>
          </p:cNvPr>
          <p:cNvSpPr txBox="1"/>
          <p:nvPr/>
        </p:nvSpPr>
        <p:spPr>
          <a:xfrm>
            <a:off x="6163302" y="1787247"/>
            <a:ext cx="269304" cy="161583"/>
          </a:xfrm>
          <a:prstGeom prst="rect">
            <a:avLst/>
          </a:prstGeom>
          <a:solidFill>
            <a:srgbClr val="005BAB"/>
          </a:solidFill>
        </p:spPr>
        <p:txBody>
          <a:bodyPr wrap="none" lIns="0" tIns="0" rIns="0" bIns="0" rtlCol="0">
            <a:spAutoFit/>
          </a:bodyPr>
          <a:lstStyle/>
          <a:p>
            <a:pPr algn="l"/>
            <a:r>
              <a:rPr kumimoji="1" lang="ja-JP" altLang="en-US" sz="1050" b="1" dirty="0">
                <a:solidFill>
                  <a:schemeClr val="bg1"/>
                </a:solidFill>
                <a:latin typeface="+mj-ea"/>
                <a:ea typeface="+mj-ea"/>
              </a:rPr>
              <a:t>回答</a:t>
            </a:r>
          </a:p>
        </p:txBody>
      </p:sp>
      <p:sp>
        <p:nvSpPr>
          <p:cNvPr id="6" name="楕円 5">
            <a:extLst>
              <a:ext uri="{FF2B5EF4-FFF2-40B4-BE49-F238E27FC236}">
                <a16:creationId xmlns:a16="http://schemas.microsoft.com/office/drawing/2014/main" id="{478F3B72-5FC9-D20D-3A2A-E7B8A4DA6522}"/>
              </a:ext>
            </a:extLst>
          </p:cNvPr>
          <p:cNvSpPr/>
          <p:nvPr/>
        </p:nvSpPr>
        <p:spPr>
          <a:xfrm>
            <a:off x="5528860" y="1218051"/>
            <a:ext cx="108000" cy="108000"/>
          </a:xfrm>
          <a:prstGeom prst="ellipse">
            <a:avLst/>
          </a:prstGeom>
          <a:noFill/>
          <a:ln w="19050">
            <a:solidFill>
              <a:srgbClr val="005B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E2DCB180-9C53-566E-1A97-954BB3DE9AED}"/>
              </a:ext>
            </a:extLst>
          </p:cNvPr>
          <p:cNvSpPr/>
          <p:nvPr/>
        </p:nvSpPr>
        <p:spPr>
          <a:xfrm>
            <a:off x="467469" y="7825574"/>
            <a:ext cx="6626225" cy="1836834"/>
          </a:xfrm>
          <a:prstGeom prst="roundRect">
            <a:avLst>
              <a:gd name="adj" fmla="val 6802"/>
            </a:avLst>
          </a:prstGeom>
          <a:ln w="12700">
            <a:solidFill>
              <a:schemeClr val="tx1">
                <a:lumMod val="50000"/>
                <a:lumOff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F603F21A-3751-4368-A282-B8BF19127330}"/>
              </a:ext>
            </a:extLst>
          </p:cNvPr>
          <p:cNvGrpSpPr/>
          <p:nvPr/>
        </p:nvGrpSpPr>
        <p:grpSpPr>
          <a:xfrm>
            <a:off x="816464" y="7365101"/>
            <a:ext cx="6498881" cy="266632"/>
            <a:chOff x="573993" y="1094081"/>
            <a:chExt cx="6498881" cy="266632"/>
          </a:xfrm>
        </p:grpSpPr>
        <p:sp>
          <p:nvSpPr>
            <p:cNvPr id="20" name="テキスト ボックス 19">
              <a:extLst>
                <a:ext uri="{FF2B5EF4-FFF2-40B4-BE49-F238E27FC236}">
                  <a16:creationId xmlns:a16="http://schemas.microsoft.com/office/drawing/2014/main" id="{688F4ED9-C04D-8EAF-714B-693F7A6E41A1}"/>
                </a:ext>
              </a:extLst>
            </p:cNvPr>
            <p:cNvSpPr txBox="1"/>
            <p:nvPr/>
          </p:nvSpPr>
          <p:spPr>
            <a:xfrm>
              <a:off x="592514" y="1141422"/>
              <a:ext cx="6480360" cy="219291"/>
            </a:xfrm>
            <a:prstGeom prst="rect">
              <a:avLst/>
            </a:prstGeom>
            <a:noFill/>
          </p:spPr>
          <p:txBody>
            <a:bodyPr wrap="square" lIns="0" tIns="0" rIns="0" bIns="0" rtlCol="0">
              <a:spAutoFit/>
            </a:bodyPr>
            <a:lstStyle/>
            <a:p>
              <a:pPr>
                <a:lnSpc>
                  <a:spcPts val="1800"/>
                </a:lnSpc>
              </a:pPr>
              <a:r>
                <a:rPr lang="ja-JP" altLang="en-US" sz="1200" b="1" dirty="0">
                  <a:solidFill>
                    <a:srgbClr val="005BAB"/>
                  </a:solidFill>
                  <a:latin typeface="+mj-ea"/>
                  <a:ea typeface="+mj-ea"/>
                </a:rPr>
                <a:t>思ったことや、感じたことなど、感想を書きましょう</a:t>
              </a:r>
              <a:r>
                <a:rPr lang="en-US" altLang="ja-JP" sz="1200" b="1" dirty="0">
                  <a:solidFill>
                    <a:srgbClr val="005BAB"/>
                  </a:solidFill>
                  <a:latin typeface="+mj-ea"/>
                  <a:ea typeface="+mj-ea"/>
                </a:rPr>
                <a:t>｡</a:t>
              </a:r>
              <a:endParaRPr lang="ja-JP" altLang="en-US" sz="1200" b="1" dirty="0">
                <a:solidFill>
                  <a:srgbClr val="005BAB"/>
                </a:solidFill>
                <a:latin typeface="+mj-ea"/>
                <a:ea typeface="+mj-ea"/>
              </a:endParaRPr>
            </a:p>
          </p:txBody>
        </p:sp>
        <p:sp>
          <p:nvSpPr>
            <p:cNvPr id="22" name="テキスト ボックス 21">
              <a:extLst>
                <a:ext uri="{FF2B5EF4-FFF2-40B4-BE49-F238E27FC236}">
                  <a16:creationId xmlns:a16="http://schemas.microsoft.com/office/drawing/2014/main" id="{CBE836C1-220B-54B4-DEDB-E7331F16452B}"/>
                </a:ext>
              </a:extLst>
            </p:cNvPr>
            <p:cNvSpPr txBox="1"/>
            <p:nvPr/>
          </p:nvSpPr>
          <p:spPr>
            <a:xfrm>
              <a:off x="573993" y="1094081"/>
              <a:ext cx="18991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おも</a:t>
              </a:r>
            </a:p>
          </p:txBody>
        </p:sp>
        <p:sp>
          <p:nvSpPr>
            <p:cNvPr id="24" name="テキスト ボックス 23">
              <a:extLst>
                <a:ext uri="{FF2B5EF4-FFF2-40B4-BE49-F238E27FC236}">
                  <a16:creationId xmlns:a16="http://schemas.microsoft.com/office/drawing/2014/main" id="{3156DB8C-62A4-ED6A-2BC5-39E798F5D535}"/>
                </a:ext>
              </a:extLst>
            </p:cNvPr>
            <p:cNvSpPr txBox="1"/>
            <p:nvPr/>
          </p:nvSpPr>
          <p:spPr>
            <a:xfrm>
              <a:off x="1638323" y="1094127"/>
              <a:ext cx="18991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かん</a:t>
              </a:r>
            </a:p>
          </p:txBody>
        </p:sp>
        <p:sp>
          <p:nvSpPr>
            <p:cNvPr id="28" name="テキスト ボックス 27">
              <a:extLst>
                <a:ext uri="{FF2B5EF4-FFF2-40B4-BE49-F238E27FC236}">
                  <a16:creationId xmlns:a16="http://schemas.microsoft.com/office/drawing/2014/main" id="{B148242E-2F6B-E79A-C629-60AD7E5869EF}"/>
                </a:ext>
              </a:extLst>
            </p:cNvPr>
            <p:cNvSpPr txBox="1"/>
            <p:nvPr/>
          </p:nvSpPr>
          <p:spPr>
            <a:xfrm>
              <a:off x="2883401" y="1094081"/>
              <a:ext cx="288000"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500" b="0" dirty="0"/>
                <a:t>かんそう</a:t>
              </a:r>
            </a:p>
          </p:txBody>
        </p:sp>
      </p:grpSp>
      <p:sp>
        <p:nvSpPr>
          <p:cNvPr id="33" name="四角形: 角を丸くする 32">
            <a:extLst>
              <a:ext uri="{FF2B5EF4-FFF2-40B4-BE49-F238E27FC236}">
                <a16:creationId xmlns:a16="http://schemas.microsoft.com/office/drawing/2014/main" id="{05EAEB5F-49E1-C7E7-F77A-0F70549D8B77}"/>
              </a:ext>
            </a:extLst>
          </p:cNvPr>
          <p:cNvSpPr/>
          <p:nvPr/>
        </p:nvSpPr>
        <p:spPr>
          <a:xfrm>
            <a:off x="472495" y="7322311"/>
            <a:ext cx="268541" cy="406364"/>
          </a:xfrm>
          <a:prstGeom prst="roundRect">
            <a:avLst/>
          </a:prstGeom>
          <a:solidFill>
            <a:srgbClr val="005BAB"/>
          </a:solidFill>
          <a:ln w="952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bg1"/>
                </a:solidFill>
              </a:rPr>
              <a:t>2</a:t>
            </a:r>
          </a:p>
        </p:txBody>
      </p:sp>
      <p:pic>
        <p:nvPicPr>
          <p:cNvPr id="87" name="グラフィックス 86">
            <a:extLst>
              <a:ext uri="{FF2B5EF4-FFF2-40B4-BE49-F238E27FC236}">
                <a16:creationId xmlns:a16="http://schemas.microsoft.com/office/drawing/2014/main" id="{DA53BAA9-79AE-C480-5533-32AB2D5D7C92}"/>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4524875" y="-16254"/>
            <a:ext cx="3034800" cy="341754"/>
          </a:xfrm>
          <a:prstGeom prst="rect">
            <a:avLst/>
          </a:prstGeom>
        </p:spPr>
      </p:pic>
      <p:sp>
        <p:nvSpPr>
          <p:cNvPr id="94" name="正方形/長方形 93">
            <a:extLst>
              <a:ext uri="{FF2B5EF4-FFF2-40B4-BE49-F238E27FC236}">
                <a16:creationId xmlns:a16="http://schemas.microsoft.com/office/drawing/2014/main" id="{1C8CE09F-0F7A-786C-2319-4D9132259704}"/>
              </a:ext>
            </a:extLst>
          </p:cNvPr>
          <p:cNvSpPr/>
          <p:nvPr/>
        </p:nvSpPr>
        <p:spPr>
          <a:xfrm>
            <a:off x="2880" y="-16255"/>
            <a:ext cx="4678984" cy="540898"/>
          </a:xfrm>
          <a:prstGeom prst="rect">
            <a:avLst/>
          </a:prstGeom>
          <a:solidFill>
            <a:srgbClr val="005BA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220" dirty="0"/>
          </a:p>
        </p:txBody>
      </p:sp>
      <p:grpSp>
        <p:nvGrpSpPr>
          <p:cNvPr id="96" name="グループ化 95">
            <a:extLst>
              <a:ext uri="{FF2B5EF4-FFF2-40B4-BE49-F238E27FC236}">
                <a16:creationId xmlns:a16="http://schemas.microsoft.com/office/drawing/2014/main" id="{07CA675E-624B-BE9F-6B77-372D1361EBD8}"/>
              </a:ext>
            </a:extLst>
          </p:cNvPr>
          <p:cNvGrpSpPr/>
          <p:nvPr/>
        </p:nvGrpSpPr>
        <p:grpSpPr>
          <a:xfrm>
            <a:off x="223112" y="130221"/>
            <a:ext cx="2691237" cy="312233"/>
            <a:chOff x="223112" y="85771"/>
            <a:chExt cx="2691237" cy="312233"/>
          </a:xfrm>
        </p:grpSpPr>
        <p:sp>
          <p:nvSpPr>
            <p:cNvPr id="217" name="テキスト ボックス 216">
              <a:extLst>
                <a:ext uri="{FF2B5EF4-FFF2-40B4-BE49-F238E27FC236}">
                  <a16:creationId xmlns:a16="http://schemas.microsoft.com/office/drawing/2014/main" id="{EA554C91-B87A-64B0-5A2F-EAC68D12416C}"/>
                </a:ext>
              </a:extLst>
            </p:cNvPr>
            <p:cNvSpPr txBox="1"/>
            <p:nvPr/>
          </p:nvSpPr>
          <p:spPr>
            <a:xfrm>
              <a:off x="223112" y="151783"/>
              <a:ext cx="1459947" cy="246221"/>
            </a:xfrm>
            <a:prstGeom prst="rect">
              <a:avLst/>
            </a:prstGeom>
            <a:solidFill>
              <a:srgbClr val="005BAB"/>
            </a:solidFill>
          </p:spPr>
          <p:txBody>
            <a:bodyPr wrap="square" lIns="0" tIns="0" rIns="0" bIns="0" rtlCol="0">
              <a:spAutoFit/>
            </a:bodyPr>
            <a:lstStyle/>
            <a:p>
              <a:pPr algn="l"/>
              <a:r>
                <a:rPr lang="ja-JP" altLang="en-US" sz="1600" b="1" dirty="0">
                  <a:solidFill>
                    <a:schemeClr val="bg1"/>
                  </a:solidFill>
                  <a:latin typeface="+mj-ea"/>
                  <a:ea typeface="+mj-ea"/>
                </a:rPr>
                <a:t>依存症</a:t>
              </a:r>
              <a:r>
                <a:rPr lang="ja-JP" altLang="en-US" sz="1000" b="1" dirty="0">
                  <a:solidFill>
                    <a:schemeClr val="bg1"/>
                  </a:solidFill>
                  <a:latin typeface="+mj-ea"/>
                  <a:ea typeface="+mj-ea"/>
                </a:rPr>
                <a:t>のことを</a:t>
              </a:r>
              <a:endParaRPr lang="ja-JP" altLang="en-US" sz="1100" b="1" dirty="0">
                <a:solidFill>
                  <a:schemeClr val="bg1"/>
                </a:solidFill>
                <a:latin typeface="+mj-ea"/>
                <a:ea typeface="+mj-ea"/>
              </a:endParaRPr>
            </a:p>
          </p:txBody>
        </p:sp>
        <p:sp>
          <p:nvSpPr>
            <p:cNvPr id="218" name="テキスト ボックス 217">
              <a:extLst>
                <a:ext uri="{FF2B5EF4-FFF2-40B4-BE49-F238E27FC236}">
                  <a16:creationId xmlns:a16="http://schemas.microsoft.com/office/drawing/2014/main" id="{99F25A16-A968-F95D-1216-DF5AC2E626F9}"/>
                </a:ext>
              </a:extLst>
            </p:cNvPr>
            <p:cNvSpPr txBox="1"/>
            <p:nvPr/>
          </p:nvSpPr>
          <p:spPr>
            <a:xfrm>
              <a:off x="1347533" y="151783"/>
              <a:ext cx="826699" cy="246221"/>
            </a:xfrm>
            <a:prstGeom prst="rect">
              <a:avLst/>
            </a:prstGeom>
            <a:solidFill>
              <a:srgbClr val="005BAB"/>
            </a:solidFill>
          </p:spPr>
          <p:txBody>
            <a:bodyPr wrap="square" lIns="0" tIns="0" rIns="0" bIns="0" rtlCol="0">
              <a:spAutoFit/>
            </a:bodyPr>
            <a:lstStyle/>
            <a:p>
              <a:pPr algn="l"/>
              <a:r>
                <a:rPr lang="ja-JP" altLang="en-US" sz="1600" b="1" dirty="0">
                  <a:solidFill>
                    <a:schemeClr val="bg1"/>
                  </a:solidFill>
                  <a:latin typeface="+mj-ea"/>
                  <a:ea typeface="+mj-ea"/>
                </a:rPr>
                <a:t>学</a:t>
              </a:r>
              <a:r>
                <a:rPr lang="ja-JP" altLang="en-US" sz="1000" b="1" dirty="0">
                  <a:solidFill>
                    <a:schemeClr val="bg1"/>
                  </a:solidFill>
                  <a:latin typeface="+mj-ea"/>
                  <a:ea typeface="+mj-ea"/>
                </a:rPr>
                <a:t>ぼう！</a:t>
              </a:r>
              <a:endParaRPr lang="ja-JP" altLang="en-US" sz="1100" b="1" dirty="0">
                <a:solidFill>
                  <a:schemeClr val="bg1"/>
                </a:solidFill>
                <a:latin typeface="+mj-ea"/>
                <a:ea typeface="+mj-ea"/>
              </a:endParaRPr>
            </a:p>
          </p:txBody>
        </p:sp>
        <p:pic>
          <p:nvPicPr>
            <p:cNvPr id="222" name="グラフィックス 221">
              <a:extLst>
                <a:ext uri="{FF2B5EF4-FFF2-40B4-BE49-F238E27FC236}">
                  <a16:creationId xmlns:a16="http://schemas.microsoft.com/office/drawing/2014/main" id="{8C40F370-A0C6-48DB-20B2-20B0F6EDFD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48259" y="85771"/>
              <a:ext cx="297623" cy="297623"/>
            </a:xfrm>
            <a:prstGeom prst="rect">
              <a:avLst/>
            </a:prstGeom>
          </p:spPr>
        </p:pic>
        <p:pic>
          <p:nvPicPr>
            <p:cNvPr id="223" name="グラフィックス 222">
              <a:extLst>
                <a:ext uri="{FF2B5EF4-FFF2-40B4-BE49-F238E27FC236}">
                  <a16:creationId xmlns:a16="http://schemas.microsoft.com/office/drawing/2014/main" id="{148A913D-8EC3-6A43-172E-8F7B4FF8FAE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288742" y="85771"/>
              <a:ext cx="297623" cy="297623"/>
            </a:xfrm>
            <a:prstGeom prst="rect">
              <a:avLst/>
            </a:prstGeom>
          </p:spPr>
        </p:pic>
        <p:pic>
          <p:nvPicPr>
            <p:cNvPr id="224" name="グラフィックス 223">
              <a:extLst>
                <a:ext uri="{FF2B5EF4-FFF2-40B4-BE49-F238E27FC236}">
                  <a16:creationId xmlns:a16="http://schemas.microsoft.com/office/drawing/2014/main" id="{AAC4C050-7217-D788-EF3B-472BC0C8B65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616726" y="85771"/>
              <a:ext cx="297623" cy="297623"/>
            </a:xfrm>
            <a:prstGeom prst="rect">
              <a:avLst/>
            </a:prstGeom>
          </p:spPr>
        </p:pic>
      </p:grpSp>
      <p:sp>
        <p:nvSpPr>
          <p:cNvPr id="98" name="正方形/長方形 41">
            <a:extLst>
              <a:ext uri="{FF2B5EF4-FFF2-40B4-BE49-F238E27FC236}">
                <a16:creationId xmlns:a16="http://schemas.microsoft.com/office/drawing/2014/main" id="{9BF1EBB6-3951-F65F-08ED-EC4760B253E1}"/>
              </a:ext>
            </a:extLst>
          </p:cNvPr>
          <p:cNvSpPr/>
          <p:nvPr/>
        </p:nvSpPr>
        <p:spPr bwMode="white">
          <a:xfrm>
            <a:off x="2987749" y="222168"/>
            <a:ext cx="4571926" cy="332154"/>
          </a:xfrm>
          <a:custGeom>
            <a:avLst/>
            <a:gdLst>
              <a:gd name="connsiteX0" fmla="*/ 0 w 6409789"/>
              <a:gd name="connsiteY0" fmla="*/ 0 h 445289"/>
              <a:gd name="connsiteX1" fmla="*/ 6409789 w 6409789"/>
              <a:gd name="connsiteY1" fmla="*/ 0 h 445289"/>
              <a:gd name="connsiteX2" fmla="*/ 6409789 w 6409789"/>
              <a:gd name="connsiteY2" fmla="*/ 445289 h 445289"/>
              <a:gd name="connsiteX3" fmla="*/ 0 w 6409789"/>
              <a:gd name="connsiteY3" fmla="*/ 445289 h 445289"/>
              <a:gd name="connsiteX4" fmla="*/ 0 w 6409789"/>
              <a:gd name="connsiteY4" fmla="*/ 0 h 445289"/>
              <a:gd name="connsiteX0" fmla="*/ 214312 w 6409789"/>
              <a:gd name="connsiteY0" fmla="*/ 0 h 445289"/>
              <a:gd name="connsiteX1" fmla="*/ 6409789 w 6409789"/>
              <a:gd name="connsiteY1" fmla="*/ 0 h 445289"/>
              <a:gd name="connsiteX2" fmla="*/ 6409789 w 6409789"/>
              <a:gd name="connsiteY2" fmla="*/ 445289 h 445289"/>
              <a:gd name="connsiteX3" fmla="*/ 0 w 6409789"/>
              <a:gd name="connsiteY3" fmla="*/ 445289 h 445289"/>
              <a:gd name="connsiteX4" fmla="*/ 214312 w 6409789"/>
              <a:gd name="connsiteY4" fmla="*/ 0 h 4452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9789" h="445289">
                <a:moveTo>
                  <a:pt x="214312" y="0"/>
                </a:moveTo>
                <a:lnTo>
                  <a:pt x="6409789" y="0"/>
                </a:lnTo>
                <a:lnTo>
                  <a:pt x="6409789" y="445289"/>
                </a:lnTo>
                <a:lnTo>
                  <a:pt x="0" y="445289"/>
                </a:lnTo>
                <a:lnTo>
                  <a:pt x="214312" y="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220"/>
          </a:p>
        </p:txBody>
      </p:sp>
      <p:sp>
        <p:nvSpPr>
          <p:cNvPr id="110" name="テキスト ボックス 109">
            <a:extLst>
              <a:ext uri="{FF2B5EF4-FFF2-40B4-BE49-F238E27FC236}">
                <a16:creationId xmlns:a16="http://schemas.microsoft.com/office/drawing/2014/main" id="{3FFFF826-1922-8C14-C625-193029B1CD4A}"/>
              </a:ext>
            </a:extLst>
          </p:cNvPr>
          <p:cNvSpPr txBox="1"/>
          <p:nvPr/>
        </p:nvSpPr>
        <p:spPr>
          <a:xfrm>
            <a:off x="3204978" y="412397"/>
            <a:ext cx="2880519" cy="123111"/>
          </a:xfrm>
          <a:prstGeom prst="rect">
            <a:avLst/>
          </a:prstGeom>
          <a:noFill/>
        </p:spPr>
        <p:txBody>
          <a:bodyPr wrap="square" lIns="0" tIns="0" rIns="0" bIns="0" rtlCol="0">
            <a:spAutoFit/>
          </a:bodyPr>
          <a:lstStyle/>
          <a:p>
            <a:pPr algn="l"/>
            <a:r>
              <a:rPr lang="ja-JP" altLang="en-US" sz="800" dirty="0">
                <a:latin typeface="+mj-ea"/>
                <a:ea typeface="+mj-ea"/>
              </a:rPr>
              <a:t>実施日　　月　　日</a:t>
            </a:r>
            <a:r>
              <a:rPr lang="en-US" altLang="ja-JP" sz="800" dirty="0">
                <a:latin typeface="+mj-ea"/>
                <a:ea typeface="+mj-ea"/>
              </a:rPr>
              <a:t>(</a:t>
            </a:r>
            <a:r>
              <a:rPr lang="ja-JP" altLang="en-US" sz="800" dirty="0">
                <a:latin typeface="+mj-ea"/>
                <a:ea typeface="+mj-ea"/>
              </a:rPr>
              <a:t>　</a:t>
            </a:r>
            <a:r>
              <a:rPr lang="en-US" altLang="ja-JP" sz="800" dirty="0">
                <a:latin typeface="+mj-ea"/>
                <a:ea typeface="+mj-ea"/>
              </a:rPr>
              <a:t>)</a:t>
            </a:r>
            <a:r>
              <a:rPr lang="ja-JP" altLang="en-US" sz="800" dirty="0">
                <a:latin typeface="+mj-ea"/>
                <a:ea typeface="+mj-ea"/>
              </a:rPr>
              <a:t>　　年　　　組　　番　　名前</a:t>
            </a:r>
          </a:p>
        </p:txBody>
      </p:sp>
      <p:sp>
        <p:nvSpPr>
          <p:cNvPr id="151" name="テキスト ボックス 150">
            <a:extLst>
              <a:ext uri="{FF2B5EF4-FFF2-40B4-BE49-F238E27FC236}">
                <a16:creationId xmlns:a16="http://schemas.microsoft.com/office/drawing/2014/main" id="{59E51528-FEAC-DD8F-84EC-6EB2AB931A61}"/>
              </a:ext>
            </a:extLst>
          </p:cNvPr>
          <p:cNvSpPr txBox="1"/>
          <p:nvPr/>
        </p:nvSpPr>
        <p:spPr>
          <a:xfrm>
            <a:off x="258768" y="89322"/>
            <a:ext cx="566343" cy="107722"/>
          </a:xfrm>
          <a:prstGeom prst="rect">
            <a:avLst/>
          </a:prstGeom>
          <a:solidFill>
            <a:srgbClr val="005BAB"/>
          </a:solidFill>
        </p:spPr>
        <p:txBody>
          <a:bodyPr wrap="square" lIns="0" tIns="0" rIns="0" bIns="0" rtlCol="0">
            <a:spAutoFit/>
          </a:bodyPr>
          <a:lstStyle/>
          <a:p>
            <a:pPr algn="ctr"/>
            <a:r>
              <a:rPr kumimoji="1" lang="ja-JP" altLang="en-US" sz="700" dirty="0">
                <a:solidFill>
                  <a:schemeClr val="bg1"/>
                </a:solidFill>
                <a:latin typeface="+mj-ea"/>
                <a:ea typeface="+mj-ea"/>
              </a:rPr>
              <a:t>いぞんしょう</a:t>
            </a:r>
          </a:p>
        </p:txBody>
      </p:sp>
      <p:sp>
        <p:nvSpPr>
          <p:cNvPr id="152" name="テキスト ボックス 151">
            <a:extLst>
              <a:ext uri="{FF2B5EF4-FFF2-40B4-BE49-F238E27FC236}">
                <a16:creationId xmlns:a16="http://schemas.microsoft.com/office/drawing/2014/main" id="{98450AC8-1CF1-B89E-087C-A4BB509D83F9}"/>
              </a:ext>
            </a:extLst>
          </p:cNvPr>
          <p:cNvSpPr txBox="1"/>
          <p:nvPr/>
        </p:nvSpPr>
        <p:spPr>
          <a:xfrm>
            <a:off x="1324177" y="89322"/>
            <a:ext cx="256130" cy="107722"/>
          </a:xfrm>
          <a:prstGeom prst="rect">
            <a:avLst/>
          </a:prstGeom>
          <a:solidFill>
            <a:srgbClr val="005BAB"/>
          </a:solidFill>
        </p:spPr>
        <p:txBody>
          <a:bodyPr wrap="square" lIns="0" tIns="0" rIns="0" bIns="0" rtlCol="0">
            <a:spAutoFit/>
          </a:bodyPr>
          <a:lstStyle/>
          <a:p>
            <a:pPr algn="ctr"/>
            <a:r>
              <a:rPr kumimoji="1" lang="ja-JP" altLang="en-US" sz="700" dirty="0">
                <a:solidFill>
                  <a:schemeClr val="bg1"/>
                </a:solidFill>
                <a:latin typeface="+mj-ea"/>
                <a:ea typeface="+mj-ea"/>
              </a:rPr>
              <a:t>まな</a:t>
            </a:r>
          </a:p>
        </p:txBody>
      </p:sp>
      <p:sp>
        <p:nvSpPr>
          <p:cNvPr id="155" name="テキスト ボックス 154">
            <a:extLst>
              <a:ext uri="{FF2B5EF4-FFF2-40B4-BE49-F238E27FC236}">
                <a16:creationId xmlns:a16="http://schemas.microsoft.com/office/drawing/2014/main" id="{86AC0291-D45C-0934-2E5C-A030D4A0472A}"/>
              </a:ext>
            </a:extLst>
          </p:cNvPr>
          <p:cNvSpPr txBox="1"/>
          <p:nvPr/>
        </p:nvSpPr>
        <p:spPr>
          <a:xfrm>
            <a:off x="3223364" y="342596"/>
            <a:ext cx="252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じっしび</a:t>
            </a:r>
          </a:p>
        </p:txBody>
      </p:sp>
      <p:sp>
        <p:nvSpPr>
          <p:cNvPr id="157" name="テキスト ボックス 156">
            <a:extLst>
              <a:ext uri="{FF2B5EF4-FFF2-40B4-BE49-F238E27FC236}">
                <a16:creationId xmlns:a16="http://schemas.microsoft.com/office/drawing/2014/main" id="{D4242998-8CB9-72C0-9599-6F898694EE19}"/>
              </a:ext>
            </a:extLst>
          </p:cNvPr>
          <p:cNvSpPr txBox="1"/>
          <p:nvPr/>
        </p:nvSpPr>
        <p:spPr>
          <a:xfrm>
            <a:off x="3683163"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がつ</a:t>
            </a:r>
          </a:p>
        </p:txBody>
      </p:sp>
      <p:sp>
        <p:nvSpPr>
          <p:cNvPr id="158" name="テキスト ボックス 157">
            <a:extLst>
              <a:ext uri="{FF2B5EF4-FFF2-40B4-BE49-F238E27FC236}">
                <a16:creationId xmlns:a16="http://schemas.microsoft.com/office/drawing/2014/main" id="{DD4991C0-A7F1-009F-4855-455C31E2875E}"/>
              </a:ext>
            </a:extLst>
          </p:cNvPr>
          <p:cNvSpPr txBox="1"/>
          <p:nvPr/>
        </p:nvSpPr>
        <p:spPr>
          <a:xfrm>
            <a:off x="3984788"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にち</a:t>
            </a:r>
          </a:p>
        </p:txBody>
      </p:sp>
      <p:sp>
        <p:nvSpPr>
          <p:cNvPr id="159" name="テキスト ボックス 158">
            <a:extLst>
              <a:ext uri="{FF2B5EF4-FFF2-40B4-BE49-F238E27FC236}">
                <a16:creationId xmlns:a16="http://schemas.microsoft.com/office/drawing/2014/main" id="{E910F313-2F52-D296-9EDA-849C72B9997A}"/>
              </a:ext>
            </a:extLst>
          </p:cNvPr>
          <p:cNvSpPr txBox="1"/>
          <p:nvPr/>
        </p:nvSpPr>
        <p:spPr>
          <a:xfrm>
            <a:off x="4492788"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ねん</a:t>
            </a:r>
          </a:p>
        </p:txBody>
      </p:sp>
      <p:sp>
        <p:nvSpPr>
          <p:cNvPr id="160" name="テキスト ボックス 159">
            <a:extLst>
              <a:ext uri="{FF2B5EF4-FFF2-40B4-BE49-F238E27FC236}">
                <a16:creationId xmlns:a16="http://schemas.microsoft.com/office/drawing/2014/main" id="{43FB7E56-5F72-A94A-5193-4E8CF00076D9}"/>
              </a:ext>
            </a:extLst>
          </p:cNvPr>
          <p:cNvSpPr txBox="1"/>
          <p:nvPr/>
        </p:nvSpPr>
        <p:spPr>
          <a:xfrm>
            <a:off x="4885695"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くみ</a:t>
            </a:r>
          </a:p>
        </p:txBody>
      </p:sp>
      <p:sp>
        <p:nvSpPr>
          <p:cNvPr id="197" name="テキスト ボックス 196">
            <a:extLst>
              <a:ext uri="{FF2B5EF4-FFF2-40B4-BE49-F238E27FC236}">
                <a16:creationId xmlns:a16="http://schemas.microsoft.com/office/drawing/2014/main" id="{EC54278B-0BD7-FF0D-5A97-CC63E2B9CAEA}"/>
              </a:ext>
            </a:extLst>
          </p:cNvPr>
          <p:cNvSpPr txBox="1"/>
          <p:nvPr/>
        </p:nvSpPr>
        <p:spPr>
          <a:xfrm>
            <a:off x="5191288"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ばん</a:t>
            </a:r>
          </a:p>
        </p:txBody>
      </p:sp>
      <p:sp>
        <p:nvSpPr>
          <p:cNvPr id="200" name="テキスト ボックス 199">
            <a:extLst>
              <a:ext uri="{FF2B5EF4-FFF2-40B4-BE49-F238E27FC236}">
                <a16:creationId xmlns:a16="http://schemas.microsoft.com/office/drawing/2014/main" id="{4591E482-E33B-FFFA-3BD2-385B9D90F94C}"/>
              </a:ext>
            </a:extLst>
          </p:cNvPr>
          <p:cNvSpPr txBox="1"/>
          <p:nvPr/>
        </p:nvSpPr>
        <p:spPr>
          <a:xfrm>
            <a:off x="5550063" y="342596"/>
            <a:ext cx="16466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なまえ</a:t>
            </a:r>
          </a:p>
        </p:txBody>
      </p:sp>
      <p:sp>
        <p:nvSpPr>
          <p:cNvPr id="168" name="テキスト ボックス 167">
            <a:extLst>
              <a:ext uri="{FF2B5EF4-FFF2-40B4-BE49-F238E27FC236}">
                <a16:creationId xmlns:a16="http://schemas.microsoft.com/office/drawing/2014/main" id="{76D20593-B73A-4BC0-8A83-42EE3DBA6258}"/>
              </a:ext>
            </a:extLst>
          </p:cNvPr>
          <p:cNvSpPr txBox="1"/>
          <p:nvPr/>
        </p:nvSpPr>
        <p:spPr>
          <a:xfrm>
            <a:off x="3552949" y="7365101"/>
            <a:ext cx="189916" cy="76944"/>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500" b="0" dirty="0"/>
              <a:t>か</a:t>
            </a:r>
          </a:p>
        </p:txBody>
      </p:sp>
      <p:sp>
        <p:nvSpPr>
          <p:cNvPr id="169" name="テキスト ボックス 168">
            <a:extLst>
              <a:ext uri="{FF2B5EF4-FFF2-40B4-BE49-F238E27FC236}">
                <a16:creationId xmlns:a16="http://schemas.microsoft.com/office/drawing/2014/main" id="{CACAF692-4770-4AAA-AB62-96D26A7CB028}"/>
              </a:ext>
            </a:extLst>
          </p:cNvPr>
          <p:cNvSpPr txBox="1"/>
          <p:nvPr/>
        </p:nvSpPr>
        <p:spPr>
          <a:xfrm>
            <a:off x="4562743" y="4385010"/>
            <a:ext cx="21480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いじょう</a:t>
            </a:r>
          </a:p>
        </p:txBody>
      </p:sp>
      <p:sp>
        <p:nvSpPr>
          <p:cNvPr id="170" name="テキスト ボックス 169">
            <a:extLst>
              <a:ext uri="{FF2B5EF4-FFF2-40B4-BE49-F238E27FC236}">
                <a16:creationId xmlns:a16="http://schemas.microsoft.com/office/drawing/2014/main" id="{696F4B4F-D8B9-4F27-B28C-EB000F91D24A}"/>
              </a:ext>
            </a:extLst>
          </p:cNvPr>
          <p:cNvSpPr txBox="1"/>
          <p:nvPr/>
        </p:nvSpPr>
        <p:spPr>
          <a:xfrm>
            <a:off x="1913929" y="5126749"/>
            <a:ext cx="279355"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しょうがい</a:t>
            </a:r>
          </a:p>
        </p:txBody>
      </p:sp>
      <p:sp>
        <p:nvSpPr>
          <p:cNvPr id="171" name="テキスト ボックス 170">
            <a:extLst>
              <a:ext uri="{FF2B5EF4-FFF2-40B4-BE49-F238E27FC236}">
                <a16:creationId xmlns:a16="http://schemas.microsoft.com/office/drawing/2014/main" id="{1D786154-78DE-46EF-9A33-800F6D0F84F8}"/>
              </a:ext>
            </a:extLst>
          </p:cNvPr>
          <p:cNvSpPr txBox="1"/>
          <p:nvPr/>
        </p:nvSpPr>
        <p:spPr>
          <a:xfrm>
            <a:off x="2342372" y="5122511"/>
            <a:ext cx="125934"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ctr">
              <a:lnSpc>
                <a:spcPct val="100000"/>
              </a:lnSpc>
            </a:pPr>
            <a:r>
              <a:rPr lang="ja-JP" altLang="en-US" sz="400" b="0" dirty="0"/>
              <a:t>お　</a:t>
            </a:r>
          </a:p>
        </p:txBody>
      </p:sp>
      <p:sp>
        <p:nvSpPr>
          <p:cNvPr id="172" name="テキスト ボックス 171">
            <a:extLst>
              <a:ext uri="{FF2B5EF4-FFF2-40B4-BE49-F238E27FC236}">
                <a16:creationId xmlns:a16="http://schemas.microsoft.com/office/drawing/2014/main" id="{F804A290-143F-4DE9-81CA-86CB3E09CCF8}"/>
              </a:ext>
            </a:extLst>
          </p:cNvPr>
          <p:cNvSpPr txBox="1"/>
          <p:nvPr/>
        </p:nvSpPr>
        <p:spPr>
          <a:xfrm>
            <a:off x="2674427" y="5888871"/>
            <a:ext cx="216000"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じかん</a:t>
            </a:r>
          </a:p>
        </p:txBody>
      </p:sp>
      <p:sp>
        <p:nvSpPr>
          <p:cNvPr id="173" name="テキスト ボックス 172">
            <a:extLst>
              <a:ext uri="{FF2B5EF4-FFF2-40B4-BE49-F238E27FC236}">
                <a16:creationId xmlns:a16="http://schemas.microsoft.com/office/drawing/2014/main" id="{4C8F23F0-00D5-4A2C-8CA6-7C1929280F90}"/>
              </a:ext>
            </a:extLst>
          </p:cNvPr>
          <p:cNvSpPr txBox="1"/>
          <p:nvPr/>
        </p:nvSpPr>
        <p:spPr>
          <a:xfrm>
            <a:off x="3686075" y="6398281"/>
            <a:ext cx="213088" cy="61555"/>
          </a:xfrm>
          <a:prstGeom prst="rect">
            <a:avLst/>
          </a:prstGeom>
          <a:noFill/>
        </p:spPr>
        <p:txBody>
          <a:bodyPr wrap="square" lIns="0" tIns="0" rIns="0" bIns="0" rtlCol="0">
            <a:spAutoFit/>
          </a:bodyPr>
          <a:lstStyle>
            <a:defPPr>
              <a:defRPr lang="ja-JP"/>
            </a:defPPr>
            <a:lvl1pPr>
              <a:lnSpc>
                <a:spcPts val="1600"/>
              </a:lnSpc>
              <a:defRPr sz="1200" b="1">
                <a:latin typeface="+mj-ea"/>
                <a:ea typeface="+mj-ea"/>
              </a:defRPr>
            </a:lvl1pPr>
          </a:lstStyle>
          <a:p>
            <a:pPr algn="dist">
              <a:lnSpc>
                <a:spcPct val="100000"/>
              </a:lnSpc>
            </a:pPr>
            <a:r>
              <a:rPr lang="ja-JP" altLang="en-US" sz="400" b="0" dirty="0"/>
              <a:t>いじょう</a:t>
            </a:r>
          </a:p>
        </p:txBody>
      </p:sp>
    </p:spTree>
    <p:extLst>
      <p:ext uri="{BB962C8B-B14F-4D97-AF65-F5344CB8AC3E}">
        <p14:creationId xmlns:p14="http://schemas.microsoft.com/office/powerpoint/2010/main" val="9204550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RESPONSE_KEYRANGE" val="1-100"/>
</p:tagLst>
</file>

<file path=ppt/theme/theme1.xml><?xml version="1.0" encoding="utf-8"?>
<a:theme xmlns:a="http://schemas.openxmlformats.org/drawingml/2006/main" name="Office ​​テーマ">
  <a:themeElements>
    <a:clrScheme name="依存症配色高校">
      <a:dk1>
        <a:srgbClr val="222222"/>
      </a:dk1>
      <a:lt1>
        <a:sysClr val="window" lastClr="FFFFFF"/>
      </a:lt1>
      <a:dk2>
        <a:srgbClr val="187A3B"/>
      </a:dk2>
      <a:lt2>
        <a:srgbClr val="EEECE1"/>
      </a:lt2>
      <a:accent1>
        <a:srgbClr val="D87544"/>
      </a:accent1>
      <a:accent2>
        <a:srgbClr val="C15277"/>
      </a:accent2>
      <a:accent3>
        <a:srgbClr val="DDBC31"/>
      </a:accent3>
      <a:accent4>
        <a:srgbClr val="C73000"/>
      </a:accent4>
      <a:accent5>
        <a:srgbClr val="4BACC6"/>
      </a:accent5>
      <a:accent6>
        <a:srgbClr val="F79646"/>
      </a:accent6>
      <a:hlink>
        <a:srgbClr val="0000FF"/>
      </a:hlink>
      <a:folHlink>
        <a:srgbClr val="800080"/>
      </a:folHlink>
    </a:clrScheme>
    <a:fontScheme name="依存症FONT">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lgn="l">
          <a:defRPr kumimoji="1" sz="2200" b="1" dirty="0" smtClean="0">
            <a:latin typeface="+mj-ea"/>
            <a:ea typeface="+mj-ea"/>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480</Words>
  <Application>Microsoft Office PowerPoint</Application>
  <PresentationFormat>ユーザー設定</PresentationFormat>
  <Paragraphs>160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メイリオ</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2024-04-04T02:05:40Z</dcterms:created>
  <dcterms:modified xsi:type="dcterms:W3CDTF">2025-03-06T05:59:36Z</dcterms:modified>
  <cp:contentStatus/>
</cp:coreProperties>
</file>