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1086" r:id="rId2"/>
  </p:sldIdLst>
  <p:sldSz cx="7559675" cy="10691813"/>
  <p:notesSz cx="6807200" cy="9939338"/>
  <p:custDataLst>
    <p:tags r:id="rId5"/>
  </p:custDataLst>
  <p:defaultTextStyle>
    <a:defPPr>
      <a:defRPr lang="ja-JP"/>
    </a:defPPr>
    <a:lvl1pPr marL="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kumimoji="1"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40" userDrawn="1">
          <p15:clr>
            <a:srgbClr val="A4A3A4"/>
          </p15:clr>
        </p15:guide>
        <p15:guide id="2" pos="2152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B"/>
    <a:srgbClr val="C0DBF2"/>
    <a:srgbClr val="DEEAF7"/>
    <a:srgbClr val="DDBC31"/>
    <a:srgbClr val="187A3B"/>
    <a:srgbClr val="FCD145"/>
    <a:srgbClr val="F0F7F1"/>
    <a:srgbClr val="E9F3EF"/>
    <a:srgbClr val="D0E7D2"/>
    <a:srgbClr val="C15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6684" autoAdjust="0"/>
  </p:normalViewPr>
  <p:slideViewPr>
    <p:cSldViewPr>
      <p:cViewPr varScale="1">
        <p:scale>
          <a:sx n="67" d="100"/>
          <a:sy n="67" d="100"/>
        </p:scale>
        <p:origin x="2294" y="67"/>
      </p:cViewPr>
      <p:guideLst/>
    </p:cSldViewPr>
  </p:slideViewPr>
  <p:outlineViewPr>
    <p:cViewPr>
      <p:scale>
        <a:sx n="33" d="100"/>
        <a:sy n="33" d="100"/>
      </p:scale>
      <p:origin x="0" y="-1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2837" y="82"/>
      </p:cViewPr>
      <p:guideLst>
        <p:guide orient="horz" pos="3140"/>
        <p:guide pos="2152"/>
        <p:guide orient="horz" pos="3131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786"/>
            <a:ext cx="2949680" cy="498558"/>
          </a:xfrm>
          <a:prstGeom prst="rect">
            <a:avLst/>
          </a:prstGeom>
        </p:spPr>
        <p:txBody>
          <a:bodyPr vert="horz" lIns="91692" tIns="45848" rIns="91692" bIns="458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929" y="9440786"/>
            <a:ext cx="2949680" cy="498558"/>
          </a:xfrm>
          <a:prstGeom prst="rect">
            <a:avLst/>
          </a:prstGeom>
        </p:spPr>
        <p:txBody>
          <a:bodyPr vert="horz" lIns="91692" tIns="45848" rIns="91692" bIns="45848" rtlCol="0" anchor="b"/>
          <a:lstStyle>
            <a:lvl1pPr algn="r">
              <a:defRPr sz="1200"/>
            </a:lvl1pPr>
          </a:lstStyle>
          <a:p>
            <a:fld id="{0BF27701-FCEF-47C1-A2C3-C996E43927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32105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49786" cy="498692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l">
              <a:defRPr sz="1200"/>
            </a:lvl1pPr>
          </a:lstStyle>
          <a:p>
            <a:r>
              <a:rPr kumimoji="1" lang="zh-TW" altLang="en-US"/>
              <a:t>取　扱　注　意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4"/>
            <a:ext cx="2949786" cy="498692"/>
          </a:xfrm>
          <a:prstGeom prst="rect">
            <a:avLst/>
          </a:prstGeom>
        </p:spPr>
        <p:txBody>
          <a:bodyPr vert="horz" lIns="91373" tIns="45687" rIns="91373" bIns="45687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649288"/>
            <a:ext cx="2789238" cy="3946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3" tIns="45687" rIns="91373" bIns="456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95292" y="4783307"/>
            <a:ext cx="5832648" cy="4578850"/>
          </a:xfrm>
          <a:prstGeom prst="rect">
            <a:avLst/>
          </a:prstGeom>
        </p:spPr>
        <p:txBody>
          <a:bodyPr vert="horz" lIns="91373" tIns="45687" rIns="91373" bIns="45687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53"/>
            <a:ext cx="2949786" cy="49869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53"/>
            <a:ext cx="2949786" cy="498690"/>
          </a:xfrm>
          <a:prstGeom prst="rect">
            <a:avLst/>
          </a:prstGeom>
        </p:spPr>
        <p:txBody>
          <a:bodyPr vert="horz" lIns="91373" tIns="45687" rIns="91373" bIns="45687" rtlCol="0" anchor="b"/>
          <a:lstStyle>
            <a:lvl1pPr algn="r">
              <a:defRPr sz="1200"/>
            </a:lvl1pPr>
          </a:lstStyle>
          <a:p>
            <a:fld id="{EB1E74C0-6569-45EC-ADFF-A6DD8FE800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2016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kumimoji="1" sz="1896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kumimoji="1"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872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468" userDrawn="1">
          <p15:clr>
            <a:srgbClr val="FBAE40"/>
          </p15:clr>
        </p15:guide>
        <p15:guide id="2" pos="294" userDrawn="1">
          <p15:clr>
            <a:srgbClr val="FBAE40"/>
          </p15:clr>
        </p15:guide>
        <p15:guide id="3" orient="horz" pos="6399" userDrawn="1">
          <p15:clr>
            <a:srgbClr val="FBAE40"/>
          </p15:clr>
        </p15:guide>
        <p15:guide id="4" orient="horz" pos="28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855407"/>
            <a:ext cx="6803708" cy="110081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801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2200" b="1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800" kern="1200">
          <a:solidFill>
            <a:schemeClr val="tx1"/>
          </a:solidFill>
          <a:latin typeface="+mn-ea"/>
          <a:ea typeface="+mn-ea"/>
          <a:cs typeface="+mn-cs"/>
        </a:defRPr>
      </a:lvl1pPr>
      <a:lvl2pPr marL="2286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4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2pPr>
      <a:lvl3pPr marL="4572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2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3pPr>
      <a:lvl4pPr marL="6858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0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4pPr>
      <a:lvl5pPr marL="914400" indent="0" algn="l" defTabSz="4572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000" kern="1200"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8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wmf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32104548-19CB-F587-8F80-B241B24136CA}"/>
              </a:ext>
            </a:extLst>
          </p:cNvPr>
          <p:cNvSpPr txBox="1"/>
          <p:nvPr/>
        </p:nvSpPr>
        <p:spPr>
          <a:xfrm>
            <a:off x="484297" y="724668"/>
            <a:ext cx="26474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2400" b="1" dirty="0">
                <a:solidFill>
                  <a:srgbClr val="005BAB"/>
                </a:solidFill>
                <a:latin typeface="+mj-ea"/>
                <a:ea typeface="+mj-ea"/>
              </a:rPr>
              <a:t>考えてみよう </a:t>
            </a:r>
          </a:p>
        </p:txBody>
      </p: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4512DBDE-042F-6A58-826E-DAF543DCF443}"/>
              </a:ext>
            </a:extLst>
          </p:cNvPr>
          <p:cNvGrpSpPr/>
          <p:nvPr/>
        </p:nvGrpSpPr>
        <p:grpSpPr>
          <a:xfrm>
            <a:off x="2880" y="-16255"/>
            <a:ext cx="7556795" cy="570577"/>
            <a:chOff x="2880" y="-16255"/>
            <a:chExt cx="7556795" cy="570577"/>
          </a:xfrm>
        </p:grpSpPr>
        <p:pic>
          <p:nvPicPr>
            <p:cNvPr id="146" name="グラフィックス 145">
              <a:extLst>
                <a:ext uri="{FF2B5EF4-FFF2-40B4-BE49-F238E27FC236}">
                  <a16:creationId xmlns:a16="http://schemas.microsoft.com/office/drawing/2014/main" id="{D5EB4789-F5F7-695E-65D6-B8F07A8223DE}"/>
                </a:ext>
              </a:extLst>
            </p:cNvPr>
            <p:cNvPicPr>
              <a:picLocks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24875" y="-16254"/>
              <a:ext cx="3034800" cy="341754"/>
            </a:xfrm>
            <a:prstGeom prst="rect">
              <a:avLst/>
            </a:prstGeom>
          </p:spPr>
        </p:pic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2EB8B8A5-DEA6-1656-B69E-5400E3AEDAD3}"/>
                </a:ext>
              </a:extLst>
            </p:cNvPr>
            <p:cNvSpPr/>
            <p:nvPr/>
          </p:nvSpPr>
          <p:spPr>
            <a:xfrm>
              <a:off x="2880" y="-16255"/>
              <a:ext cx="4678984" cy="540898"/>
            </a:xfrm>
            <a:prstGeom prst="rect">
              <a:avLst/>
            </a:prstGeom>
            <a:solidFill>
              <a:srgbClr val="005BA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20"/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79617B0A-61B2-38F9-CC2D-6F361C1552FC}"/>
                </a:ext>
              </a:extLst>
            </p:cNvPr>
            <p:cNvGrpSpPr/>
            <p:nvPr/>
          </p:nvGrpSpPr>
          <p:grpSpPr>
            <a:xfrm>
              <a:off x="223112" y="130221"/>
              <a:ext cx="2691237" cy="312233"/>
              <a:chOff x="223112" y="85771"/>
              <a:chExt cx="2691237" cy="312233"/>
            </a:xfrm>
          </p:grpSpPr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938DB89D-7E3B-41D5-B983-87D530FF3F12}"/>
                  </a:ext>
                </a:extLst>
              </p:cNvPr>
              <p:cNvSpPr txBox="1"/>
              <p:nvPr/>
            </p:nvSpPr>
            <p:spPr>
              <a:xfrm>
                <a:off x="223112" y="151783"/>
                <a:ext cx="1459947" cy="246221"/>
              </a:xfrm>
              <a:prstGeom prst="rect">
                <a:avLst/>
              </a:prstGeom>
              <a:solidFill>
                <a:srgbClr val="005BAB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:r>
                  <a:rPr lang="ja-JP" altLang="en-US" sz="16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依存症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のことを</a:t>
                </a:r>
                <a:endParaRPr lang="ja-JP" altLang="en-US" sz="1100" b="1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3A561C0-3F36-BCC7-F76A-527C36B43D89}"/>
                  </a:ext>
                </a:extLst>
              </p:cNvPr>
              <p:cNvSpPr txBox="1"/>
              <p:nvPr/>
            </p:nvSpPr>
            <p:spPr>
              <a:xfrm>
                <a:off x="1347533" y="151783"/>
                <a:ext cx="826699" cy="246221"/>
              </a:xfrm>
              <a:prstGeom prst="rect">
                <a:avLst/>
              </a:prstGeom>
              <a:solidFill>
                <a:srgbClr val="005BAB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l"/>
                <a:r>
                  <a:rPr lang="ja-JP" altLang="en-US" sz="16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学</a:t>
                </a:r>
                <a:r>
                  <a:rPr lang="ja-JP" altLang="en-US" sz="1000" b="1" dirty="0">
                    <a:solidFill>
                      <a:schemeClr val="bg1"/>
                    </a:solidFill>
                    <a:latin typeface="+mj-ea"/>
                    <a:ea typeface="+mj-ea"/>
                  </a:rPr>
                  <a:t>ぼう！</a:t>
                </a:r>
                <a:endParaRPr lang="ja-JP" altLang="en-US" sz="1100" b="1" dirty="0">
                  <a:solidFill>
                    <a:schemeClr val="bg1"/>
                  </a:solidFill>
                  <a:latin typeface="+mj-ea"/>
                  <a:ea typeface="+mj-ea"/>
                </a:endParaRPr>
              </a:p>
            </p:txBody>
          </p:sp>
          <p:pic>
            <p:nvPicPr>
              <p:cNvPr id="31" name="グラフィックス 30">
                <a:extLst>
                  <a:ext uri="{FF2B5EF4-FFF2-40B4-BE49-F238E27FC236}">
                    <a16:creationId xmlns:a16="http://schemas.microsoft.com/office/drawing/2014/main" id="{00D79E7A-AA72-1D2B-7FCA-08E9A649A5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948259" y="85771"/>
                <a:ext cx="297623" cy="297623"/>
              </a:xfrm>
              <a:prstGeom prst="rect">
                <a:avLst/>
              </a:prstGeom>
            </p:spPr>
          </p:pic>
          <p:pic>
            <p:nvPicPr>
              <p:cNvPr id="32" name="グラフィックス 31">
                <a:extLst>
                  <a:ext uri="{FF2B5EF4-FFF2-40B4-BE49-F238E27FC236}">
                    <a16:creationId xmlns:a16="http://schemas.microsoft.com/office/drawing/2014/main" id="{61CD3ECC-FE58-919E-B101-1566852B80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288742" y="85771"/>
                <a:ext cx="297623" cy="297623"/>
              </a:xfrm>
              <a:prstGeom prst="rect">
                <a:avLst/>
              </a:prstGeom>
            </p:spPr>
          </p:pic>
          <p:pic>
            <p:nvPicPr>
              <p:cNvPr id="33" name="グラフィックス 32">
                <a:extLst>
                  <a:ext uri="{FF2B5EF4-FFF2-40B4-BE49-F238E27FC236}">
                    <a16:creationId xmlns:a16="http://schemas.microsoft.com/office/drawing/2014/main" id="{8007B153-02FB-E4D3-5843-4BDEF85223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2616726" y="85771"/>
                <a:ext cx="297623" cy="297623"/>
              </a:xfrm>
              <a:prstGeom prst="rect">
                <a:avLst/>
              </a:prstGeom>
            </p:spPr>
          </p:pic>
        </p:grpSp>
        <p:sp>
          <p:nvSpPr>
            <p:cNvPr id="25" name="正方形/長方形 41">
              <a:extLst>
                <a:ext uri="{FF2B5EF4-FFF2-40B4-BE49-F238E27FC236}">
                  <a16:creationId xmlns:a16="http://schemas.microsoft.com/office/drawing/2014/main" id="{1437138B-1145-CFD0-22E4-0AFA31409DEB}"/>
                </a:ext>
              </a:extLst>
            </p:cNvPr>
            <p:cNvSpPr/>
            <p:nvPr/>
          </p:nvSpPr>
          <p:spPr>
            <a:xfrm>
              <a:off x="2987749" y="222168"/>
              <a:ext cx="4571926" cy="332154"/>
            </a:xfrm>
            <a:custGeom>
              <a:avLst/>
              <a:gdLst>
                <a:gd name="connsiteX0" fmla="*/ 0 w 6409789"/>
                <a:gd name="connsiteY0" fmla="*/ 0 h 445289"/>
                <a:gd name="connsiteX1" fmla="*/ 6409789 w 6409789"/>
                <a:gd name="connsiteY1" fmla="*/ 0 h 445289"/>
                <a:gd name="connsiteX2" fmla="*/ 6409789 w 6409789"/>
                <a:gd name="connsiteY2" fmla="*/ 445289 h 445289"/>
                <a:gd name="connsiteX3" fmla="*/ 0 w 6409789"/>
                <a:gd name="connsiteY3" fmla="*/ 445289 h 445289"/>
                <a:gd name="connsiteX4" fmla="*/ 0 w 6409789"/>
                <a:gd name="connsiteY4" fmla="*/ 0 h 445289"/>
                <a:gd name="connsiteX0" fmla="*/ 214312 w 6409789"/>
                <a:gd name="connsiteY0" fmla="*/ 0 h 445289"/>
                <a:gd name="connsiteX1" fmla="*/ 6409789 w 6409789"/>
                <a:gd name="connsiteY1" fmla="*/ 0 h 445289"/>
                <a:gd name="connsiteX2" fmla="*/ 6409789 w 6409789"/>
                <a:gd name="connsiteY2" fmla="*/ 445289 h 445289"/>
                <a:gd name="connsiteX3" fmla="*/ 0 w 6409789"/>
                <a:gd name="connsiteY3" fmla="*/ 445289 h 445289"/>
                <a:gd name="connsiteX4" fmla="*/ 214312 w 6409789"/>
                <a:gd name="connsiteY4" fmla="*/ 0 h 4452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09789" h="445289">
                  <a:moveTo>
                    <a:pt x="214312" y="0"/>
                  </a:moveTo>
                  <a:lnTo>
                    <a:pt x="6409789" y="0"/>
                  </a:lnTo>
                  <a:lnTo>
                    <a:pt x="6409789" y="445289"/>
                  </a:lnTo>
                  <a:lnTo>
                    <a:pt x="0" y="445289"/>
                  </a:lnTo>
                  <a:lnTo>
                    <a:pt x="2143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22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BEC94910-75FF-4A7A-6F41-D70FC3CB2EA6}"/>
                </a:ext>
              </a:extLst>
            </p:cNvPr>
            <p:cNvSpPr txBox="1"/>
            <p:nvPr/>
          </p:nvSpPr>
          <p:spPr>
            <a:xfrm>
              <a:off x="3204978" y="412397"/>
              <a:ext cx="2880519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ja-JP" altLang="en-US" sz="800" dirty="0">
                  <a:latin typeface="+mj-ea"/>
                  <a:ea typeface="+mj-ea"/>
                </a:rPr>
                <a:t>実施日　　月　　日</a:t>
              </a:r>
              <a:r>
                <a:rPr lang="en-US" altLang="ja-JP" sz="800" dirty="0">
                  <a:latin typeface="+mj-ea"/>
                  <a:ea typeface="+mj-ea"/>
                </a:rPr>
                <a:t>(</a:t>
              </a:r>
              <a:r>
                <a:rPr lang="ja-JP" altLang="en-US" sz="800" dirty="0">
                  <a:latin typeface="+mj-ea"/>
                  <a:ea typeface="+mj-ea"/>
                </a:rPr>
                <a:t>　</a:t>
              </a:r>
              <a:r>
                <a:rPr lang="en-US" altLang="ja-JP" sz="800" dirty="0">
                  <a:latin typeface="+mj-ea"/>
                  <a:ea typeface="+mj-ea"/>
                </a:rPr>
                <a:t>)</a:t>
              </a:r>
              <a:r>
                <a:rPr lang="ja-JP" altLang="en-US" sz="800" dirty="0">
                  <a:latin typeface="+mj-ea"/>
                  <a:ea typeface="+mj-ea"/>
                </a:rPr>
                <a:t>　　年　　　組　　番　　名前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269B0A8-D705-262B-6533-3DA3C4ACED46}"/>
                </a:ext>
              </a:extLst>
            </p:cNvPr>
            <p:cNvSpPr txBox="1"/>
            <p:nvPr/>
          </p:nvSpPr>
          <p:spPr>
            <a:xfrm>
              <a:off x="258768" y="89322"/>
              <a:ext cx="566343" cy="107722"/>
            </a:xfrm>
            <a:prstGeom prst="rect">
              <a:avLst/>
            </a:prstGeom>
            <a:solidFill>
              <a:srgbClr val="005BAB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ja-JP" altLang="en-US" sz="700" dirty="0">
                  <a:solidFill>
                    <a:schemeClr val="bg1"/>
                  </a:solidFill>
                  <a:latin typeface="+mj-ea"/>
                  <a:ea typeface="+mj-ea"/>
                </a:rPr>
                <a:t>いぞんしょう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633069E2-F99E-1324-23DF-5DDFCF8A5550}"/>
                </a:ext>
              </a:extLst>
            </p:cNvPr>
            <p:cNvSpPr txBox="1"/>
            <p:nvPr/>
          </p:nvSpPr>
          <p:spPr>
            <a:xfrm>
              <a:off x="1324177" y="89322"/>
              <a:ext cx="256130" cy="107722"/>
            </a:xfrm>
            <a:prstGeom prst="rect">
              <a:avLst/>
            </a:prstGeom>
            <a:solidFill>
              <a:srgbClr val="005BAB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kumimoji="1" lang="ja-JP" altLang="en-US" sz="700" dirty="0">
                  <a:solidFill>
                    <a:schemeClr val="bg1"/>
                  </a:solidFill>
                  <a:latin typeface="+mj-ea"/>
                  <a:ea typeface="+mj-ea"/>
                </a:rPr>
                <a:t>まな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071126E9-30C1-5AF1-0B75-9AEA12E11101}"/>
                </a:ext>
              </a:extLst>
            </p:cNvPr>
            <p:cNvSpPr txBox="1"/>
            <p:nvPr/>
          </p:nvSpPr>
          <p:spPr>
            <a:xfrm>
              <a:off x="3194190" y="342596"/>
              <a:ext cx="291711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じっしび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ECFD16C-9037-5E35-0AB9-F5A010BD1C83}"/>
                </a:ext>
              </a:extLst>
            </p:cNvPr>
            <p:cNvSpPr txBox="1"/>
            <p:nvPr/>
          </p:nvSpPr>
          <p:spPr>
            <a:xfrm>
              <a:off x="3683163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がつ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05A19292-71C9-70E2-B9FE-D12FDD145724}"/>
                </a:ext>
              </a:extLst>
            </p:cNvPr>
            <p:cNvSpPr txBox="1"/>
            <p:nvPr/>
          </p:nvSpPr>
          <p:spPr>
            <a:xfrm>
              <a:off x="3984788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にち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DD9ABA18-D68F-2303-8E0F-3170BBD59097}"/>
                </a:ext>
              </a:extLst>
            </p:cNvPr>
            <p:cNvSpPr txBox="1"/>
            <p:nvPr/>
          </p:nvSpPr>
          <p:spPr>
            <a:xfrm>
              <a:off x="4492788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ねん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4ED97609-F0BD-2EB9-78B7-7CE7BB29813B}"/>
                </a:ext>
              </a:extLst>
            </p:cNvPr>
            <p:cNvSpPr txBox="1"/>
            <p:nvPr/>
          </p:nvSpPr>
          <p:spPr>
            <a:xfrm>
              <a:off x="4885695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くみ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6DB9170-9A80-51AA-3EA8-A833375F39C2}"/>
                </a:ext>
              </a:extLst>
            </p:cNvPr>
            <p:cNvSpPr txBox="1"/>
            <p:nvPr/>
          </p:nvSpPr>
          <p:spPr>
            <a:xfrm>
              <a:off x="5191288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ばん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DA8C9F40-DBF6-7246-983A-C4431286F264}"/>
                </a:ext>
              </a:extLst>
            </p:cNvPr>
            <p:cNvSpPr txBox="1"/>
            <p:nvPr/>
          </p:nvSpPr>
          <p:spPr>
            <a:xfrm>
              <a:off x="5550063" y="342596"/>
              <a:ext cx="164664" cy="615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400" b="0" dirty="0"/>
                <a:t>なまえ</a:t>
              </a:r>
            </a:p>
          </p:txBody>
        </p: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F033A5D-D952-1F46-DE15-C2B5A9BC75E3}"/>
              </a:ext>
            </a:extLst>
          </p:cNvPr>
          <p:cNvSpPr/>
          <p:nvPr/>
        </p:nvSpPr>
        <p:spPr>
          <a:xfrm>
            <a:off x="466724" y="1775353"/>
            <a:ext cx="6626225" cy="3394466"/>
          </a:xfrm>
          <a:prstGeom prst="roundRect">
            <a:avLst>
              <a:gd name="adj" fmla="val 3554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6BFB7BE-3514-E898-90BE-4A3706DC6A2E}"/>
              </a:ext>
            </a:extLst>
          </p:cNvPr>
          <p:cNvGrpSpPr/>
          <p:nvPr/>
        </p:nvGrpSpPr>
        <p:grpSpPr>
          <a:xfrm>
            <a:off x="824938" y="1152329"/>
            <a:ext cx="5619196" cy="507409"/>
            <a:chOff x="611485" y="7454804"/>
            <a:chExt cx="5619196" cy="507409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516AAF7-EA2F-D011-4E33-F021CB9F957F}"/>
                </a:ext>
              </a:extLst>
            </p:cNvPr>
            <p:cNvSpPr txBox="1"/>
            <p:nvPr/>
          </p:nvSpPr>
          <p:spPr>
            <a:xfrm>
              <a:off x="611485" y="7512090"/>
              <a:ext cx="5619196" cy="45012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800"/>
                </a:lnSpc>
                <a:defRPr sz="1200" b="1">
                  <a:solidFill>
                    <a:schemeClr val="tx2"/>
                  </a:solidFill>
                  <a:latin typeface="+mj-ea"/>
                  <a:ea typeface="+mj-ea"/>
                </a:defRPr>
              </a:lvl1pPr>
            </a:lstStyle>
            <a:p>
              <a:r>
                <a:rPr lang="ja-JP" altLang="en-US" dirty="0">
                  <a:solidFill>
                    <a:srgbClr val="005BAB"/>
                  </a:solidFill>
                </a:rPr>
                <a:t>家族や友だちなど、あなたの周りの人が困っていたら、あなたはどうしますか。</a:t>
              </a:r>
              <a:endParaRPr lang="en-US" altLang="ja-JP" dirty="0">
                <a:solidFill>
                  <a:srgbClr val="005BAB"/>
                </a:solidFill>
              </a:endParaRPr>
            </a:p>
            <a:p>
              <a:r>
                <a:rPr lang="ja-JP" altLang="en-US" dirty="0">
                  <a:solidFill>
                    <a:srgbClr val="005BAB"/>
                  </a:solidFill>
                </a:rPr>
                <a:t>箇条書きにしてみましょう。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CB4DDE7D-9B2E-866B-0B4B-9C0CAC81149E}"/>
                </a:ext>
              </a:extLst>
            </p:cNvPr>
            <p:cNvSpPr txBox="1"/>
            <p:nvPr/>
          </p:nvSpPr>
          <p:spPr>
            <a:xfrm>
              <a:off x="636078" y="7462425"/>
              <a:ext cx="252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/>
                <a:t>かぞく</a:t>
              </a: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0D2F3C0-F20B-6189-3F73-CDFA8763DBB5}"/>
                </a:ext>
              </a:extLst>
            </p:cNvPr>
            <p:cNvSpPr txBox="1"/>
            <p:nvPr/>
          </p:nvSpPr>
          <p:spPr>
            <a:xfrm>
              <a:off x="1007825" y="7464494"/>
              <a:ext cx="291657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とも</a:t>
              </a: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00FD72DF-7444-19AE-0278-C0C38F9E1221}"/>
                </a:ext>
              </a:extLst>
            </p:cNvPr>
            <p:cNvSpPr txBox="1"/>
            <p:nvPr/>
          </p:nvSpPr>
          <p:spPr>
            <a:xfrm>
              <a:off x="2558272" y="7454804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まわ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FEB7EF96-EA5C-002B-7272-A8F2FD506FDE}"/>
                </a:ext>
              </a:extLst>
            </p:cNvPr>
            <p:cNvSpPr txBox="1"/>
            <p:nvPr/>
          </p:nvSpPr>
          <p:spPr>
            <a:xfrm>
              <a:off x="3018580" y="7454804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ひと</a:t>
              </a: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A284F6CB-C7D8-26E9-8AB4-E939CE839A99}"/>
                </a:ext>
              </a:extLst>
            </p:cNvPr>
            <p:cNvSpPr txBox="1"/>
            <p:nvPr/>
          </p:nvSpPr>
          <p:spPr>
            <a:xfrm>
              <a:off x="917998" y="7698679"/>
              <a:ext cx="130778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が</a:t>
              </a:r>
            </a:p>
          </p:txBody>
        </p:sp>
      </p:grp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E019EDFE-3645-1236-2F48-2B05DD7B9777}"/>
              </a:ext>
            </a:extLst>
          </p:cNvPr>
          <p:cNvSpPr/>
          <p:nvPr/>
        </p:nvSpPr>
        <p:spPr>
          <a:xfrm>
            <a:off x="472495" y="1211114"/>
            <a:ext cx="268541" cy="406364"/>
          </a:xfrm>
          <a:prstGeom prst="roundRect">
            <a:avLst/>
          </a:prstGeom>
          <a:solidFill>
            <a:srgbClr val="005BAB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1</a:t>
            </a: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0C18C521-E498-C01E-CEF9-13AA47C570AD}"/>
              </a:ext>
            </a:extLst>
          </p:cNvPr>
          <p:cNvGrpSpPr/>
          <p:nvPr/>
        </p:nvGrpSpPr>
        <p:grpSpPr>
          <a:xfrm>
            <a:off x="824938" y="5422850"/>
            <a:ext cx="6434641" cy="277730"/>
            <a:chOff x="591003" y="7115276"/>
            <a:chExt cx="6434641" cy="277730"/>
          </a:xfrm>
        </p:grpSpPr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1D404962-EC0C-4598-FC2E-676C2F1EC2C0}"/>
                </a:ext>
              </a:extLst>
            </p:cNvPr>
            <p:cNvSpPr txBox="1"/>
            <p:nvPr/>
          </p:nvSpPr>
          <p:spPr>
            <a:xfrm>
              <a:off x="591003" y="7173715"/>
              <a:ext cx="6434641" cy="21929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800"/>
                </a:lnSpc>
                <a:defRPr sz="1200" b="1">
                  <a:solidFill>
                    <a:schemeClr val="tx2"/>
                  </a:solidFill>
                  <a:latin typeface="+mj-ea"/>
                  <a:ea typeface="+mj-ea"/>
                </a:defRPr>
              </a:lvl1pPr>
            </a:lstStyle>
            <a:p>
              <a:r>
                <a:rPr lang="ja-JP" altLang="en-US" dirty="0">
                  <a:solidFill>
                    <a:srgbClr val="005BAB"/>
                  </a:solidFill>
                </a:rPr>
                <a:t>あなたは困った時、だれに相談しますか</a:t>
              </a:r>
              <a:r>
                <a:rPr lang="en-US" altLang="ja-JP" dirty="0">
                  <a:solidFill>
                    <a:srgbClr val="005BAB"/>
                  </a:solidFill>
                </a:rPr>
                <a:t>｡</a:t>
              </a:r>
              <a:r>
                <a:rPr lang="ja-JP" altLang="en-US" dirty="0">
                  <a:solidFill>
                    <a:srgbClr val="005BAB"/>
                  </a:solidFill>
                </a:rPr>
                <a:t> 箇条書きにしてみましょう</a:t>
              </a:r>
              <a:r>
                <a:rPr lang="en-US" altLang="ja-JP" dirty="0">
                  <a:solidFill>
                    <a:srgbClr val="005BAB"/>
                  </a:solidFill>
                </a:rPr>
                <a:t>｡</a:t>
              </a:r>
              <a:endParaRPr lang="ja-JP" altLang="en-US" dirty="0">
                <a:solidFill>
                  <a:srgbClr val="005BAB"/>
                </a:solidFill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1EF7FF55-CB79-2097-3F87-E5C9C8CED904}"/>
                </a:ext>
              </a:extLst>
            </p:cNvPr>
            <p:cNvSpPr txBox="1"/>
            <p:nvPr/>
          </p:nvSpPr>
          <p:spPr>
            <a:xfrm>
              <a:off x="1170988" y="7117543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こま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667C4C7D-DDA7-A5C1-3C1C-D1914E8F9E66}"/>
                </a:ext>
              </a:extLst>
            </p:cNvPr>
            <p:cNvSpPr txBox="1"/>
            <p:nvPr/>
          </p:nvSpPr>
          <p:spPr>
            <a:xfrm>
              <a:off x="1626231" y="7115276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とき</a:t>
              </a: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AB9670E7-E50A-1A98-0512-75A41CC18972}"/>
                </a:ext>
              </a:extLst>
            </p:cNvPr>
            <p:cNvSpPr txBox="1"/>
            <p:nvPr/>
          </p:nvSpPr>
          <p:spPr>
            <a:xfrm>
              <a:off x="2449951" y="7121959"/>
              <a:ext cx="288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/>
                <a:t>そうだん</a:t>
              </a: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D2775DAC-6D40-E5A6-5D8B-F257A657DFE7}"/>
                </a:ext>
              </a:extLst>
            </p:cNvPr>
            <p:cNvSpPr txBox="1"/>
            <p:nvPr/>
          </p:nvSpPr>
          <p:spPr>
            <a:xfrm>
              <a:off x="3469892" y="7121959"/>
              <a:ext cx="288000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dist">
                <a:lnSpc>
                  <a:spcPct val="100000"/>
                </a:lnSpc>
              </a:pPr>
              <a:r>
                <a:rPr lang="ja-JP" altLang="en-US" sz="500" b="0" dirty="0"/>
                <a:t>かじょう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A6A2DA4A-D84B-7473-5963-C26C0DA1851D}"/>
                </a:ext>
              </a:extLst>
            </p:cNvPr>
            <p:cNvSpPr txBox="1"/>
            <p:nvPr/>
          </p:nvSpPr>
          <p:spPr>
            <a:xfrm>
              <a:off x="3733782" y="7123686"/>
              <a:ext cx="216024" cy="769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ja-JP"/>
              </a:defPPr>
              <a:lvl1pPr>
                <a:lnSpc>
                  <a:spcPts val="1600"/>
                </a:lnSpc>
                <a:defRPr sz="1200" b="1">
                  <a:latin typeface="+mj-ea"/>
                  <a:ea typeface="+mj-ea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sz="500" b="0" dirty="0"/>
                <a:t>が</a:t>
              </a:r>
            </a:p>
          </p:txBody>
        </p:sp>
      </p:grp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CCC785B9-50FE-C8FA-9248-CABD7DF9E082}"/>
              </a:ext>
            </a:extLst>
          </p:cNvPr>
          <p:cNvSpPr/>
          <p:nvPr/>
        </p:nvSpPr>
        <p:spPr>
          <a:xfrm>
            <a:off x="472495" y="5387753"/>
            <a:ext cx="268541" cy="406364"/>
          </a:xfrm>
          <a:prstGeom prst="roundRect">
            <a:avLst/>
          </a:prstGeom>
          <a:solidFill>
            <a:srgbClr val="005BAB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7FA4A373-3963-D6E7-27AA-E8CB2CB8F407}"/>
              </a:ext>
            </a:extLst>
          </p:cNvPr>
          <p:cNvGrpSpPr/>
          <p:nvPr/>
        </p:nvGrpSpPr>
        <p:grpSpPr>
          <a:xfrm>
            <a:off x="460053" y="9822917"/>
            <a:ext cx="6632896" cy="588949"/>
            <a:chOff x="460053" y="9822917"/>
            <a:chExt cx="6632896" cy="588949"/>
          </a:xfrm>
        </p:grpSpPr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684F800E-564E-466A-EAF7-5FCB9B8A3CB7}"/>
                </a:ext>
              </a:extLst>
            </p:cNvPr>
            <p:cNvGrpSpPr/>
            <p:nvPr/>
          </p:nvGrpSpPr>
          <p:grpSpPr>
            <a:xfrm>
              <a:off x="460053" y="9822917"/>
              <a:ext cx="6632896" cy="583684"/>
              <a:chOff x="460053" y="9730774"/>
              <a:chExt cx="6632896" cy="583684"/>
            </a:xfrm>
          </p:grpSpPr>
          <p:cxnSp>
            <p:nvCxnSpPr>
              <p:cNvPr id="125" name="直線コネクタ 124">
                <a:extLst>
                  <a:ext uri="{FF2B5EF4-FFF2-40B4-BE49-F238E27FC236}">
                    <a16:creationId xmlns:a16="http://schemas.microsoft.com/office/drawing/2014/main" id="{06880598-3B3A-D7F9-4388-6FAE4054C66F}"/>
                  </a:ext>
                </a:extLst>
              </p:cNvPr>
              <p:cNvCxnSpPr/>
              <p:nvPr/>
            </p:nvCxnSpPr>
            <p:spPr>
              <a:xfrm>
                <a:off x="460053" y="9730774"/>
                <a:ext cx="6632896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6" name="グループ化 125">
                <a:extLst>
                  <a:ext uri="{FF2B5EF4-FFF2-40B4-BE49-F238E27FC236}">
                    <a16:creationId xmlns:a16="http://schemas.microsoft.com/office/drawing/2014/main" id="{2972487E-1BF3-F4A5-2439-A910C12974A3}"/>
                  </a:ext>
                </a:extLst>
              </p:cNvPr>
              <p:cNvGrpSpPr/>
              <p:nvPr/>
            </p:nvGrpSpPr>
            <p:grpSpPr>
              <a:xfrm>
                <a:off x="1184995" y="9852488"/>
                <a:ext cx="5907954" cy="461970"/>
                <a:chOff x="1184995" y="9792177"/>
                <a:chExt cx="5907954" cy="461970"/>
              </a:xfrm>
            </p:grpSpPr>
            <p:sp>
              <p:nvSpPr>
                <p:cNvPr id="128" name="テキスト ボックス 127">
                  <a:extLst>
                    <a:ext uri="{FF2B5EF4-FFF2-40B4-BE49-F238E27FC236}">
                      <a16:creationId xmlns:a16="http://schemas.microsoft.com/office/drawing/2014/main" id="{4D0112B6-4BDA-CBB2-8032-DC57286B1625}"/>
                    </a:ext>
                  </a:extLst>
                </p:cNvPr>
                <p:cNvSpPr txBox="1"/>
                <p:nvPr/>
              </p:nvSpPr>
              <p:spPr>
                <a:xfrm>
                  <a:off x="1224318" y="9811718"/>
                  <a:ext cx="5868631" cy="44242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>
                    <a:lnSpc>
                      <a:spcPts val="1800"/>
                    </a:lnSpc>
                  </a:pPr>
                  <a:r>
                    <a:rPr lang="ja-JP" altLang="en-US" sz="900" dirty="0">
                      <a:latin typeface="+mj-ea"/>
                      <a:ea typeface="+mj-ea"/>
                    </a:rPr>
                    <a:t>自分や周りの人のことで困っていたり</a:t>
                  </a:r>
                  <a:r>
                    <a:rPr lang="en-US" altLang="ja-JP" sz="900" dirty="0">
                      <a:latin typeface="+mj-ea"/>
                      <a:ea typeface="+mj-ea"/>
                    </a:rPr>
                    <a:t>､</a:t>
                  </a:r>
                  <a:r>
                    <a:rPr lang="ja-JP" altLang="en-US" sz="900" dirty="0">
                      <a:latin typeface="+mj-ea"/>
                      <a:ea typeface="+mj-ea"/>
                    </a:rPr>
                    <a:t>悩んでいることがあったら</a:t>
                  </a:r>
                  <a:endParaRPr lang="en-US" altLang="ja-JP" sz="900" dirty="0">
                    <a:latin typeface="+mj-ea"/>
                    <a:ea typeface="+mj-ea"/>
                  </a:endParaRPr>
                </a:p>
                <a:p>
                  <a:pPr>
                    <a:lnSpc>
                      <a:spcPts val="1800"/>
                    </a:lnSpc>
                  </a:pPr>
                  <a:r>
                    <a:rPr lang="ja-JP" altLang="en-US" sz="900" dirty="0">
                      <a:latin typeface="+mj-ea"/>
                      <a:ea typeface="+mj-ea"/>
                    </a:rPr>
                    <a:t>一人で抱え込まず相談してください。依存症の相談機関一覧のページへ</a:t>
                  </a:r>
                </a:p>
              </p:txBody>
            </p:sp>
            <p:sp>
              <p:nvSpPr>
                <p:cNvPr id="129" name="テキスト ボックス 128">
                  <a:extLst>
                    <a:ext uri="{FF2B5EF4-FFF2-40B4-BE49-F238E27FC236}">
                      <a16:creationId xmlns:a16="http://schemas.microsoft.com/office/drawing/2014/main" id="{9395984F-83E0-1F6C-D0A8-A8DD6119D45F}"/>
                    </a:ext>
                  </a:extLst>
                </p:cNvPr>
                <p:cNvSpPr txBox="1"/>
                <p:nvPr/>
              </p:nvSpPr>
              <p:spPr>
                <a:xfrm>
                  <a:off x="1184995" y="9792177"/>
                  <a:ext cx="327940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じぶん</a:t>
                  </a:r>
                </a:p>
              </p:txBody>
            </p:sp>
            <p:sp>
              <p:nvSpPr>
                <p:cNvPr id="130" name="テキスト ボックス 129">
                  <a:extLst>
                    <a:ext uri="{FF2B5EF4-FFF2-40B4-BE49-F238E27FC236}">
                      <a16:creationId xmlns:a16="http://schemas.microsoft.com/office/drawing/2014/main" id="{6284A263-51A5-E078-46AE-78913E64F259}"/>
                    </a:ext>
                  </a:extLst>
                </p:cNvPr>
                <p:cNvSpPr txBox="1"/>
                <p:nvPr/>
              </p:nvSpPr>
              <p:spPr>
                <a:xfrm>
                  <a:off x="1528592" y="9792177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まわ</a:t>
                  </a:r>
                </a:p>
              </p:txBody>
            </p:sp>
            <p:sp>
              <p:nvSpPr>
                <p:cNvPr id="131" name="テキスト ボックス 130">
                  <a:extLst>
                    <a:ext uri="{FF2B5EF4-FFF2-40B4-BE49-F238E27FC236}">
                      <a16:creationId xmlns:a16="http://schemas.microsoft.com/office/drawing/2014/main" id="{D1975432-5C50-1D70-3FFD-CABF425DD601}"/>
                    </a:ext>
                  </a:extLst>
                </p:cNvPr>
                <p:cNvSpPr txBox="1"/>
                <p:nvPr/>
              </p:nvSpPr>
              <p:spPr>
                <a:xfrm>
                  <a:off x="1886835" y="9794213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ひと</a:t>
                  </a:r>
                </a:p>
              </p:txBody>
            </p:sp>
            <p:sp>
              <p:nvSpPr>
                <p:cNvPr id="132" name="テキスト ボックス 131">
                  <a:extLst>
                    <a:ext uri="{FF2B5EF4-FFF2-40B4-BE49-F238E27FC236}">
                      <a16:creationId xmlns:a16="http://schemas.microsoft.com/office/drawing/2014/main" id="{0AA64406-1979-A373-3417-36DC735A573E}"/>
                    </a:ext>
                  </a:extLst>
                </p:cNvPr>
                <p:cNvSpPr txBox="1"/>
                <p:nvPr/>
              </p:nvSpPr>
              <p:spPr>
                <a:xfrm>
                  <a:off x="1224318" y="10012667"/>
                  <a:ext cx="238319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ひとり</a:t>
                  </a:r>
                </a:p>
              </p:txBody>
            </p:sp>
            <p:sp>
              <p:nvSpPr>
                <p:cNvPr id="133" name="テキスト ボックス 132">
                  <a:extLst>
                    <a:ext uri="{FF2B5EF4-FFF2-40B4-BE49-F238E27FC236}">
                      <a16:creationId xmlns:a16="http://schemas.microsoft.com/office/drawing/2014/main" id="{08E74516-621A-D86D-6F92-048E0631BB77}"/>
                    </a:ext>
                  </a:extLst>
                </p:cNvPr>
                <p:cNvSpPr txBox="1"/>
                <p:nvPr/>
              </p:nvSpPr>
              <p:spPr>
                <a:xfrm>
                  <a:off x="1533836" y="10010819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かか</a:t>
                  </a:r>
                </a:p>
              </p:txBody>
            </p:sp>
            <p:sp>
              <p:nvSpPr>
                <p:cNvPr id="134" name="テキスト ボックス 133">
                  <a:extLst>
                    <a:ext uri="{FF2B5EF4-FFF2-40B4-BE49-F238E27FC236}">
                      <a16:creationId xmlns:a16="http://schemas.microsoft.com/office/drawing/2014/main" id="{BCBE1DDC-8635-13E7-3A17-531B63CCD251}"/>
                    </a:ext>
                  </a:extLst>
                </p:cNvPr>
                <p:cNvSpPr txBox="1"/>
                <p:nvPr/>
              </p:nvSpPr>
              <p:spPr>
                <a:xfrm>
                  <a:off x="2130397" y="10010819"/>
                  <a:ext cx="273765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そうだん</a:t>
                  </a:r>
                </a:p>
              </p:txBody>
            </p:sp>
            <p:sp>
              <p:nvSpPr>
                <p:cNvPr id="135" name="テキスト ボックス 134">
                  <a:extLst>
                    <a:ext uri="{FF2B5EF4-FFF2-40B4-BE49-F238E27FC236}">
                      <a16:creationId xmlns:a16="http://schemas.microsoft.com/office/drawing/2014/main" id="{94F8AAD3-DF94-FA25-5603-F501A2C7F5C3}"/>
                    </a:ext>
                  </a:extLst>
                </p:cNvPr>
                <p:cNvSpPr txBox="1"/>
                <p:nvPr/>
              </p:nvSpPr>
              <p:spPr>
                <a:xfrm>
                  <a:off x="1710548" y="10010881"/>
                  <a:ext cx="273765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こ</a:t>
                  </a:r>
                </a:p>
              </p:txBody>
            </p:sp>
            <p:sp>
              <p:nvSpPr>
                <p:cNvPr id="136" name="テキスト ボックス 135">
                  <a:extLst>
                    <a:ext uri="{FF2B5EF4-FFF2-40B4-BE49-F238E27FC236}">
                      <a16:creationId xmlns:a16="http://schemas.microsoft.com/office/drawing/2014/main" id="{18FEA756-D6EF-8721-2968-5CF3DAB1CF94}"/>
                    </a:ext>
                  </a:extLst>
                </p:cNvPr>
                <p:cNvSpPr txBox="1"/>
                <p:nvPr/>
              </p:nvSpPr>
              <p:spPr>
                <a:xfrm>
                  <a:off x="3114566" y="10010819"/>
                  <a:ext cx="432049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いぞんしょう</a:t>
                  </a:r>
                </a:p>
              </p:txBody>
            </p:sp>
            <p:sp>
              <p:nvSpPr>
                <p:cNvPr id="137" name="テキスト ボックス 136">
                  <a:extLst>
                    <a:ext uri="{FF2B5EF4-FFF2-40B4-BE49-F238E27FC236}">
                      <a16:creationId xmlns:a16="http://schemas.microsoft.com/office/drawing/2014/main" id="{D5E06717-88FD-1BDD-10C1-AA8FD480497E}"/>
                    </a:ext>
                  </a:extLst>
                </p:cNvPr>
                <p:cNvSpPr txBox="1"/>
                <p:nvPr/>
              </p:nvSpPr>
              <p:spPr>
                <a:xfrm>
                  <a:off x="3597088" y="10010819"/>
                  <a:ext cx="501478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そうだんきかん</a:t>
                  </a:r>
                </a:p>
              </p:txBody>
            </p:sp>
            <p:sp>
              <p:nvSpPr>
                <p:cNvPr id="138" name="テキスト ボックス 137">
                  <a:extLst>
                    <a:ext uri="{FF2B5EF4-FFF2-40B4-BE49-F238E27FC236}">
                      <a16:creationId xmlns:a16="http://schemas.microsoft.com/office/drawing/2014/main" id="{A609CC69-CC8D-7FF3-65C8-6C2664B7F93B}"/>
                    </a:ext>
                  </a:extLst>
                </p:cNvPr>
                <p:cNvSpPr txBox="1"/>
                <p:nvPr/>
              </p:nvSpPr>
              <p:spPr>
                <a:xfrm>
                  <a:off x="4055172" y="10010819"/>
                  <a:ext cx="32230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いちらん</a:t>
                  </a:r>
                </a:p>
              </p:txBody>
            </p:sp>
            <p:sp>
              <p:nvSpPr>
                <p:cNvPr id="139" name="テキスト ボックス 138">
                  <a:extLst>
                    <a:ext uri="{FF2B5EF4-FFF2-40B4-BE49-F238E27FC236}">
                      <a16:creationId xmlns:a16="http://schemas.microsoft.com/office/drawing/2014/main" id="{FDF02F19-0D04-33BA-652D-EA6D6EA4515E}"/>
                    </a:ext>
                  </a:extLst>
                </p:cNvPr>
                <p:cNvSpPr txBox="1"/>
                <p:nvPr/>
              </p:nvSpPr>
              <p:spPr>
                <a:xfrm>
                  <a:off x="2450199" y="9792177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こま</a:t>
                  </a:r>
                </a:p>
              </p:txBody>
            </p:sp>
            <p:sp>
              <p:nvSpPr>
                <p:cNvPr id="140" name="テキスト ボックス 139">
                  <a:extLst>
                    <a:ext uri="{FF2B5EF4-FFF2-40B4-BE49-F238E27FC236}">
                      <a16:creationId xmlns:a16="http://schemas.microsoft.com/office/drawing/2014/main" id="{49C09B8B-721A-306D-9185-141ABFB82B23}"/>
                    </a:ext>
                  </a:extLst>
                </p:cNvPr>
                <p:cNvSpPr txBox="1"/>
                <p:nvPr/>
              </p:nvSpPr>
              <p:spPr>
                <a:xfrm>
                  <a:off x="3194190" y="9792177"/>
                  <a:ext cx="181956" cy="8976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ja-JP"/>
                  </a:defPPr>
                  <a:lvl1pPr>
                    <a:lnSpc>
                      <a:spcPts val="1600"/>
                    </a:lnSpc>
                    <a:defRPr sz="1200" b="1">
                      <a:latin typeface="+mj-ea"/>
                      <a:ea typeface="+mj-ea"/>
                    </a:defRPr>
                  </a:lvl1pPr>
                </a:lstStyle>
                <a:p>
                  <a:pPr algn="ctr">
                    <a:lnSpc>
                      <a:spcPts val="700"/>
                    </a:lnSpc>
                  </a:pPr>
                  <a:r>
                    <a:rPr lang="ja-JP" altLang="en-US" sz="500" b="0" dirty="0"/>
                    <a:t>なや</a:t>
                  </a:r>
                </a:p>
              </p:txBody>
            </p:sp>
          </p:grpSp>
          <p:sp>
            <p:nvSpPr>
              <p:cNvPr id="127" name="矢印: 右 126">
                <a:extLst>
                  <a:ext uri="{FF2B5EF4-FFF2-40B4-BE49-F238E27FC236}">
                    <a16:creationId xmlns:a16="http://schemas.microsoft.com/office/drawing/2014/main" id="{11B343BF-83D2-8A14-8C2D-D9262BC012EA}"/>
                  </a:ext>
                </a:extLst>
              </p:cNvPr>
              <p:cNvSpPr/>
              <p:nvPr/>
            </p:nvSpPr>
            <p:spPr>
              <a:xfrm rot="10800000">
                <a:off x="1020510" y="9822533"/>
                <a:ext cx="139827" cy="491917"/>
              </a:xfrm>
              <a:prstGeom prst="rightArrow">
                <a:avLst>
                  <a:gd name="adj1" fmla="val 50000"/>
                  <a:gd name="adj2" fmla="val 70579"/>
                </a:avLst>
              </a:prstGeom>
              <a:solidFill>
                <a:srgbClr val="C0DBF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124" name="図 123">
              <a:extLst>
                <a:ext uri="{FF2B5EF4-FFF2-40B4-BE49-F238E27FC236}">
                  <a16:creationId xmlns:a16="http://schemas.microsoft.com/office/drawing/2014/main" id="{7D9F6AE9-6F56-DD52-6D6B-BC05C63B7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413" y="9914680"/>
              <a:ext cx="499899" cy="497186"/>
            </a:xfrm>
            <a:prstGeom prst="rect">
              <a:avLst/>
            </a:prstGeom>
          </p:spPr>
        </p:pic>
      </p:grp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667024B4-9803-8E29-B54D-37DD3D260469}"/>
              </a:ext>
            </a:extLst>
          </p:cNvPr>
          <p:cNvSpPr/>
          <p:nvPr/>
        </p:nvSpPr>
        <p:spPr>
          <a:xfrm>
            <a:off x="466724" y="5870469"/>
            <a:ext cx="6626225" cy="3456000"/>
          </a:xfrm>
          <a:prstGeom prst="roundRect">
            <a:avLst>
              <a:gd name="adj" fmla="val 3554"/>
            </a:avLst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C7C952AD-9312-413B-BE23-FB38FECE6767}"/>
              </a:ext>
            </a:extLst>
          </p:cNvPr>
          <p:cNvSpPr/>
          <p:nvPr/>
        </p:nvSpPr>
        <p:spPr>
          <a:xfrm>
            <a:off x="2424695" y="658505"/>
            <a:ext cx="376827" cy="405898"/>
          </a:xfrm>
          <a:prstGeom prst="roundRect">
            <a:avLst/>
          </a:prstGeom>
          <a:noFill/>
          <a:ln w="28575">
            <a:solidFill>
              <a:srgbClr val="005B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b="1" dirty="0">
              <a:solidFill>
                <a:srgbClr val="005B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C8B131BD-292B-4D4E-97B9-AB530E6B7A86}"/>
              </a:ext>
            </a:extLst>
          </p:cNvPr>
          <p:cNvSpPr/>
          <p:nvPr/>
        </p:nvSpPr>
        <p:spPr>
          <a:xfrm>
            <a:off x="2424694" y="679020"/>
            <a:ext cx="376827" cy="405898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rgbClr val="005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２</a:t>
            </a:r>
            <a:endParaRPr lang="en-US" altLang="ja-JP" sz="2000" b="1" dirty="0">
              <a:solidFill>
                <a:srgbClr val="005BA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48319EE-2C13-41AB-909A-C28223D08FED}"/>
              </a:ext>
            </a:extLst>
          </p:cNvPr>
          <p:cNvSpPr txBox="1"/>
          <p:nvPr/>
        </p:nvSpPr>
        <p:spPr>
          <a:xfrm>
            <a:off x="3544469" y="1158731"/>
            <a:ext cx="216024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500" b="0" dirty="0"/>
              <a:t>こま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B017AC9-6713-4DFD-8C24-A5AF1F254166}"/>
              </a:ext>
            </a:extLst>
          </p:cNvPr>
          <p:cNvSpPr txBox="1"/>
          <p:nvPr/>
        </p:nvSpPr>
        <p:spPr>
          <a:xfrm>
            <a:off x="824938" y="1396204"/>
            <a:ext cx="28800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dist">
              <a:lnSpc>
                <a:spcPct val="100000"/>
              </a:lnSpc>
            </a:pPr>
            <a:r>
              <a:rPr lang="ja-JP" altLang="en-US" sz="500" b="0" dirty="0"/>
              <a:t>かじょう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1023C1F-B6CD-4766-A62E-22C0C17EE194}"/>
              </a:ext>
            </a:extLst>
          </p:cNvPr>
          <p:cNvSpPr txBox="1"/>
          <p:nvPr/>
        </p:nvSpPr>
        <p:spPr>
          <a:xfrm>
            <a:off x="486122" y="616946"/>
            <a:ext cx="28800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 b="1">
                <a:latin typeface="+mj-ea"/>
                <a:ea typeface="+mj-ea"/>
              </a:defRPr>
            </a:lvl1pPr>
          </a:lstStyle>
          <a:p>
            <a:pPr algn="dist">
              <a:lnSpc>
                <a:spcPct val="100000"/>
              </a:lnSpc>
            </a:pPr>
            <a:r>
              <a:rPr lang="ja-JP" altLang="en-US" sz="700" b="0" dirty="0"/>
              <a:t>かんが</a:t>
            </a:r>
          </a:p>
        </p:txBody>
      </p:sp>
    </p:spTree>
    <p:extLst>
      <p:ext uri="{BB962C8B-B14F-4D97-AF65-F5344CB8AC3E}">
        <p14:creationId xmlns:p14="http://schemas.microsoft.com/office/powerpoint/2010/main" val="2859638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RESPONSE_KEYRANGE" val="1-100"/>
</p:tagLst>
</file>

<file path=ppt/theme/theme1.xml><?xml version="1.0" encoding="utf-8"?>
<a:theme xmlns:a="http://schemas.openxmlformats.org/drawingml/2006/main" name="Office ​​テーマ">
  <a:themeElements>
    <a:clrScheme name="依存症配色高校">
      <a:dk1>
        <a:srgbClr val="222222"/>
      </a:dk1>
      <a:lt1>
        <a:sysClr val="window" lastClr="FFFFFF"/>
      </a:lt1>
      <a:dk2>
        <a:srgbClr val="187A3B"/>
      </a:dk2>
      <a:lt2>
        <a:srgbClr val="EEECE1"/>
      </a:lt2>
      <a:accent1>
        <a:srgbClr val="D87544"/>
      </a:accent1>
      <a:accent2>
        <a:srgbClr val="C15277"/>
      </a:accent2>
      <a:accent3>
        <a:srgbClr val="DDBC31"/>
      </a:accent3>
      <a:accent4>
        <a:srgbClr val="C730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依存症FONT">
      <a:majorFont>
        <a:latin typeface="Arial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 algn="l">
          <a:defRPr kumimoji="1" sz="2200" b="1" dirty="0" smtClean="0">
            <a:latin typeface="+mj-ea"/>
            <a:ea typeface="+mj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</Words>
  <Application>Microsoft Office PowerPoint</Application>
  <PresentationFormat>ユーザー設定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2024-04-04T02:05:40Z</dcterms:created>
  <dcterms:modified xsi:type="dcterms:W3CDTF">2025-03-06T06:00:28Z</dcterms:modified>
  <cp:contentStatus/>
</cp:coreProperties>
</file>