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96" r:id="rId1"/>
  </p:sldMasterIdLst>
  <p:notesMasterIdLst>
    <p:notesMasterId r:id="rId3"/>
  </p:notesMasterIdLst>
  <p:handoutMasterIdLst>
    <p:handoutMasterId r:id="rId4"/>
  </p:handoutMasterIdLst>
  <p:sldIdLst>
    <p:sldId id="1082" r:id="rId2"/>
  </p:sldIdLst>
  <p:sldSz cx="7559675" cy="10691813"/>
  <p:notesSz cx="6807200" cy="9939338"/>
  <p:custDataLst>
    <p:tags r:id="rId5"/>
  </p:custDataLst>
  <p:defaultTextStyle>
    <a:defPPr>
      <a:defRPr lang="ja-JP"/>
    </a:defPPr>
    <a:lvl1pPr marL="0" algn="l" defTabSz="1238892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1pPr>
    <a:lvl2pPr marL="619446" algn="l" defTabSz="1238892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2pPr>
    <a:lvl3pPr marL="1238892" algn="l" defTabSz="1238892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3pPr>
    <a:lvl4pPr marL="1858340" algn="l" defTabSz="1238892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4pPr>
    <a:lvl5pPr marL="2477786" algn="l" defTabSz="1238892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5pPr>
    <a:lvl6pPr marL="3097232" algn="l" defTabSz="1238892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6pPr>
    <a:lvl7pPr marL="3716678" algn="l" defTabSz="1238892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7pPr>
    <a:lvl8pPr marL="4336124" algn="l" defTabSz="1238892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8pPr>
    <a:lvl9pPr marL="4955572" algn="l" defTabSz="1238892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40" userDrawn="1">
          <p15:clr>
            <a:srgbClr val="A4A3A4"/>
          </p15:clr>
        </p15:guide>
        <p15:guide id="2" pos="2152" userDrawn="1">
          <p15:clr>
            <a:srgbClr val="A4A3A4"/>
          </p15:clr>
        </p15:guide>
        <p15:guide id="3" orient="horz" pos="3131" userDrawn="1">
          <p15:clr>
            <a:srgbClr val="A4A3A4"/>
          </p15:clr>
        </p15:guide>
        <p15:guide id="4" pos="2146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AB"/>
    <a:srgbClr val="C0DBF2"/>
    <a:srgbClr val="DEEAF7"/>
    <a:srgbClr val="DDBC31"/>
    <a:srgbClr val="187A3B"/>
    <a:srgbClr val="FCD145"/>
    <a:srgbClr val="F0F7F1"/>
    <a:srgbClr val="E9F3EF"/>
    <a:srgbClr val="D0E7D2"/>
    <a:srgbClr val="C152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63" autoAdjust="0"/>
    <p:restoredTop sz="96684" autoAdjust="0"/>
  </p:normalViewPr>
  <p:slideViewPr>
    <p:cSldViewPr>
      <p:cViewPr varScale="1">
        <p:scale>
          <a:sx n="67" d="100"/>
          <a:sy n="67" d="100"/>
        </p:scale>
        <p:origin x="2294" y="67"/>
      </p:cViewPr>
      <p:guideLst/>
    </p:cSldViewPr>
  </p:slideViewPr>
  <p:outlineViewPr>
    <p:cViewPr>
      <p:scale>
        <a:sx n="33" d="100"/>
        <a:sy n="33" d="100"/>
      </p:scale>
      <p:origin x="0" y="-14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2" d="100"/>
          <a:sy n="72" d="100"/>
        </p:scale>
        <p:origin x="2837" y="82"/>
      </p:cViewPr>
      <p:guideLst>
        <p:guide orient="horz" pos="3140"/>
        <p:guide pos="2152"/>
        <p:guide orient="horz" pos="3131"/>
        <p:guide pos="214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tags" Target="tags/tag1.xml"/><Relationship Id="rId10" Type="http://schemas.openxmlformats.org/officeDocument/2006/relationships/tableStyles" Target="tableStyles.xml"/><Relationship Id="rId4" Type="http://schemas.openxmlformats.org/officeDocument/2006/relationships/handoutMaster" Target="handoutMasters/handout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786"/>
            <a:ext cx="2949680" cy="498558"/>
          </a:xfrm>
          <a:prstGeom prst="rect">
            <a:avLst/>
          </a:prstGeom>
        </p:spPr>
        <p:txBody>
          <a:bodyPr vert="horz" lIns="91692" tIns="45848" rIns="91692" bIns="4584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929" y="9440786"/>
            <a:ext cx="2949680" cy="498558"/>
          </a:xfrm>
          <a:prstGeom prst="rect">
            <a:avLst/>
          </a:prstGeom>
        </p:spPr>
        <p:txBody>
          <a:bodyPr vert="horz" lIns="91692" tIns="45848" rIns="91692" bIns="45848" rtlCol="0" anchor="b"/>
          <a:lstStyle>
            <a:lvl1pPr algn="r">
              <a:defRPr sz="1200"/>
            </a:lvl1pPr>
          </a:lstStyle>
          <a:p>
            <a:fld id="{0BF27701-FCEF-47C1-A2C3-C996E43927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2321053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4"/>
            <a:ext cx="2949786" cy="498692"/>
          </a:xfrm>
          <a:prstGeom prst="rect">
            <a:avLst/>
          </a:prstGeom>
        </p:spPr>
        <p:txBody>
          <a:bodyPr vert="horz" lIns="91373" tIns="45687" rIns="91373" bIns="45687" rtlCol="0"/>
          <a:lstStyle>
            <a:lvl1pPr algn="l">
              <a:defRPr sz="1200"/>
            </a:lvl1pPr>
          </a:lstStyle>
          <a:p>
            <a:r>
              <a:rPr kumimoji="1" lang="zh-TW" altLang="en-US"/>
              <a:t>取　扱　注　意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4" y="4"/>
            <a:ext cx="2949786" cy="498692"/>
          </a:xfrm>
          <a:prstGeom prst="rect">
            <a:avLst/>
          </a:prstGeom>
        </p:spPr>
        <p:txBody>
          <a:bodyPr vert="horz" lIns="91373" tIns="45687" rIns="91373" bIns="45687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7725" y="649288"/>
            <a:ext cx="2789238" cy="3946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73" tIns="45687" rIns="91373" bIns="4568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95292" y="4783307"/>
            <a:ext cx="5832648" cy="4578850"/>
          </a:xfrm>
          <a:prstGeom prst="rect">
            <a:avLst/>
          </a:prstGeom>
        </p:spPr>
        <p:txBody>
          <a:bodyPr vert="horz" lIns="91373" tIns="45687" rIns="91373" bIns="45687" rtlCol="0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440653"/>
            <a:ext cx="2949786" cy="498690"/>
          </a:xfrm>
          <a:prstGeom prst="rect">
            <a:avLst/>
          </a:prstGeom>
        </p:spPr>
        <p:txBody>
          <a:bodyPr vert="horz" lIns="91373" tIns="45687" rIns="91373" bIns="4568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4" y="9440653"/>
            <a:ext cx="2949786" cy="498690"/>
          </a:xfrm>
          <a:prstGeom prst="rect">
            <a:avLst/>
          </a:prstGeom>
        </p:spPr>
        <p:txBody>
          <a:bodyPr vert="horz" lIns="91373" tIns="45687" rIns="91373" bIns="45687" rtlCol="0" anchor="b"/>
          <a:lstStyle>
            <a:lvl1pPr algn="r">
              <a:defRPr sz="1200"/>
            </a:lvl1pPr>
          </a:lstStyle>
          <a:p>
            <a:fld id="{EB1E74C0-6569-45EC-ADFF-A6DD8FE800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620163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1238892" rtl="0" eaLnBrk="1" latinLnBrk="0" hangingPunct="1">
      <a:defRPr kumimoji="1" sz="1896" kern="1200">
        <a:solidFill>
          <a:schemeClr val="tx1"/>
        </a:solidFill>
        <a:latin typeface="+mn-lt"/>
        <a:ea typeface="+mn-ea"/>
        <a:cs typeface="+mn-cs"/>
      </a:defRPr>
    </a:lvl1pPr>
    <a:lvl2pPr marL="619446" algn="l" defTabSz="1238892" rtl="0" eaLnBrk="1" latinLnBrk="0" hangingPunct="1">
      <a:defRPr kumimoji="1" sz="1896" kern="1200">
        <a:solidFill>
          <a:schemeClr val="tx1"/>
        </a:solidFill>
        <a:latin typeface="+mn-lt"/>
        <a:ea typeface="+mn-ea"/>
        <a:cs typeface="+mn-cs"/>
      </a:defRPr>
    </a:lvl2pPr>
    <a:lvl3pPr marL="1238892" algn="l" defTabSz="1238892" rtl="0" eaLnBrk="1" latinLnBrk="0" hangingPunct="1">
      <a:defRPr kumimoji="1" sz="1896" kern="1200">
        <a:solidFill>
          <a:schemeClr val="tx1"/>
        </a:solidFill>
        <a:latin typeface="+mn-lt"/>
        <a:ea typeface="+mn-ea"/>
        <a:cs typeface="+mn-cs"/>
      </a:defRPr>
    </a:lvl3pPr>
    <a:lvl4pPr marL="1858340" algn="l" defTabSz="1238892" rtl="0" eaLnBrk="1" latinLnBrk="0" hangingPunct="1">
      <a:defRPr kumimoji="1" sz="1896" kern="1200">
        <a:solidFill>
          <a:schemeClr val="tx1"/>
        </a:solidFill>
        <a:latin typeface="+mn-lt"/>
        <a:ea typeface="+mn-ea"/>
        <a:cs typeface="+mn-cs"/>
      </a:defRPr>
    </a:lvl4pPr>
    <a:lvl5pPr marL="2477786" algn="l" defTabSz="1238892" rtl="0" eaLnBrk="1" latinLnBrk="0" hangingPunct="1">
      <a:defRPr kumimoji="1" sz="1896" kern="1200">
        <a:solidFill>
          <a:schemeClr val="tx1"/>
        </a:solidFill>
        <a:latin typeface="+mn-lt"/>
        <a:ea typeface="+mn-ea"/>
        <a:cs typeface="+mn-cs"/>
      </a:defRPr>
    </a:lvl5pPr>
    <a:lvl6pPr marL="3097232" algn="l" defTabSz="1238892" rtl="0" eaLnBrk="1" latinLnBrk="0" hangingPunct="1">
      <a:defRPr kumimoji="1" sz="1626" kern="1200">
        <a:solidFill>
          <a:schemeClr val="tx1"/>
        </a:solidFill>
        <a:latin typeface="+mn-lt"/>
        <a:ea typeface="+mn-ea"/>
        <a:cs typeface="+mn-cs"/>
      </a:defRPr>
    </a:lvl6pPr>
    <a:lvl7pPr marL="3716678" algn="l" defTabSz="1238892" rtl="0" eaLnBrk="1" latinLnBrk="0" hangingPunct="1">
      <a:defRPr kumimoji="1" sz="1626" kern="1200">
        <a:solidFill>
          <a:schemeClr val="tx1"/>
        </a:solidFill>
        <a:latin typeface="+mn-lt"/>
        <a:ea typeface="+mn-ea"/>
        <a:cs typeface="+mn-cs"/>
      </a:defRPr>
    </a:lvl7pPr>
    <a:lvl8pPr marL="4336124" algn="l" defTabSz="1238892" rtl="0" eaLnBrk="1" latinLnBrk="0" hangingPunct="1">
      <a:defRPr kumimoji="1" sz="1626" kern="1200">
        <a:solidFill>
          <a:schemeClr val="tx1"/>
        </a:solidFill>
        <a:latin typeface="+mn-lt"/>
        <a:ea typeface="+mn-ea"/>
        <a:cs typeface="+mn-cs"/>
      </a:defRPr>
    </a:lvl8pPr>
    <a:lvl9pPr marL="4955572" algn="l" defTabSz="1238892" rtl="0" eaLnBrk="1" latinLnBrk="0" hangingPunct="1">
      <a:defRPr kumimoji="1" sz="162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87241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468" userDrawn="1">
          <p15:clr>
            <a:srgbClr val="FBAE40"/>
          </p15:clr>
        </p15:guide>
        <p15:guide id="2" pos="294" userDrawn="1">
          <p15:clr>
            <a:srgbClr val="FBAE40"/>
          </p15:clr>
        </p15:guide>
        <p15:guide id="3" orient="horz" pos="6399" userDrawn="1">
          <p15:clr>
            <a:srgbClr val="FBAE40"/>
          </p15:clr>
        </p15:guide>
        <p15:guide id="4" orient="horz" pos="28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7984" y="855407"/>
            <a:ext cx="6803708" cy="1100814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7984" y="2494759"/>
            <a:ext cx="6803708" cy="7056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58017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kumimoji="1" sz="2200" b="1" kern="1200">
          <a:solidFill>
            <a:schemeClr val="tx1"/>
          </a:solidFill>
          <a:latin typeface="+mj-ea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800" kern="1200">
          <a:solidFill>
            <a:schemeClr val="tx1"/>
          </a:solidFill>
          <a:latin typeface="+mn-ea"/>
          <a:ea typeface="+mn-ea"/>
          <a:cs typeface="+mn-cs"/>
        </a:defRPr>
      </a:lvl1pPr>
      <a:lvl2pPr marL="228600" indent="0" algn="l" defTabSz="4572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1400" kern="1200">
          <a:solidFill>
            <a:schemeClr val="tx1"/>
          </a:solidFill>
          <a:latin typeface="HG丸ｺﾞｼｯｸM-PRO" panose="020F0600000000000000" pitchFamily="50" charset="-128"/>
          <a:ea typeface="HG丸ｺﾞｼｯｸM-PRO" panose="020F0600000000000000" pitchFamily="50" charset="-128"/>
          <a:cs typeface="+mn-cs"/>
        </a:defRPr>
      </a:lvl2pPr>
      <a:lvl3pPr marL="457200" indent="0" algn="l" defTabSz="4572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1200" kern="1200">
          <a:solidFill>
            <a:schemeClr val="tx1"/>
          </a:solidFill>
          <a:latin typeface="HG丸ｺﾞｼｯｸM-PRO" panose="020F0600000000000000" pitchFamily="50" charset="-128"/>
          <a:ea typeface="HG丸ｺﾞｼｯｸM-PRO" panose="020F0600000000000000" pitchFamily="50" charset="-128"/>
          <a:cs typeface="+mn-cs"/>
        </a:defRPr>
      </a:lvl3pPr>
      <a:lvl4pPr marL="685800" indent="0" algn="l" defTabSz="4572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1000" kern="1200">
          <a:solidFill>
            <a:schemeClr val="tx1"/>
          </a:solidFill>
          <a:latin typeface="HG丸ｺﾞｼｯｸM-PRO" panose="020F0600000000000000" pitchFamily="50" charset="-128"/>
          <a:ea typeface="HG丸ｺﾞｼｯｸM-PRO" panose="020F0600000000000000" pitchFamily="50" charset="-128"/>
          <a:cs typeface="+mn-cs"/>
        </a:defRPr>
      </a:lvl4pPr>
      <a:lvl5pPr marL="914400" indent="0" algn="l" defTabSz="4572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1000" kern="1200">
          <a:solidFill>
            <a:schemeClr val="tx1"/>
          </a:solidFill>
          <a:latin typeface="HG丸ｺﾞｼｯｸM-PRO" panose="020F0600000000000000" pitchFamily="50" charset="-128"/>
          <a:ea typeface="HG丸ｺﾞｼｯｸM-PRO" panose="020F0600000000000000" pitchFamily="50" charset="-128"/>
          <a:cs typeface="+mn-cs"/>
        </a:defRPr>
      </a:lvl5pPr>
      <a:lvl6pPr marL="1257300" indent="-114300" algn="l" defTabSz="4572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114300" algn="l" defTabSz="4572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14500" indent="-114300" algn="l" defTabSz="4572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1943100" indent="-114300" algn="l" defTabSz="4572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algn="l" defTabSz="457200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algn="l" defTabSz="457200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algn="l" defTabSz="457200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algn="l" defTabSz="457200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43000" algn="l" defTabSz="457200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71600" algn="l" defTabSz="457200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200" algn="l" defTabSz="457200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28800" algn="l" defTabSz="457200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368" userDrawn="1">
          <p15:clr>
            <a:srgbClr val="F26B43"/>
          </p15:clr>
        </p15:guide>
        <p15:guide id="2" pos="238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四角形: 角を丸くする 86">
            <a:extLst>
              <a:ext uri="{FF2B5EF4-FFF2-40B4-BE49-F238E27FC236}">
                <a16:creationId xmlns:a16="http://schemas.microsoft.com/office/drawing/2014/main" id="{11C073D2-3A1D-B585-DCCD-FD8A1A58E356}"/>
              </a:ext>
            </a:extLst>
          </p:cNvPr>
          <p:cNvSpPr/>
          <p:nvPr/>
        </p:nvSpPr>
        <p:spPr>
          <a:xfrm>
            <a:off x="476517" y="4551462"/>
            <a:ext cx="3241105" cy="2179333"/>
          </a:xfrm>
          <a:prstGeom prst="roundRect">
            <a:avLst>
              <a:gd name="adj" fmla="val 6802"/>
            </a:avLst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8" name="四角形: 角を丸くする 77">
            <a:extLst>
              <a:ext uri="{FF2B5EF4-FFF2-40B4-BE49-F238E27FC236}">
                <a16:creationId xmlns:a16="http://schemas.microsoft.com/office/drawing/2014/main" id="{B54777C2-7F4C-FD80-0157-DAC9153CDF82}"/>
              </a:ext>
            </a:extLst>
          </p:cNvPr>
          <p:cNvSpPr/>
          <p:nvPr/>
        </p:nvSpPr>
        <p:spPr>
          <a:xfrm>
            <a:off x="466724" y="7469943"/>
            <a:ext cx="6626225" cy="2153831"/>
          </a:xfrm>
          <a:prstGeom prst="roundRect">
            <a:avLst>
              <a:gd name="adj" fmla="val 6802"/>
            </a:avLst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四角形: 角を丸くする 93">
            <a:extLst>
              <a:ext uri="{FF2B5EF4-FFF2-40B4-BE49-F238E27FC236}">
                <a16:creationId xmlns:a16="http://schemas.microsoft.com/office/drawing/2014/main" id="{C2434F82-7082-7875-E053-1708F9954481}"/>
              </a:ext>
            </a:extLst>
          </p:cNvPr>
          <p:cNvSpPr/>
          <p:nvPr/>
        </p:nvSpPr>
        <p:spPr>
          <a:xfrm>
            <a:off x="3851845" y="4550738"/>
            <a:ext cx="3241104" cy="2179333"/>
          </a:xfrm>
          <a:prstGeom prst="roundRect">
            <a:avLst>
              <a:gd name="adj" fmla="val 6802"/>
            </a:avLst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A37F9A5A-286E-C846-AD11-B425FB6C667F}"/>
              </a:ext>
            </a:extLst>
          </p:cNvPr>
          <p:cNvSpPr txBox="1"/>
          <p:nvPr/>
        </p:nvSpPr>
        <p:spPr>
          <a:xfrm>
            <a:off x="611485" y="4625213"/>
            <a:ext cx="2880320" cy="1962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ja-JP"/>
            </a:defPPr>
            <a:lvl1pPr>
              <a:lnSpc>
                <a:spcPts val="1600"/>
              </a:lnSpc>
              <a:defRPr sz="1200" b="1">
                <a:latin typeface="+mj-ea"/>
                <a:ea typeface="+mj-ea"/>
              </a:defRPr>
            </a:lvl1pPr>
          </a:lstStyle>
          <a:p>
            <a:r>
              <a:rPr lang="ja-JP" altLang="en-US" sz="105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こころのサイン</a:t>
            </a: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D0A1F9FE-1CDA-9DB5-08A6-5EA0A7D2D5B3}"/>
              </a:ext>
            </a:extLst>
          </p:cNvPr>
          <p:cNvSpPr txBox="1"/>
          <p:nvPr/>
        </p:nvSpPr>
        <p:spPr>
          <a:xfrm>
            <a:off x="3994330" y="4627006"/>
            <a:ext cx="2880320" cy="1962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ja-JP"/>
            </a:defPPr>
            <a:lvl1pPr>
              <a:lnSpc>
                <a:spcPts val="1600"/>
              </a:lnSpc>
              <a:defRPr sz="1200" b="1">
                <a:latin typeface="+mj-ea"/>
                <a:ea typeface="+mj-ea"/>
              </a:defRPr>
            </a:lvl1pPr>
          </a:lstStyle>
          <a:p>
            <a:r>
              <a:rPr lang="ja-JP" altLang="en-US" sz="105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からだのサイン</a:t>
            </a:r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32104548-19CB-F587-8F80-B241B24136CA}"/>
              </a:ext>
            </a:extLst>
          </p:cNvPr>
          <p:cNvSpPr txBox="1"/>
          <p:nvPr/>
        </p:nvSpPr>
        <p:spPr>
          <a:xfrm>
            <a:off x="484296" y="724668"/>
            <a:ext cx="4566063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2400" b="1" dirty="0">
                <a:solidFill>
                  <a:srgbClr val="005BAB"/>
                </a:solidFill>
                <a:latin typeface="+mj-ea"/>
                <a:ea typeface="+mj-ea"/>
              </a:rPr>
              <a:t>｢</a:t>
            </a:r>
            <a:r>
              <a:rPr lang="ja-JP" altLang="en-US" sz="2400" b="1" dirty="0">
                <a:solidFill>
                  <a:srgbClr val="005BAB"/>
                </a:solidFill>
                <a:latin typeface="+mj-ea"/>
                <a:ea typeface="+mj-ea"/>
              </a:rPr>
              <a:t>ストレス</a:t>
            </a:r>
            <a:r>
              <a:rPr lang="en-US" altLang="ja-JP" sz="2400" b="1" dirty="0">
                <a:solidFill>
                  <a:srgbClr val="005BAB"/>
                </a:solidFill>
                <a:latin typeface="+mj-ea"/>
                <a:ea typeface="+mj-ea"/>
              </a:rPr>
              <a:t>｣</a:t>
            </a:r>
            <a:r>
              <a:rPr lang="ja-JP" altLang="en-US" sz="2400" b="1" dirty="0">
                <a:solidFill>
                  <a:srgbClr val="005BAB"/>
                </a:solidFill>
                <a:latin typeface="+mj-ea"/>
                <a:ea typeface="+mj-ea"/>
              </a:rPr>
              <a:t>とうまくつきあおう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C10CFE56-B120-1AC6-6819-6D9AAB335F0F}"/>
              </a:ext>
            </a:extLst>
          </p:cNvPr>
          <p:cNvSpPr/>
          <p:nvPr/>
        </p:nvSpPr>
        <p:spPr>
          <a:xfrm>
            <a:off x="502559" y="1716410"/>
            <a:ext cx="6626225" cy="2145622"/>
          </a:xfrm>
          <a:prstGeom prst="roundRect">
            <a:avLst>
              <a:gd name="adj" fmla="val 6802"/>
            </a:avLst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3" name="グループ化 102">
            <a:extLst>
              <a:ext uri="{FF2B5EF4-FFF2-40B4-BE49-F238E27FC236}">
                <a16:creationId xmlns:a16="http://schemas.microsoft.com/office/drawing/2014/main" id="{5DB4D7BC-BCFA-D3C2-A788-829B111B4576}"/>
              </a:ext>
            </a:extLst>
          </p:cNvPr>
          <p:cNvGrpSpPr/>
          <p:nvPr/>
        </p:nvGrpSpPr>
        <p:grpSpPr>
          <a:xfrm>
            <a:off x="824938" y="1207495"/>
            <a:ext cx="6051988" cy="272307"/>
            <a:chOff x="611485" y="1290516"/>
            <a:chExt cx="6051988" cy="272307"/>
          </a:xfrm>
        </p:grpSpPr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FE1C7BA4-52FD-E2AB-F925-64106E5CD02B}"/>
                </a:ext>
              </a:extLst>
            </p:cNvPr>
            <p:cNvSpPr txBox="1"/>
            <p:nvPr/>
          </p:nvSpPr>
          <p:spPr>
            <a:xfrm>
              <a:off x="611485" y="1357639"/>
              <a:ext cx="6051988" cy="20518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ja-JP" altLang="en-US" sz="1200" b="1" dirty="0">
                  <a:solidFill>
                    <a:srgbClr val="005BAB"/>
                  </a:solidFill>
                  <a:latin typeface="+mj-ea"/>
                  <a:ea typeface="+mj-ea"/>
                </a:rPr>
                <a:t>あなたにとって</a:t>
              </a:r>
              <a:r>
                <a:rPr lang="en-US" altLang="ja-JP" sz="1200" dirty="0">
                  <a:solidFill>
                    <a:srgbClr val="005BAB"/>
                  </a:solidFill>
                </a:rPr>
                <a:t>､</a:t>
              </a:r>
              <a:r>
                <a:rPr lang="ja-JP" altLang="en-US" sz="1200" b="1" dirty="0">
                  <a:solidFill>
                    <a:srgbClr val="005BAB"/>
                  </a:solidFill>
                  <a:latin typeface="+mj-ea"/>
                  <a:ea typeface="+mj-ea"/>
                </a:rPr>
                <a:t>どのようなことがストレスになりますか</a:t>
              </a:r>
              <a:r>
                <a:rPr lang="en-US" altLang="ja-JP" sz="1200" dirty="0">
                  <a:solidFill>
                    <a:srgbClr val="005BAB"/>
                  </a:solidFill>
                </a:rPr>
                <a:t>｡ </a:t>
              </a:r>
              <a:r>
                <a:rPr lang="ja-JP" altLang="en-US" sz="1200" b="1" dirty="0">
                  <a:solidFill>
                    <a:srgbClr val="005BAB"/>
                  </a:solidFill>
                </a:rPr>
                <a:t>箇条書きにしてみましょう。</a:t>
              </a:r>
              <a:endParaRPr lang="ja-JP" altLang="en-US" sz="1200" b="1" dirty="0">
                <a:solidFill>
                  <a:srgbClr val="005BAB"/>
                </a:solidFill>
                <a:latin typeface="+mj-ea"/>
                <a:ea typeface="+mj-ea"/>
              </a:endParaRPr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BAC51CAB-00C7-AB43-79E9-224766FB6C3F}"/>
                </a:ext>
              </a:extLst>
            </p:cNvPr>
            <p:cNvSpPr txBox="1"/>
            <p:nvPr/>
          </p:nvSpPr>
          <p:spPr>
            <a:xfrm>
              <a:off x="4625757" y="1290516"/>
              <a:ext cx="288000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dist">
                <a:lnSpc>
                  <a:spcPct val="100000"/>
                </a:lnSpc>
              </a:pPr>
              <a:r>
                <a:rPr lang="ja-JP" altLang="en-US" sz="500" b="0" dirty="0"/>
                <a:t>かじょう　</a:t>
              </a:r>
            </a:p>
          </p:txBody>
        </p:sp>
      </p:grpSp>
      <p:pic>
        <p:nvPicPr>
          <p:cNvPr id="35" name="図 34">
            <a:extLst>
              <a:ext uri="{FF2B5EF4-FFF2-40B4-BE49-F238E27FC236}">
                <a16:creationId xmlns:a16="http://schemas.microsoft.com/office/drawing/2014/main" id="{62FF7557-25C2-6435-8617-6969F0CF7F9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6890" y="9870535"/>
            <a:ext cx="588838" cy="588838"/>
          </a:xfrm>
          <a:prstGeom prst="rect">
            <a:avLst/>
          </a:prstGeom>
        </p:spPr>
      </p:pic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3724FDB5-ED6D-AAC9-3FE4-ED178AAFEB66}"/>
              </a:ext>
            </a:extLst>
          </p:cNvPr>
          <p:cNvCxnSpPr/>
          <p:nvPr/>
        </p:nvCxnSpPr>
        <p:spPr>
          <a:xfrm>
            <a:off x="460053" y="9822917"/>
            <a:ext cx="6632896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68F97ED1-26C1-0A74-3950-7F0FE172DBC8}"/>
              </a:ext>
            </a:extLst>
          </p:cNvPr>
          <p:cNvGrpSpPr/>
          <p:nvPr/>
        </p:nvGrpSpPr>
        <p:grpSpPr>
          <a:xfrm>
            <a:off x="1184385" y="9930107"/>
            <a:ext cx="3497480" cy="472647"/>
            <a:chOff x="1184385" y="9777653"/>
            <a:chExt cx="3497480" cy="472647"/>
          </a:xfrm>
        </p:grpSpPr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B885EFB6-2D94-9E7A-39A9-59E1E1B93474}"/>
                </a:ext>
              </a:extLst>
            </p:cNvPr>
            <p:cNvSpPr txBox="1"/>
            <p:nvPr/>
          </p:nvSpPr>
          <p:spPr>
            <a:xfrm>
              <a:off x="1224319" y="9811718"/>
              <a:ext cx="3457546" cy="43858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lang="ja-JP" altLang="en-US" sz="900" dirty="0">
                  <a:latin typeface="+mj-ea"/>
                  <a:ea typeface="+mj-ea"/>
                </a:rPr>
                <a:t>自分や周りの人のことで困っていたり</a:t>
              </a:r>
              <a:r>
                <a:rPr lang="en-US" altLang="ja-JP" sz="900" dirty="0">
                  <a:latin typeface="+mj-ea"/>
                  <a:ea typeface="+mj-ea"/>
                </a:rPr>
                <a:t>､</a:t>
              </a:r>
              <a:r>
                <a:rPr lang="ja-JP" altLang="en-US" sz="900" dirty="0">
                  <a:latin typeface="+mj-ea"/>
                  <a:ea typeface="+mj-ea"/>
                </a:rPr>
                <a:t>悩んでいることがあったら一人で抱え込まず相談してください。大阪こころナビのページへ</a:t>
              </a:r>
            </a:p>
          </p:txBody>
        </p: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79A35DD8-219C-3E23-E8D0-0DA060AE95D0}"/>
                </a:ext>
              </a:extLst>
            </p:cNvPr>
            <p:cNvSpPr txBox="1"/>
            <p:nvPr/>
          </p:nvSpPr>
          <p:spPr>
            <a:xfrm>
              <a:off x="1184385" y="9782231"/>
              <a:ext cx="326295" cy="8976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ts val="700"/>
                </a:lnSpc>
              </a:pPr>
              <a:r>
                <a:rPr lang="ja-JP" altLang="en-US" sz="500" b="0" dirty="0"/>
                <a:t>じぶん</a:t>
              </a:r>
            </a:p>
          </p:txBody>
        </p:sp>
        <p:sp>
          <p:nvSpPr>
            <p:cNvPr id="42" name="テキスト ボックス 41">
              <a:extLst>
                <a:ext uri="{FF2B5EF4-FFF2-40B4-BE49-F238E27FC236}">
                  <a16:creationId xmlns:a16="http://schemas.microsoft.com/office/drawing/2014/main" id="{DF11312B-ADB4-0336-13FC-7C27FE96BABF}"/>
                </a:ext>
              </a:extLst>
            </p:cNvPr>
            <p:cNvSpPr txBox="1"/>
            <p:nvPr/>
          </p:nvSpPr>
          <p:spPr>
            <a:xfrm>
              <a:off x="1539453" y="9782231"/>
              <a:ext cx="181956" cy="8976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ts val="700"/>
                </a:lnSpc>
              </a:pPr>
              <a:r>
                <a:rPr lang="ja-JP" altLang="en-US" sz="500" b="0" dirty="0"/>
                <a:t>まわ</a:t>
              </a:r>
            </a:p>
          </p:txBody>
        </p: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534DBE4C-33D9-9449-0853-1AB18FE2E360}"/>
                </a:ext>
              </a:extLst>
            </p:cNvPr>
            <p:cNvSpPr txBox="1"/>
            <p:nvPr/>
          </p:nvSpPr>
          <p:spPr>
            <a:xfrm>
              <a:off x="1872576" y="9782231"/>
              <a:ext cx="181956" cy="8976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ts val="700"/>
                </a:lnSpc>
              </a:pPr>
              <a:r>
                <a:rPr lang="ja-JP" altLang="en-US" sz="500" b="0" dirty="0"/>
                <a:t>ひと</a:t>
              </a:r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06A0AEF1-8134-6276-497B-79BFACEED5E1}"/>
                </a:ext>
              </a:extLst>
            </p:cNvPr>
            <p:cNvSpPr txBox="1"/>
            <p:nvPr/>
          </p:nvSpPr>
          <p:spPr>
            <a:xfrm>
              <a:off x="1225706" y="10010304"/>
              <a:ext cx="238319" cy="8976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ts val="700"/>
                </a:lnSpc>
              </a:pPr>
              <a:r>
                <a:rPr lang="ja-JP" altLang="en-US" sz="500" b="0" dirty="0"/>
                <a:t>ひとり</a:t>
              </a:r>
            </a:p>
          </p:txBody>
        </p: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2AB91E0E-2B2B-3C8F-C9D1-1836792ED585}"/>
                </a:ext>
              </a:extLst>
            </p:cNvPr>
            <p:cNvSpPr txBox="1"/>
            <p:nvPr/>
          </p:nvSpPr>
          <p:spPr>
            <a:xfrm>
              <a:off x="1533237" y="10010304"/>
              <a:ext cx="181956" cy="8976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ts val="700"/>
                </a:lnSpc>
              </a:pPr>
              <a:r>
                <a:rPr lang="ja-JP" altLang="en-US" sz="500" b="0" dirty="0"/>
                <a:t>かか</a:t>
              </a:r>
            </a:p>
          </p:txBody>
        </p:sp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id="{51005866-B1B6-E47B-2210-0A6B0A3D9CCC}"/>
                </a:ext>
              </a:extLst>
            </p:cNvPr>
            <p:cNvSpPr txBox="1"/>
            <p:nvPr/>
          </p:nvSpPr>
          <p:spPr>
            <a:xfrm>
              <a:off x="2128930" y="10005511"/>
              <a:ext cx="273765" cy="8976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ts val="700"/>
                </a:lnSpc>
              </a:pPr>
              <a:r>
                <a:rPr lang="ja-JP" altLang="en-US" sz="500" b="0" dirty="0"/>
                <a:t>そうだん</a:t>
              </a:r>
            </a:p>
          </p:txBody>
        </p:sp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118F4117-DC2E-95A4-D1B4-E57320CCDA96}"/>
                </a:ext>
              </a:extLst>
            </p:cNvPr>
            <p:cNvSpPr txBox="1"/>
            <p:nvPr/>
          </p:nvSpPr>
          <p:spPr>
            <a:xfrm>
              <a:off x="1749205" y="10003871"/>
              <a:ext cx="189704" cy="8976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ts val="700"/>
                </a:lnSpc>
              </a:pPr>
              <a:r>
                <a:rPr lang="ja-JP" altLang="en-US" sz="500" b="0" dirty="0"/>
                <a:t>こ</a:t>
              </a:r>
            </a:p>
          </p:txBody>
        </p:sp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D72C8BE5-33BB-0E38-5398-E606CDCEA428}"/>
                </a:ext>
              </a:extLst>
            </p:cNvPr>
            <p:cNvSpPr txBox="1"/>
            <p:nvPr/>
          </p:nvSpPr>
          <p:spPr>
            <a:xfrm>
              <a:off x="3157296" y="10013184"/>
              <a:ext cx="266047" cy="8976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ts val="700"/>
                </a:lnSpc>
              </a:pPr>
              <a:r>
                <a:rPr lang="ja-JP" altLang="en-US" sz="500" b="0" dirty="0"/>
                <a:t>おおさか</a:t>
              </a:r>
            </a:p>
          </p:txBody>
        </p:sp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54629867-2FDB-FAAB-FED0-3153CA542D75}"/>
                </a:ext>
              </a:extLst>
            </p:cNvPr>
            <p:cNvSpPr txBox="1"/>
            <p:nvPr/>
          </p:nvSpPr>
          <p:spPr>
            <a:xfrm>
              <a:off x="2448531" y="9777653"/>
              <a:ext cx="181956" cy="8976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ts val="700"/>
                </a:lnSpc>
              </a:pPr>
              <a:r>
                <a:rPr lang="ja-JP" altLang="en-US" sz="500" b="0" dirty="0"/>
                <a:t>こま</a:t>
              </a:r>
            </a:p>
          </p:txBody>
        </p:sp>
        <p:sp>
          <p:nvSpPr>
            <p:cNvPr id="53" name="テキスト ボックス 52">
              <a:extLst>
                <a:ext uri="{FF2B5EF4-FFF2-40B4-BE49-F238E27FC236}">
                  <a16:creationId xmlns:a16="http://schemas.microsoft.com/office/drawing/2014/main" id="{FCD8AA70-9DBA-7C64-2D85-279E4C5C70F0}"/>
                </a:ext>
              </a:extLst>
            </p:cNvPr>
            <p:cNvSpPr txBox="1"/>
            <p:nvPr/>
          </p:nvSpPr>
          <p:spPr>
            <a:xfrm>
              <a:off x="3203637" y="9777653"/>
              <a:ext cx="181956" cy="8976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ts val="700"/>
                </a:lnSpc>
              </a:pPr>
              <a:r>
                <a:rPr lang="ja-JP" altLang="en-US" sz="500" b="0" dirty="0"/>
                <a:t>なや</a:t>
              </a:r>
            </a:p>
          </p:txBody>
        </p:sp>
      </p:grpSp>
      <p:sp>
        <p:nvSpPr>
          <p:cNvPr id="38" name="矢印: 右 37">
            <a:extLst>
              <a:ext uri="{FF2B5EF4-FFF2-40B4-BE49-F238E27FC236}">
                <a16:creationId xmlns:a16="http://schemas.microsoft.com/office/drawing/2014/main" id="{8C013BB0-1109-1EB2-8E19-6626B14E4277}"/>
              </a:ext>
            </a:extLst>
          </p:cNvPr>
          <p:cNvSpPr/>
          <p:nvPr/>
        </p:nvSpPr>
        <p:spPr>
          <a:xfrm rot="10800000">
            <a:off x="1020510" y="9914676"/>
            <a:ext cx="139827" cy="491917"/>
          </a:xfrm>
          <a:prstGeom prst="rightArrow">
            <a:avLst>
              <a:gd name="adj1" fmla="val 50000"/>
              <a:gd name="adj2" fmla="val 70579"/>
            </a:avLst>
          </a:prstGeom>
          <a:solidFill>
            <a:srgbClr val="C0DB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4" name="グループ化 103">
            <a:extLst>
              <a:ext uri="{FF2B5EF4-FFF2-40B4-BE49-F238E27FC236}">
                <a16:creationId xmlns:a16="http://schemas.microsoft.com/office/drawing/2014/main" id="{8B8643A6-D654-6EBB-6532-680D928B02A8}"/>
              </a:ext>
            </a:extLst>
          </p:cNvPr>
          <p:cNvGrpSpPr/>
          <p:nvPr/>
        </p:nvGrpSpPr>
        <p:grpSpPr>
          <a:xfrm>
            <a:off x="824938" y="4088440"/>
            <a:ext cx="5619196" cy="270870"/>
            <a:chOff x="611485" y="3290460"/>
            <a:chExt cx="5619196" cy="270870"/>
          </a:xfrm>
        </p:grpSpPr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D99A981A-7C91-35F0-CBAA-C3BEE533FC5E}"/>
                </a:ext>
              </a:extLst>
            </p:cNvPr>
            <p:cNvSpPr txBox="1"/>
            <p:nvPr/>
          </p:nvSpPr>
          <p:spPr>
            <a:xfrm>
              <a:off x="611485" y="3356146"/>
              <a:ext cx="5619196" cy="20518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r>
                <a:rPr lang="ja-JP" altLang="en-US" dirty="0">
                  <a:solidFill>
                    <a:srgbClr val="005BAB"/>
                  </a:solidFill>
                </a:rPr>
                <a:t>あなたのストレスサインは何ですか</a:t>
              </a:r>
              <a:r>
                <a:rPr lang="en-US" altLang="ja-JP" dirty="0">
                  <a:solidFill>
                    <a:srgbClr val="005BAB"/>
                  </a:solidFill>
                </a:rPr>
                <a:t>｡ </a:t>
              </a:r>
              <a:r>
                <a:rPr lang="ja-JP" altLang="en-US" dirty="0">
                  <a:solidFill>
                    <a:srgbClr val="005BAB"/>
                  </a:solidFill>
                </a:rPr>
                <a:t>箇条書きにしてみましょう。</a:t>
              </a:r>
            </a:p>
          </p:txBody>
        </p:sp>
        <p:sp>
          <p:nvSpPr>
            <p:cNvPr id="79" name="テキスト ボックス 78">
              <a:extLst>
                <a:ext uri="{FF2B5EF4-FFF2-40B4-BE49-F238E27FC236}">
                  <a16:creationId xmlns:a16="http://schemas.microsoft.com/office/drawing/2014/main" id="{9EF5C671-DF69-F0D1-8DB7-E2D2C6469262}"/>
                </a:ext>
              </a:extLst>
            </p:cNvPr>
            <p:cNvSpPr txBox="1"/>
            <p:nvPr/>
          </p:nvSpPr>
          <p:spPr>
            <a:xfrm>
              <a:off x="2425150" y="3290460"/>
              <a:ext cx="185103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/>
                <a:t>なに</a:t>
              </a:r>
            </a:p>
          </p:txBody>
        </p:sp>
      </p:grpSp>
      <p:grpSp>
        <p:nvGrpSpPr>
          <p:cNvPr id="105" name="グループ化 104">
            <a:extLst>
              <a:ext uri="{FF2B5EF4-FFF2-40B4-BE49-F238E27FC236}">
                <a16:creationId xmlns:a16="http://schemas.microsoft.com/office/drawing/2014/main" id="{6F011BC7-F7AD-0A8C-A9B5-96C772C7B2B5}"/>
              </a:ext>
            </a:extLst>
          </p:cNvPr>
          <p:cNvGrpSpPr/>
          <p:nvPr/>
        </p:nvGrpSpPr>
        <p:grpSpPr>
          <a:xfrm>
            <a:off x="824938" y="6871231"/>
            <a:ext cx="5619196" cy="501115"/>
            <a:chOff x="611485" y="5321858"/>
            <a:chExt cx="5619196" cy="501115"/>
          </a:xfrm>
        </p:grpSpPr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D0FADA38-821B-6FF8-95BE-AA80511F1872}"/>
                </a:ext>
              </a:extLst>
            </p:cNvPr>
            <p:cNvSpPr txBox="1"/>
            <p:nvPr/>
          </p:nvSpPr>
          <p:spPr>
            <a:xfrm>
              <a:off x="611485" y="5372850"/>
              <a:ext cx="5619196" cy="45012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800"/>
                </a:lnSpc>
                <a:defRPr sz="1200" b="1">
                  <a:solidFill>
                    <a:schemeClr val="tx2"/>
                  </a:solidFill>
                  <a:latin typeface="+mj-ea"/>
                  <a:ea typeface="+mj-ea"/>
                </a:defRPr>
              </a:lvl1pPr>
            </a:lstStyle>
            <a:p>
              <a:r>
                <a:rPr lang="ja-JP" altLang="en-US" dirty="0">
                  <a:solidFill>
                    <a:srgbClr val="005BAB"/>
                  </a:solidFill>
                </a:rPr>
                <a:t>あなたはストレスを感じたとき</a:t>
              </a:r>
              <a:r>
                <a:rPr lang="en-US" altLang="ja-JP" dirty="0">
                  <a:solidFill>
                    <a:srgbClr val="005BAB"/>
                  </a:solidFill>
                </a:rPr>
                <a:t>､</a:t>
              </a:r>
              <a:r>
                <a:rPr lang="ja-JP" altLang="en-US" dirty="0">
                  <a:solidFill>
                    <a:srgbClr val="005BAB"/>
                  </a:solidFill>
                </a:rPr>
                <a:t>どのような方法で対処しますか。</a:t>
              </a:r>
              <a:endParaRPr lang="en-US" altLang="ja-JP" dirty="0">
                <a:solidFill>
                  <a:srgbClr val="005BAB"/>
                </a:solidFill>
              </a:endParaRPr>
            </a:p>
            <a:p>
              <a:r>
                <a:rPr lang="ja-JP" altLang="en-US" dirty="0">
                  <a:solidFill>
                    <a:srgbClr val="005BAB"/>
                  </a:solidFill>
                </a:rPr>
                <a:t>できるだけたくさん書きましょう。</a:t>
              </a:r>
            </a:p>
          </p:txBody>
        </p:sp>
        <p:sp>
          <p:nvSpPr>
            <p:cNvPr id="61" name="テキスト ボックス 60">
              <a:extLst>
                <a:ext uri="{FF2B5EF4-FFF2-40B4-BE49-F238E27FC236}">
                  <a16:creationId xmlns:a16="http://schemas.microsoft.com/office/drawing/2014/main" id="{F3C906FE-D156-06EC-11F7-E0CF833B6BAC}"/>
                </a:ext>
              </a:extLst>
            </p:cNvPr>
            <p:cNvSpPr txBox="1"/>
            <p:nvPr/>
          </p:nvSpPr>
          <p:spPr>
            <a:xfrm>
              <a:off x="1950491" y="5334878"/>
              <a:ext cx="216024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/>
                <a:t>かん</a:t>
              </a:r>
            </a:p>
          </p:txBody>
        </p:sp>
        <p:sp>
          <p:nvSpPr>
            <p:cNvPr id="62" name="テキスト ボックス 61">
              <a:extLst>
                <a:ext uri="{FF2B5EF4-FFF2-40B4-BE49-F238E27FC236}">
                  <a16:creationId xmlns:a16="http://schemas.microsoft.com/office/drawing/2014/main" id="{79DD7BB3-FA26-2C3E-97AB-EA37F9838BE2}"/>
                </a:ext>
              </a:extLst>
            </p:cNvPr>
            <p:cNvSpPr txBox="1"/>
            <p:nvPr/>
          </p:nvSpPr>
          <p:spPr>
            <a:xfrm>
              <a:off x="4044844" y="5321858"/>
              <a:ext cx="288000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dist">
                <a:lnSpc>
                  <a:spcPct val="100000"/>
                </a:lnSpc>
              </a:pPr>
              <a:r>
                <a:rPr lang="ja-JP" altLang="en-US" sz="500" b="0" dirty="0"/>
                <a:t>たいしょ</a:t>
              </a:r>
            </a:p>
          </p:txBody>
        </p:sp>
        <p:sp>
          <p:nvSpPr>
            <p:cNvPr id="63" name="テキスト ボックス 62">
              <a:extLst>
                <a:ext uri="{FF2B5EF4-FFF2-40B4-BE49-F238E27FC236}">
                  <a16:creationId xmlns:a16="http://schemas.microsoft.com/office/drawing/2014/main" id="{3468018E-A14E-7D70-914D-ABF329A76C6C}"/>
                </a:ext>
              </a:extLst>
            </p:cNvPr>
            <p:cNvSpPr txBox="1"/>
            <p:nvPr/>
          </p:nvSpPr>
          <p:spPr>
            <a:xfrm>
              <a:off x="3602218" y="5324479"/>
              <a:ext cx="288000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dist">
                <a:lnSpc>
                  <a:spcPct val="100000"/>
                </a:lnSpc>
              </a:pPr>
              <a:r>
                <a:rPr lang="ja-JP" altLang="en-US" sz="500" b="0" dirty="0"/>
                <a:t>ほうほう</a:t>
              </a:r>
            </a:p>
          </p:txBody>
        </p:sp>
        <p:sp>
          <p:nvSpPr>
            <p:cNvPr id="81" name="テキスト ボックス 80">
              <a:extLst>
                <a:ext uri="{FF2B5EF4-FFF2-40B4-BE49-F238E27FC236}">
                  <a16:creationId xmlns:a16="http://schemas.microsoft.com/office/drawing/2014/main" id="{13F83E20-B53A-6D06-184C-CE42C1EF5554}"/>
                </a:ext>
              </a:extLst>
            </p:cNvPr>
            <p:cNvSpPr txBox="1"/>
            <p:nvPr/>
          </p:nvSpPr>
          <p:spPr>
            <a:xfrm>
              <a:off x="1950491" y="5567825"/>
              <a:ext cx="216024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/>
                <a:t>か</a:t>
              </a:r>
            </a:p>
          </p:txBody>
        </p:sp>
      </p:grpSp>
      <p:sp>
        <p:nvSpPr>
          <p:cNvPr id="113" name="四角形: 角を丸くする 112">
            <a:extLst>
              <a:ext uri="{FF2B5EF4-FFF2-40B4-BE49-F238E27FC236}">
                <a16:creationId xmlns:a16="http://schemas.microsoft.com/office/drawing/2014/main" id="{C59E6284-80C0-258C-A9FB-A8998339A675}"/>
              </a:ext>
            </a:extLst>
          </p:cNvPr>
          <p:cNvSpPr/>
          <p:nvPr/>
        </p:nvSpPr>
        <p:spPr>
          <a:xfrm>
            <a:off x="472495" y="1176583"/>
            <a:ext cx="268541" cy="406364"/>
          </a:xfrm>
          <a:prstGeom prst="roundRect">
            <a:avLst/>
          </a:prstGeom>
          <a:solidFill>
            <a:srgbClr val="005BAB"/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</a:rPr>
              <a:t>１</a:t>
            </a:r>
            <a:endParaRPr lang="en-US" altLang="ja-JP" sz="1400" b="1" dirty="0">
              <a:solidFill>
                <a:schemeClr val="bg1"/>
              </a:solidFill>
            </a:endParaRPr>
          </a:p>
        </p:txBody>
      </p:sp>
      <p:sp>
        <p:nvSpPr>
          <p:cNvPr id="114" name="四角形: 角を丸くする 113">
            <a:extLst>
              <a:ext uri="{FF2B5EF4-FFF2-40B4-BE49-F238E27FC236}">
                <a16:creationId xmlns:a16="http://schemas.microsoft.com/office/drawing/2014/main" id="{CCB5CB78-0262-6F06-767F-2EC7A0E9F3B5}"/>
              </a:ext>
            </a:extLst>
          </p:cNvPr>
          <p:cNvSpPr/>
          <p:nvPr/>
        </p:nvSpPr>
        <p:spPr>
          <a:xfrm>
            <a:off x="472495" y="4042411"/>
            <a:ext cx="268541" cy="406364"/>
          </a:xfrm>
          <a:prstGeom prst="roundRect">
            <a:avLst/>
          </a:prstGeom>
          <a:solidFill>
            <a:srgbClr val="005BAB"/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15" name="四角形: 角を丸くする 114">
            <a:extLst>
              <a:ext uri="{FF2B5EF4-FFF2-40B4-BE49-F238E27FC236}">
                <a16:creationId xmlns:a16="http://schemas.microsoft.com/office/drawing/2014/main" id="{5014F6C4-7F31-8A8C-7D3C-843529737FA7}"/>
              </a:ext>
            </a:extLst>
          </p:cNvPr>
          <p:cNvSpPr/>
          <p:nvPr/>
        </p:nvSpPr>
        <p:spPr>
          <a:xfrm>
            <a:off x="472495" y="6925275"/>
            <a:ext cx="268541" cy="406364"/>
          </a:xfrm>
          <a:prstGeom prst="roundRect">
            <a:avLst/>
          </a:prstGeom>
          <a:solidFill>
            <a:srgbClr val="005BAB"/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bg1"/>
                </a:solidFill>
              </a:rPr>
              <a:t>3</a:t>
            </a:r>
          </a:p>
        </p:txBody>
      </p:sp>
      <p:pic>
        <p:nvPicPr>
          <p:cNvPr id="110" name="グラフィックス 109">
            <a:extLst>
              <a:ext uri="{FF2B5EF4-FFF2-40B4-BE49-F238E27FC236}">
                <a16:creationId xmlns:a16="http://schemas.microsoft.com/office/drawing/2014/main" id="{F286458E-1AD2-C0C2-E8BD-70B2B1001E03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24875" y="-16254"/>
            <a:ext cx="3034800" cy="341754"/>
          </a:xfrm>
          <a:prstGeom prst="rect">
            <a:avLst/>
          </a:prstGeom>
        </p:spPr>
      </p:pic>
      <p:sp>
        <p:nvSpPr>
          <p:cNvPr id="111" name="正方形/長方形 110">
            <a:extLst>
              <a:ext uri="{FF2B5EF4-FFF2-40B4-BE49-F238E27FC236}">
                <a16:creationId xmlns:a16="http://schemas.microsoft.com/office/drawing/2014/main" id="{EEAAC31D-404B-0B5E-09D8-04A0552FB5C7}"/>
              </a:ext>
            </a:extLst>
          </p:cNvPr>
          <p:cNvSpPr/>
          <p:nvPr/>
        </p:nvSpPr>
        <p:spPr>
          <a:xfrm>
            <a:off x="2880" y="-16255"/>
            <a:ext cx="4678984" cy="540898"/>
          </a:xfrm>
          <a:prstGeom prst="rect">
            <a:avLst/>
          </a:prstGeom>
          <a:solidFill>
            <a:srgbClr val="005BA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20"/>
          </a:p>
        </p:txBody>
      </p:sp>
      <p:grpSp>
        <p:nvGrpSpPr>
          <p:cNvPr id="112" name="グループ化 111">
            <a:extLst>
              <a:ext uri="{FF2B5EF4-FFF2-40B4-BE49-F238E27FC236}">
                <a16:creationId xmlns:a16="http://schemas.microsoft.com/office/drawing/2014/main" id="{593B73E0-AC19-6A47-E2CD-E5E09AF4C71C}"/>
              </a:ext>
            </a:extLst>
          </p:cNvPr>
          <p:cNvGrpSpPr/>
          <p:nvPr/>
        </p:nvGrpSpPr>
        <p:grpSpPr>
          <a:xfrm>
            <a:off x="223112" y="130221"/>
            <a:ext cx="2691237" cy="312233"/>
            <a:chOff x="223112" y="85771"/>
            <a:chExt cx="2691237" cy="312233"/>
          </a:xfrm>
        </p:grpSpPr>
        <p:sp>
          <p:nvSpPr>
            <p:cNvPr id="128" name="テキスト ボックス 127">
              <a:extLst>
                <a:ext uri="{FF2B5EF4-FFF2-40B4-BE49-F238E27FC236}">
                  <a16:creationId xmlns:a16="http://schemas.microsoft.com/office/drawing/2014/main" id="{4070E415-DEDA-2104-6772-C4D3C8D49CB9}"/>
                </a:ext>
              </a:extLst>
            </p:cNvPr>
            <p:cNvSpPr txBox="1"/>
            <p:nvPr/>
          </p:nvSpPr>
          <p:spPr>
            <a:xfrm>
              <a:off x="223112" y="151783"/>
              <a:ext cx="1459947" cy="246221"/>
            </a:xfrm>
            <a:prstGeom prst="rect">
              <a:avLst/>
            </a:prstGeom>
            <a:solidFill>
              <a:srgbClr val="005BAB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ja-JP" altLang="en-US" sz="1600" b="1" dirty="0">
                  <a:solidFill>
                    <a:schemeClr val="bg1"/>
                  </a:solidFill>
                  <a:latin typeface="+mj-ea"/>
                  <a:ea typeface="+mj-ea"/>
                </a:rPr>
                <a:t>依存症</a:t>
              </a:r>
              <a:r>
                <a:rPr lang="ja-JP" altLang="en-US" sz="1000" b="1" dirty="0">
                  <a:solidFill>
                    <a:schemeClr val="bg1"/>
                  </a:solidFill>
                  <a:latin typeface="+mj-ea"/>
                  <a:ea typeface="+mj-ea"/>
                </a:rPr>
                <a:t>のことを</a:t>
              </a:r>
              <a:endParaRPr lang="ja-JP" altLang="en-US" sz="1100" b="1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  <p:sp>
          <p:nvSpPr>
            <p:cNvPr id="129" name="テキスト ボックス 128">
              <a:extLst>
                <a:ext uri="{FF2B5EF4-FFF2-40B4-BE49-F238E27FC236}">
                  <a16:creationId xmlns:a16="http://schemas.microsoft.com/office/drawing/2014/main" id="{0AEA5C9C-FDA8-C11E-98E0-20AFC005A9FB}"/>
                </a:ext>
              </a:extLst>
            </p:cNvPr>
            <p:cNvSpPr txBox="1"/>
            <p:nvPr/>
          </p:nvSpPr>
          <p:spPr>
            <a:xfrm>
              <a:off x="1347533" y="151783"/>
              <a:ext cx="826699" cy="246221"/>
            </a:xfrm>
            <a:prstGeom prst="rect">
              <a:avLst/>
            </a:prstGeom>
            <a:solidFill>
              <a:srgbClr val="005BAB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ja-JP" altLang="en-US" sz="1600" b="1" dirty="0">
                  <a:solidFill>
                    <a:schemeClr val="bg1"/>
                  </a:solidFill>
                  <a:latin typeface="+mj-ea"/>
                  <a:ea typeface="+mj-ea"/>
                </a:rPr>
                <a:t>学</a:t>
              </a:r>
              <a:r>
                <a:rPr lang="ja-JP" altLang="en-US" sz="1000" b="1" dirty="0">
                  <a:solidFill>
                    <a:schemeClr val="bg1"/>
                  </a:solidFill>
                  <a:latin typeface="+mj-ea"/>
                  <a:ea typeface="+mj-ea"/>
                </a:rPr>
                <a:t>ぼう！</a:t>
              </a:r>
              <a:endParaRPr lang="ja-JP" altLang="en-US" sz="1100" b="1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  <p:pic>
          <p:nvPicPr>
            <p:cNvPr id="130" name="グラフィックス 129">
              <a:extLst>
                <a:ext uri="{FF2B5EF4-FFF2-40B4-BE49-F238E27FC236}">
                  <a16:creationId xmlns:a16="http://schemas.microsoft.com/office/drawing/2014/main" id="{0D3DB353-F4F3-B1B7-421A-C89A19A5D81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948259" y="85771"/>
              <a:ext cx="297623" cy="297623"/>
            </a:xfrm>
            <a:prstGeom prst="rect">
              <a:avLst/>
            </a:prstGeom>
          </p:spPr>
        </p:pic>
        <p:pic>
          <p:nvPicPr>
            <p:cNvPr id="131" name="グラフィックス 130">
              <a:extLst>
                <a:ext uri="{FF2B5EF4-FFF2-40B4-BE49-F238E27FC236}">
                  <a16:creationId xmlns:a16="http://schemas.microsoft.com/office/drawing/2014/main" id="{44FA1DAF-A727-4302-4F5F-BECB87ABE8D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2288742" y="85771"/>
              <a:ext cx="297623" cy="297623"/>
            </a:xfrm>
            <a:prstGeom prst="rect">
              <a:avLst/>
            </a:prstGeom>
          </p:spPr>
        </p:pic>
        <p:pic>
          <p:nvPicPr>
            <p:cNvPr id="132" name="グラフィックス 131">
              <a:extLst>
                <a:ext uri="{FF2B5EF4-FFF2-40B4-BE49-F238E27FC236}">
                  <a16:creationId xmlns:a16="http://schemas.microsoft.com/office/drawing/2014/main" id="{A5B4923E-CC85-AE94-D3D8-3A4553EF343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2616726" y="85771"/>
              <a:ext cx="297623" cy="297623"/>
            </a:xfrm>
            <a:prstGeom prst="rect">
              <a:avLst/>
            </a:prstGeom>
          </p:spPr>
        </p:pic>
      </p:grpSp>
      <p:sp>
        <p:nvSpPr>
          <p:cNvPr id="117" name="正方形/長方形 41">
            <a:extLst>
              <a:ext uri="{FF2B5EF4-FFF2-40B4-BE49-F238E27FC236}">
                <a16:creationId xmlns:a16="http://schemas.microsoft.com/office/drawing/2014/main" id="{C62068BD-6415-8AFA-37DE-2B00FB62259B}"/>
              </a:ext>
            </a:extLst>
          </p:cNvPr>
          <p:cNvSpPr/>
          <p:nvPr/>
        </p:nvSpPr>
        <p:spPr bwMode="white">
          <a:xfrm>
            <a:off x="2987749" y="222168"/>
            <a:ext cx="4571926" cy="332154"/>
          </a:xfrm>
          <a:custGeom>
            <a:avLst/>
            <a:gdLst>
              <a:gd name="connsiteX0" fmla="*/ 0 w 6409789"/>
              <a:gd name="connsiteY0" fmla="*/ 0 h 445289"/>
              <a:gd name="connsiteX1" fmla="*/ 6409789 w 6409789"/>
              <a:gd name="connsiteY1" fmla="*/ 0 h 445289"/>
              <a:gd name="connsiteX2" fmla="*/ 6409789 w 6409789"/>
              <a:gd name="connsiteY2" fmla="*/ 445289 h 445289"/>
              <a:gd name="connsiteX3" fmla="*/ 0 w 6409789"/>
              <a:gd name="connsiteY3" fmla="*/ 445289 h 445289"/>
              <a:gd name="connsiteX4" fmla="*/ 0 w 6409789"/>
              <a:gd name="connsiteY4" fmla="*/ 0 h 445289"/>
              <a:gd name="connsiteX0" fmla="*/ 214312 w 6409789"/>
              <a:gd name="connsiteY0" fmla="*/ 0 h 445289"/>
              <a:gd name="connsiteX1" fmla="*/ 6409789 w 6409789"/>
              <a:gd name="connsiteY1" fmla="*/ 0 h 445289"/>
              <a:gd name="connsiteX2" fmla="*/ 6409789 w 6409789"/>
              <a:gd name="connsiteY2" fmla="*/ 445289 h 445289"/>
              <a:gd name="connsiteX3" fmla="*/ 0 w 6409789"/>
              <a:gd name="connsiteY3" fmla="*/ 445289 h 445289"/>
              <a:gd name="connsiteX4" fmla="*/ 214312 w 6409789"/>
              <a:gd name="connsiteY4" fmla="*/ 0 h 4452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9789" h="445289">
                <a:moveTo>
                  <a:pt x="214312" y="0"/>
                </a:moveTo>
                <a:lnTo>
                  <a:pt x="6409789" y="0"/>
                </a:lnTo>
                <a:lnTo>
                  <a:pt x="6409789" y="445289"/>
                </a:lnTo>
                <a:lnTo>
                  <a:pt x="0" y="445289"/>
                </a:lnTo>
                <a:lnTo>
                  <a:pt x="214312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20"/>
          </a:p>
        </p:txBody>
      </p:sp>
      <p:sp>
        <p:nvSpPr>
          <p:cNvPr id="118" name="テキスト ボックス 117">
            <a:extLst>
              <a:ext uri="{FF2B5EF4-FFF2-40B4-BE49-F238E27FC236}">
                <a16:creationId xmlns:a16="http://schemas.microsoft.com/office/drawing/2014/main" id="{9CAFFD8F-39B7-9A51-208C-1E8D45C2C322}"/>
              </a:ext>
            </a:extLst>
          </p:cNvPr>
          <p:cNvSpPr txBox="1"/>
          <p:nvPr/>
        </p:nvSpPr>
        <p:spPr>
          <a:xfrm>
            <a:off x="3204978" y="412397"/>
            <a:ext cx="288051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ja-JP" altLang="en-US" sz="800" dirty="0">
                <a:latin typeface="+mj-ea"/>
                <a:ea typeface="+mj-ea"/>
              </a:rPr>
              <a:t>実施日　　月　　日</a:t>
            </a:r>
            <a:r>
              <a:rPr lang="en-US" altLang="ja-JP" sz="800" dirty="0">
                <a:latin typeface="+mj-ea"/>
                <a:ea typeface="+mj-ea"/>
              </a:rPr>
              <a:t>(</a:t>
            </a:r>
            <a:r>
              <a:rPr lang="ja-JP" altLang="en-US" sz="800" dirty="0">
                <a:latin typeface="+mj-ea"/>
                <a:ea typeface="+mj-ea"/>
              </a:rPr>
              <a:t>　</a:t>
            </a:r>
            <a:r>
              <a:rPr lang="en-US" altLang="ja-JP" sz="800" dirty="0">
                <a:latin typeface="+mj-ea"/>
                <a:ea typeface="+mj-ea"/>
              </a:rPr>
              <a:t>)</a:t>
            </a:r>
            <a:r>
              <a:rPr lang="ja-JP" altLang="en-US" sz="800" dirty="0">
                <a:latin typeface="+mj-ea"/>
                <a:ea typeface="+mj-ea"/>
              </a:rPr>
              <a:t>　　年　　　組　　番　　名前</a:t>
            </a:r>
          </a:p>
        </p:txBody>
      </p:sp>
      <p:sp>
        <p:nvSpPr>
          <p:cNvPr id="119" name="テキスト ボックス 118">
            <a:extLst>
              <a:ext uri="{FF2B5EF4-FFF2-40B4-BE49-F238E27FC236}">
                <a16:creationId xmlns:a16="http://schemas.microsoft.com/office/drawing/2014/main" id="{2D9DF8F7-66BA-7EDF-2F3E-DB555ACD0D1E}"/>
              </a:ext>
            </a:extLst>
          </p:cNvPr>
          <p:cNvSpPr txBox="1"/>
          <p:nvPr/>
        </p:nvSpPr>
        <p:spPr>
          <a:xfrm>
            <a:off x="258768" y="89322"/>
            <a:ext cx="566343" cy="107722"/>
          </a:xfrm>
          <a:prstGeom prst="rect">
            <a:avLst/>
          </a:prstGeom>
          <a:solidFill>
            <a:srgbClr val="005BAB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700" dirty="0">
                <a:solidFill>
                  <a:schemeClr val="bg1"/>
                </a:solidFill>
                <a:latin typeface="+mj-ea"/>
                <a:ea typeface="+mj-ea"/>
              </a:rPr>
              <a:t>いぞんしょう</a:t>
            </a:r>
          </a:p>
        </p:txBody>
      </p:sp>
      <p:sp>
        <p:nvSpPr>
          <p:cNvPr id="120" name="テキスト ボックス 119">
            <a:extLst>
              <a:ext uri="{FF2B5EF4-FFF2-40B4-BE49-F238E27FC236}">
                <a16:creationId xmlns:a16="http://schemas.microsoft.com/office/drawing/2014/main" id="{BAA961CD-ABEC-5C58-8118-4F39ABE8D626}"/>
              </a:ext>
            </a:extLst>
          </p:cNvPr>
          <p:cNvSpPr txBox="1"/>
          <p:nvPr/>
        </p:nvSpPr>
        <p:spPr>
          <a:xfrm>
            <a:off x="1324177" y="89322"/>
            <a:ext cx="256130" cy="107722"/>
          </a:xfrm>
          <a:prstGeom prst="rect">
            <a:avLst/>
          </a:prstGeom>
          <a:solidFill>
            <a:srgbClr val="005BAB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700" dirty="0">
                <a:solidFill>
                  <a:schemeClr val="bg1"/>
                </a:solidFill>
                <a:latin typeface="+mj-ea"/>
                <a:ea typeface="+mj-ea"/>
              </a:rPr>
              <a:t>まな</a:t>
            </a:r>
          </a:p>
        </p:txBody>
      </p:sp>
      <p:sp>
        <p:nvSpPr>
          <p:cNvPr id="121" name="テキスト ボックス 120">
            <a:extLst>
              <a:ext uri="{FF2B5EF4-FFF2-40B4-BE49-F238E27FC236}">
                <a16:creationId xmlns:a16="http://schemas.microsoft.com/office/drawing/2014/main" id="{6E06E89F-8F8F-FC5E-6C6E-782B2FA557E3}"/>
              </a:ext>
            </a:extLst>
          </p:cNvPr>
          <p:cNvSpPr txBox="1"/>
          <p:nvPr/>
        </p:nvSpPr>
        <p:spPr>
          <a:xfrm>
            <a:off x="3227532" y="342031"/>
            <a:ext cx="252000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ja-JP"/>
            </a:defPPr>
            <a:lvl1pPr>
              <a:lnSpc>
                <a:spcPts val="1600"/>
              </a:lnSpc>
              <a:defRPr sz="1200" b="1">
                <a:latin typeface="+mj-ea"/>
                <a:ea typeface="+mj-ea"/>
              </a:defRPr>
            </a:lvl1pPr>
          </a:lstStyle>
          <a:p>
            <a:pPr algn="dist">
              <a:lnSpc>
                <a:spcPct val="100000"/>
              </a:lnSpc>
            </a:pPr>
            <a:r>
              <a:rPr lang="ja-JP" altLang="en-US" sz="400" b="0" dirty="0"/>
              <a:t>じっしび</a:t>
            </a:r>
          </a:p>
        </p:txBody>
      </p:sp>
      <p:sp>
        <p:nvSpPr>
          <p:cNvPr id="122" name="テキスト ボックス 121">
            <a:extLst>
              <a:ext uri="{FF2B5EF4-FFF2-40B4-BE49-F238E27FC236}">
                <a16:creationId xmlns:a16="http://schemas.microsoft.com/office/drawing/2014/main" id="{2177E85E-0C41-CEC5-4C69-00315509DFF4}"/>
              </a:ext>
            </a:extLst>
          </p:cNvPr>
          <p:cNvSpPr txBox="1"/>
          <p:nvPr/>
        </p:nvSpPr>
        <p:spPr>
          <a:xfrm>
            <a:off x="3683163" y="342596"/>
            <a:ext cx="164664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ja-JP"/>
            </a:defPPr>
            <a:lvl1pPr>
              <a:lnSpc>
                <a:spcPts val="1600"/>
              </a:lnSpc>
              <a:defRPr sz="1200" b="1">
                <a:latin typeface="+mj-ea"/>
                <a:ea typeface="+mj-ea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ja-JP" altLang="en-US" sz="400" b="0" dirty="0"/>
              <a:t>がつ</a:t>
            </a:r>
          </a:p>
        </p:txBody>
      </p:sp>
      <p:sp>
        <p:nvSpPr>
          <p:cNvPr id="123" name="テキスト ボックス 122">
            <a:extLst>
              <a:ext uri="{FF2B5EF4-FFF2-40B4-BE49-F238E27FC236}">
                <a16:creationId xmlns:a16="http://schemas.microsoft.com/office/drawing/2014/main" id="{2E0A7611-077F-2988-1F11-D6B752A7FB50}"/>
              </a:ext>
            </a:extLst>
          </p:cNvPr>
          <p:cNvSpPr txBox="1"/>
          <p:nvPr/>
        </p:nvSpPr>
        <p:spPr>
          <a:xfrm>
            <a:off x="3984788" y="342596"/>
            <a:ext cx="164664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ja-JP"/>
            </a:defPPr>
            <a:lvl1pPr>
              <a:lnSpc>
                <a:spcPts val="1600"/>
              </a:lnSpc>
              <a:defRPr sz="1200" b="1">
                <a:latin typeface="+mj-ea"/>
                <a:ea typeface="+mj-ea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ja-JP" altLang="en-US" sz="400" b="0" dirty="0"/>
              <a:t>にち</a:t>
            </a:r>
          </a:p>
        </p:txBody>
      </p:sp>
      <p:sp>
        <p:nvSpPr>
          <p:cNvPr id="124" name="テキスト ボックス 123">
            <a:extLst>
              <a:ext uri="{FF2B5EF4-FFF2-40B4-BE49-F238E27FC236}">
                <a16:creationId xmlns:a16="http://schemas.microsoft.com/office/drawing/2014/main" id="{30B85AB1-D38B-EBED-6315-263BAEF525AB}"/>
              </a:ext>
            </a:extLst>
          </p:cNvPr>
          <p:cNvSpPr txBox="1"/>
          <p:nvPr/>
        </p:nvSpPr>
        <p:spPr>
          <a:xfrm>
            <a:off x="4492788" y="342596"/>
            <a:ext cx="164664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ja-JP"/>
            </a:defPPr>
            <a:lvl1pPr>
              <a:lnSpc>
                <a:spcPts val="1600"/>
              </a:lnSpc>
              <a:defRPr sz="1200" b="1">
                <a:latin typeface="+mj-ea"/>
                <a:ea typeface="+mj-ea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ja-JP" altLang="en-US" sz="400" b="0" dirty="0"/>
              <a:t>ねん</a:t>
            </a:r>
          </a:p>
        </p:txBody>
      </p:sp>
      <p:sp>
        <p:nvSpPr>
          <p:cNvPr id="125" name="テキスト ボックス 124">
            <a:extLst>
              <a:ext uri="{FF2B5EF4-FFF2-40B4-BE49-F238E27FC236}">
                <a16:creationId xmlns:a16="http://schemas.microsoft.com/office/drawing/2014/main" id="{A32823B4-0964-5E95-8905-8531CF4D4E2D}"/>
              </a:ext>
            </a:extLst>
          </p:cNvPr>
          <p:cNvSpPr txBox="1"/>
          <p:nvPr/>
        </p:nvSpPr>
        <p:spPr>
          <a:xfrm>
            <a:off x="4885695" y="342596"/>
            <a:ext cx="164664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ja-JP"/>
            </a:defPPr>
            <a:lvl1pPr>
              <a:lnSpc>
                <a:spcPts val="1600"/>
              </a:lnSpc>
              <a:defRPr sz="1200" b="1">
                <a:latin typeface="+mj-ea"/>
                <a:ea typeface="+mj-ea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ja-JP" altLang="en-US" sz="400" b="0" dirty="0"/>
              <a:t>くみ</a:t>
            </a:r>
          </a:p>
        </p:txBody>
      </p:sp>
      <p:sp>
        <p:nvSpPr>
          <p:cNvPr id="126" name="テキスト ボックス 125">
            <a:extLst>
              <a:ext uri="{FF2B5EF4-FFF2-40B4-BE49-F238E27FC236}">
                <a16:creationId xmlns:a16="http://schemas.microsoft.com/office/drawing/2014/main" id="{534AB744-BA02-2D95-95EC-2BA903A8CC75}"/>
              </a:ext>
            </a:extLst>
          </p:cNvPr>
          <p:cNvSpPr txBox="1"/>
          <p:nvPr/>
        </p:nvSpPr>
        <p:spPr>
          <a:xfrm>
            <a:off x="5191288" y="342596"/>
            <a:ext cx="164664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ja-JP"/>
            </a:defPPr>
            <a:lvl1pPr>
              <a:lnSpc>
                <a:spcPts val="1600"/>
              </a:lnSpc>
              <a:defRPr sz="1200" b="1">
                <a:latin typeface="+mj-ea"/>
                <a:ea typeface="+mj-ea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ja-JP" altLang="en-US" sz="400" b="0" dirty="0"/>
              <a:t>ばん</a:t>
            </a:r>
          </a:p>
        </p:txBody>
      </p:sp>
      <p:sp>
        <p:nvSpPr>
          <p:cNvPr id="127" name="テキスト ボックス 126">
            <a:extLst>
              <a:ext uri="{FF2B5EF4-FFF2-40B4-BE49-F238E27FC236}">
                <a16:creationId xmlns:a16="http://schemas.microsoft.com/office/drawing/2014/main" id="{8272108A-27E5-D552-DB11-C50D929FE411}"/>
              </a:ext>
            </a:extLst>
          </p:cNvPr>
          <p:cNvSpPr txBox="1"/>
          <p:nvPr/>
        </p:nvSpPr>
        <p:spPr>
          <a:xfrm>
            <a:off x="5550063" y="342596"/>
            <a:ext cx="164664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ja-JP"/>
            </a:defPPr>
            <a:lvl1pPr>
              <a:lnSpc>
                <a:spcPts val="1600"/>
              </a:lnSpc>
              <a:defRPr sz="1200" b="1">
                <a:latin typeface="+mj-ea"/>
                <a:ea typeface="+mj-ea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ja-JP" altLang="en-US" sz="400" b="0" dirty="0"/>
              <a:t>なまえ</a:t>
            </a: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1965AEE9-5EC3-4FB9-9857-FF204DEA372A}"/>
              </a:ext>
            </a:extLst>
          </p:cNvPr>
          <p:cNvGrpSpPr/>
          <p:nvPr/>
        </p:nvGrpSpPr>
        <p:grpSpPr>
          <a:xfrm>
            <a:off x="607989" y="1886753"/>
            <a:ext cx="6449127" cy="466954"/>
            <a:chOff x="569164" y="1796944"/>
            <a:chExt cx="6449127" cy="466954"/>
          </a:xfrm>
        </p:grpSpPr>
        <p:grpSp>
          <p:nvGrpSpPr>
            <p:cNvPr id="6" name="グループ化 5">
              <a:extLst>
                <a:ext uri="{FF2B5EF4-FFF2-40B4-BE49-F238E27FC236}">
                  <a16:creationId xmlns:a16="http://schemas.microsoft.com/office/drawing/2014/main" id="{E1E59141-B6AE-4BDA-A6DD-4CCF04A0D492}"/>
                </a:ext>
              </a:extLst>
            </p:cNvPr>
            <p:cNvGrpSpPr/>
            <p:nvPr/>
          </p:nvGrpSpPr>
          <p:grpSpPr>
            <a:xfrm>
              <a:off x="569164" y="1796944"/>
              <a:ext cx="6449127" cy="466954"/>
              <a:chOff x="569164" y="1796944"/>
              <a:chExt cx="6449127" cy="466954"/>
            </a:xfrm>
          </p:grpSpPr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C83BB36B-9178-4801-AC2D-9F133A949169}"/>
                  </a:ext>
                </a:extLst>
              </p:cNvPr>
              <p:cNvSpPr txBox="1"/>
              <p:nvPr/>
            </p:nvSpPr>
            <p:spPr>
              <a:xfrm>
                <a:off x="611485" y="1821469"/>
                <a:ext cx="6406806" cy="44242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>
                <a:defPPr>
                  <a:defRPr lang="ja-JP"/>
                </a:defPPr>
                <a:lvl1pPr>
                  <a:lnSpc>
                    <a:spcPts val="1600"/>
                  </a:lnSpc>
                  <a:defRPr sz="1200" b="1">
                    <a:latin typeface="+mj-ea"/>
                    <a:ea typeface="+mj-ea"/>
                  </a:defRPr>
                </a:lvl1pPr>
              </a:lstStyle>
              <a:p>
                <a:pPr>
                  <a:lnSpc>
                    <a:spcPct val="150000"/>
                  </a:lnSpc>
                </a:pPr>
                <a:r>
                  <a:rPr lang="ja-JP" altLang="en-US" sz="1000" b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例 </a:t>
                </a:r>
                <a:r>
                  <a:rPr lang="en-US" altLang="ja-JP" sz="1000" b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: </a:t>
                </a:r>
                <a:r>
                  <a:rPr lang="ja-JP" altLang="en-US" sz="1000" b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苦手な授業・授業中、先生に当てられた・勉強がわからない、宿題がたくさん出た、友だちとケンカをした</a:t>
                </a:r>
                <a:endParaRPr lang="en-US" altLang="ja-JP" sz="1000" b="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ja-JP" sz="1000" b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</a:t>
                </a:r>
                <a:r>
                  <a:rPr lang="ja-JP" altLang="en-US" sz="1000" b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　  教室が暑い・雨が降っている・お腹が空いた・眠い・家族に怒られた・勉強しなさいと言われた　など</a:t>
                </a:r>
              </a:p>
            </p:txBody>
          </p:sp>
          <p:sp>
            <p:nvSpPr>
              <p:cNvPr id="76" name="テキスト ボックス 75">
                <a:extLst>
                  <a:ext uri="{FF2B5EF4-FFF2-40B4-BE49-F238E27FC236}">
                    <a16:creationId xmlns:a16="http://schemas.microsoft.com/office/drawing/2014/main" id="{A5570298-BA00-4BEA-A0F0-B0A77B0CF8B2}"/>
                  </a:ext>
                </a:extLst>
              </p:cNvPr>
              <p:cNvSpPr txBox="1"/>
              <p:nvPr/>
            </p:nvSpPr>
            <p:spPr>
              <a:xfrm>
                <a:off x="569164" y="1796944"/>
                <a:ext cx="216024" cy="769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>
                <a:defPPr>
                  <a:defRPr lang="ja-JP"/>
                </a:defPPr>
                <a:lvl1pPr>
                  <a:lnSpc>
                    <a:spcPts val="1600"/>
                  </a:lnSpc>
                  <a:defRPr sz="1200" b="1">
                    <a:latin typeface="+mj-ea"/>
                    <a:ea typeface="+mj-ea"/>
                  </a:defRPr>
                </a:lvl1pPr>
              </a:lstStyle>
              <a:p>
                <a:pPr algn="ctr">
                  <a:lnSpc>
                    <a:spcPct val="100000"/>
                  </a:lnSpc>
                </a:pPr>
                <a:r>
                  <a:rPr lang="ja-JP" altLang="en-US" sz="500" b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れい</a:t>
                </a:r>
              </a:p>
            </p:txBody>
          </p:sp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5239F195-913F-48E6-8DE9-54C429C5CC81}"/>
                  </a:ext>
                </a:extLst>
              </p:cNvPr>
              <p:cNvSpPr txBox="1"/>
              <p:nvPr/>
            </p:nvSpPr>
            <p:spPr>
              <a:xfrm>
                <a:off x="894113" y="1799479"/>
                <a:ext cx="216000" cy="769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>
                <a:defPPr>
                  <a:defRPr lang="ja-JP"/>
                </a:defPPr>
                <a:lvl1pPr>
                  <a:lnSpc>
                    <a:spcPts val="1600"/>
                  </a:lnSpc>
                  <a:defRPr sz="1200" b="1">
                    <a:latin typeface="+mj-ea"/>
                    <a:ea typeface="+mj-ea"/>
                  </a:defRPr>
                </a:lvl1pPr>
              </a:lstStyle>
              <a:p>
                <a:pPr algn="dist">
                  <a:lnSpc>
                    <a:spcPct val="100000"/>
                  </a:lnSpc>
                </a:pPr>
                <a:r>
                  <a:rPr lang="ja-JP" altLang="en-US" sz="500" b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にがて</a:t>
                </a:r>
              </a:p>
            </p:txBody>
          </p:sp>
        </p:grpSp>
        <p:sp>
          <p:nvSpPr>
            <p:cNvPr id="90" name="テキスト ボックス 89">
              <a:extLst>
                <a:ext uri="{FF2B5EF4-FFF2-40B4-BE49-F238E27FC236}">
                  <a16:creationId xmlns:a16="http://schemas.microsoft.com/office/drawing/2014/main" id="{96C82A1C-F8F5-4698-AB72-9F61A8B3B49A}"/>
                </a:ext>
              </a:extLst>
            </p:cNvPr>
            <p:cNvSpPr txBox="1"/>
            <p:nvPr/>
          </p:nvSpPr>
          <p:spPr>
            <a:xfrm>
              <a:off x="1198523" y="1800919"/>
              <a:ext cx="353630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じゅぎょう</a:t>
              </a:r>
            </a:p>
          </p:txBody>
        </p:sp>
        <p:sp>
          <p:nvSpPr>
            <p:cNvPr id="91" name="テキスト ボックス 90">
              <a:extLst>
                <a:ext uri="{FF2B5EF4-FFF2-40B4-BE49-F238E27FC236}">
                  <a16:creationId xmlns:a16="http://schemas.microsoft.com/office/drawing/2014/main" id="{B40F26EC-107E-4CD6-B39B-EE4D01A2B200}"/>
                </a:ext>
              </a:extLst>
            </p:cNvPr>
            <p:cNvSpPr txBox="1"/>
            <p:nvPr/>
          </p:nvSpPr>
          <p:spPr>
            <a:xfrm>
              <a:off x="1565602" y="1800919"/>
              <a:ext cx="547867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じゅぎょうちゅう</a:t>
              </a:r>
            </a:p>
          </p:txBody>
        </p:sp>
        <p:sp>
          <p:nvSpPr>
            <p:cNvPr id="92" name="テキスト ボックス 91">
              <a:extLst>
                <a:ext uri="{FF2B5EF4-FFF2-40B4-BE49-F238E27FC236}">
                  <a16:creationId xmlns:a16="http://schemas.microsoft.com/office/drawing/2014/main" id="{E745E4AA-7169-4250-A5CE-EAED01D08F6C}"/>
                </a:ext>
              </a:extLst>
            </p:cNvPr>
            <p:cNvSpPr txBox="1"/>
            <p:nvPr/>
          </p:nvSpPr>
          <p:spPr>
            <a:xfrm>
              <a:off x="2129671" y="1800919"/>
              <a:ext cx="281622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せんせい</a:t>
              </a:r>
            </a:p>
          </p:txBody>
        </p:sp>
        <p:sp>
          <p:nvSpPr>
            <p:cNvPr id="93" name="テキスト ボックス 92">
              <a:extLst>
                <a:ext uri="{FF2B5EF4-FFF2-40B4-BE49-F238E27FC236}">
                  <a16:creationId xmlns:a16="http://schemas.microsoft.com/office/drawing/2014/main" id="{981FC8A4-BC1B-4160-9720-096389F4F5BB}"/>
                </a:ext>
              </a:extLst>
            </p:cNvPr>
            <p:cNvSpPr txBox="1"/>
            <p:nvPr/>
          </p:nvSpPr>
          <p:spPr>
            <a:xfrm>
              <a:off x="2524862" y="1800919"/>
              <a:ext cx="127565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あ</a:t>
              </a:r>
            </a:p>
          </p:txBody>
        </p:sp>
        <p:sp>
          <p:nvSpPr>
            <p:cNvPr id="95" name="テキスト ボックス 94">
              <a:extLst>
                <a:ext uri="{FF2B5EF4-FFF2-40B4-BE49-F238E27FC236}">
                  <a16:creationId xmlns:a16="http://schemas.microsoft.com/office/drawing/2014/main" id="{CA00EC04-17D9-4F3F-946B-31A4CAD6C4A0}"/>
                </a:ext>
              </a:extLst>
            </p:cNvPr>
            <p:cNvSpPr txBox="1"/>
            <p:nvPr/>
          </p:nvSpPr>
          <p:spPr>
            <a:xfrm>
              <a:off x="3255790" y="1804907"/>
              <a:ext cx="336800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べんきょう</a:t>
              </a:r>
            </a:p>
          </p:txBody>
        </p:sp>
        <p:sp>
          <p:nvSpPr>
            <p:cNvPr id="97" name="テキスト ボックス 96">
              <a:extLst>
                <a:ext uri="{FF2B5EF4-FFF2-40B4-BE49-F238E27FC236}">
                  <a16:creationId xmlns:a16="http://schemas.microsoft.com/office/drawing/2014/main" id="{A4D8BD44-D1AE-430E-9841-B33B33EC3415}"/>
                </a:ext>
              </a:extLst>
            </p:cNvPr>
            <p:cNvSpPr txBox="1"/>
            <p:nvPr/>
          </p:nvSpPr>
          <p:spPr>
            <a:xfrm>
              <a:off x="4412214" y="1799597"/>
              <a:ext cx="328145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しゅくだい</a:t>
              </a:r>
            </a:p>
          </p:txBody>
        </p:sp>
        <p:sp>
          <p:nvSpPr>
            <p:cNvPr id="99" name="テキスト ボックス 98">
              <a:extLst>
                <a:ext uri="{FF2B5EF4-FFF2-40B4-BE49-F238E27FC236}">
                  <a16:creationId xmlns:a16="http://schemas.microsoft.com/office/drawing/2014/main" id="{663301E0-3A5D-4660-996F-CAEAFC8767A2}"/>
                </a:ext>
              </a:extLst>
            </p:cNvPr>
            <p:cNvSpPr txBox="1"/>
            <p:nvPr/>
          </p:nvSpPr>
          <p:spPr>
            <a:xfrm>
              <a:off x="5294810" y="1799597"/>
              <a:ext cx="168984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で</a:t>
              </a:r>
            </a:p>
          </p:txBody>
        </p:sp>
        <p:sp>
          <p:nvSpPr>
            <p:cNvPr id="100" name="テキスト ボックス 99">
              <a:extLst>
                <a:ext uri="{FF2B5EF4-FFF2-40B4-BE49-F238E27FC236}">
                  <a16:creationId xmlns:a16="http://schemas.microsoft.com/office/drawing/2014/main" id="{B374CB82-1CCE-4139-BD4D-05488FCA55AA}"/>
                </a:ext>
              </a:extLst>
            </p:cNvPr>
            <p:cNvSpPr txBox="1"/>
            <p:nvPr/>
          </p:nvSpPr>
          <p:spPr>
            <a:xfrm>
              <a:off x="5668989" y="1805521"/>
              <a:ext cx="197738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とも</a:t>
              </a:r>
            </a:p>
          </p:txBody>
        </p:sp>
        <p:sp>
          <p:nvSpPr>
            <p:cNvPr id="102" name="テキスト ボックス 101">
              <a:extLst>
                <a:ext uri="{FF2B5EF4-FFF2-40B4-BE49-F238E27FC236}">
                  <a16:creationId xmlns:a16="http://schemas.microsoft.com/office/drawing/2014/main" id="{65B18DFB-D82D-4BE4-98FD-2532C35A8D27}"/>
                </a:ext>
              </a:extLst>
            </p:cNvPr>
            <p:cNvSpPr txBox="1"/>
            <p:nvPr/>
          </p:nvSpPr>
          <p:spPr>
            <a:xfrm>
              <a:off x="847916" y="2031398"/>
              <a:ext cx="344021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きょうしつ</a:t>
              </a:r>
            </a:p>
          </p:txBody>
        </p:sp>
        <p:sp>
          <p:nvSpPr>
            <p:cNvPr id="107" name="テキスト ボックス 106">
              <a:extLst>
                <a:ext uri="{FF2B5EF4-FFF2-40B4-BE49-F238E27FC236}">
                  <a16:creationId xmlns:a16="http://schemas.microsoft.com/office/drawing/2014/main" id="{4E0B6077-91AA-4F01-B536-DA2833CFBCE6}"/>
                </a:ext>
              </a:extLst>
            </p:cNvPr>
            <p:cNvSpPr txBox="1"/>
            <p:nvPr/>
          </p:nvSpPr>
          <p:spPr>
            <a:xfrm>
              <a:off x="1217549" y="2028131"/>
              <a:ext cx="184486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あつ</a:t>
              </a:r>
            </a:p>
          </p:txBody>
        </p:sp>
        <p:sp>
          <p:nvSpPr>
            <p:cNvPr id="108" name="テキスト ボックス 107">
              <a:extLst>
                <a:ext uri="{FF2B5EF4-FFF2-40B4-BE49-F238E27FC236}">
                  <a16:creationId xmlns:a16="http://schemas.microsoft.com/office/drawing/2014/main" id="{12414FAD-01D1-4B8A-AA80-A9FE91E63892}"/>
                </a:ext>
              </a:extLst>
            </p:cNvPr>
            <p:cNvSpPr txBox="1"/>
            <p:nvPr/>
          </p:nvSpPr>
          <p:spPr>
            <a:xfrm>
              <a:off x="1596021" y="2033985"/>
              <a:ext cx="200005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あめ</a:t>
              </a:r>
            </a:p>
          </p:txBody>
        </p:sp>
        <p:sp>
          <p:nvSpPr>
            <p:cNvPr id="109" name="テキスト ボックス 108">
              <a:extLst>
                <a:ext uri="{FF2B5EF4-FFF2-40B4-BE49-F238E27FC236}">
                  <a16:creationId xmlns:a16="http://schemas.microsoft.com/office/drawing/2014/main" id="{26CFE637-A96B-466E-AAAB-84A252418697}"/>
                </a:ext>
              </a:extLst>
            </p:cNvPr>
            <p:cNvSpPr txBox="1"/>
            <p:nvPr/>
          </p:nvSpPr>
          <p:spPr>
            <a:xfrm>
              <a:off x="1874454" y="2036177"/>
              <a:ext cx="152955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ふ</a:t>
              </a:r>
            </a:p>
          </p:txBody>
        </p:sp>
        <p:sp>
          <p:nvSpPr>
            <p:cNvPr id="116" name="テキスト ボックス 115">
              <a:extLst>
                <a:ext uri="{FF2B5EF4-FFF2-40B4-BE49-F238E27FC236}">
                  <a16:creationId xmlns:a16="http://schemas.microsoft.com/office/drawing/2014/main" id="{3C0B0212-3219-42F5-8FA1-A2889CA4DFA6}"/>
                </a:ext>
              </a:extLst>
            </p:cNvPr>
            <p:cNvSpPr txBox="1"/>
            <p:nvPr/>
          </p:nvSpPr>
          <p:spPr>
            <a:xfrm>
              <a:off x="2759194" y="2036007"/>
              <a:ext cx="152955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なか</a:t>
              </a:r>
            </a:p>
          </p:txBody>
        </p:sp>
        <p:sp>
          <p:nvSpPr>
            <p:cNvPr id="133" name="テキスト ボックス 132">
              <a:extLst>
                <a:ext uri="{FF2B5EF4-FFF2-40B4-BE49-F238E27FC236}">
                  <a16:creationId xmlns:a16="http://schemas.microsoft.com/office/drawing/2014/main" id="{CCC69F2A-AC4C-4FBC-8367-DBA61E5E927C}"/>
                </a:ext>
              </a:extLst>
            </p:cNvPr>
            <p:cNvSpPr txBox="1"/>
            <p:nvPr/>
          </p:nvSpPr>
          <p:spPr>
            <a:xfrm>
              <a:off x="2985572" y="2031398"/>
              <a:ext cx="184486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す</a:t>
              </a:r>
            </a:p>
          </p:txBody>
        </p:sp>
        <p:sp>
          <p:nvSpPr>
            <p:cNvPr id="134" name="テキスト ボックス 133">
              <a:extLst>
                <a:ext uri="{FF2B5EF4-FFF2-40B4-BE49-F238E27FC236}">
                  <a16:creationId xmlns:a16="http://schemas.microsoft.com/office/drawing/2014/main" id="{4BEA8ED2-D85B-4C23-9FA8-9826E2EE1030}"/>
                </a:ext>
              </a:extLst>
            </p:cNvPr>
            <p:cNvSpPr txBox="1"/>
            <p:nvPr/>
          </p:nvSpPr>
          <p:spPr>
            <a:xfrm>
              <a:off x="3508675" y="2034156"/>
              <a:ext cx="184486" cy="7694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ねむ</a:t>
              </a:r>
            </a:p>
          </p:txBody>
        </p:sp>
        <p:sp>
          <p:nvSpPr>
            <p:cNvPr id="135" name="テキスト ボックス 134">
              <a:extLst>
                <a:ext uri="{FF2B5EF4-FFF2-40B4-BE49-F238E27FC236}">
                  <a16:creationId xmlns:a16="http://schemas.microsoft.com/office/drawing/2014/main" id="{97E90111-D8BD-4D72-965F-C5260E066CC5}"/>
                </a:ext>
              </a:extLst>
            </p:cNvPr>
            <p:cNvSpPr txBox="1"/>
            <p:nvPr/>
          </p:nvSpPr>
          <p:spPr>
            <a:xfrm>
              <a:off x="3930478" y="2028131"/>
              <a:ext cx="216000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dist">
                <a:lnSpc>
                  <a:spcPct val="100000"/>
                </a:lnSpc>
              </a:pPr>
              <a:r>
                <a:rPr lang="ja-JP" altLang="en-US" sz="500" b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かぞく</a:t>
              </a:r>
            </a:p>
          </p:txBody>
        </p:sp>
        <p:sp>
          <p:nvSpPr>
            <p:cNvPr id="136" name="テキスト ボックス 135">
              <a:extLst>
                <a:ext uri="{FF2B5EF4-FFF2-40B4-BE49-F238E27FC236}">
                  <a16:creationId xmlns:a16="http://schemas.microsoft.com/office/drawing/2014/main" id="{7B0377EA-BD3D-4683-9D0F-1C73D2F76B3D}"/>
                </a:ext>
              </a:extLst>
            </p:cNvPr>
            <p:cNvSpPr txBox="1"/>
            <p:nvPr/>
          </p:nvSpPr>
          <p:spPr>
            <a:xfrm>
              <a:off x="4286995" y="2031168"/>
              <a:ext cx="152955" cy="7694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おこ</a:t>
              </a:r>
            </a:p>
          </p:txBody>
        </p:sp>
        <p:sp>
          <p:nvSpPr>
            <p:cNvPr id="137" name="テキスト ボックス 136">
              <a:extLst>
                <a:ext uri="{FF2B5EF4-FFF2-40B4-BE49-F238E27FC236}">
                  <a16:creationId xmlns:a16="http://schemas.microsoft.com/office/drawing/2014/main" id="{71714534-8017-45D7-B5DD-CD87B1ACFFD5}"/>
                </a:ext>
              </a:extLst>
            </p:cNvPr>
            <p:cNvSpPr txBox="1"/>
            <p:nvPr/>
          </p:nvSpPr>
          <p:spPr>
            <a:xfrm>
              <a:off x="4902718" y="2033985"/>
              <a:ext cx="336886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べんきょう</a:t>
              </a:r>
            </a:p>
          </p:txBody>
        </p:sp>
        <p:sp>
          <p:nvSpPr>
            <p:cNvPr id="138" name="テキスト ボックス 137">
              <a:extLst>
                <a:ext uri="{FF2B5EF4-FFF2-40B4-BE49-F238E27FC236}">
                  <a16:creationId xmlns:a16="http://schemas.microsoft.com/office/drawing/2014/main" id="{D3842E37-A9A6-4D09-ADEC-A07F448582E3}"/>
                </a:ext>
              </a:extLst>
            </p:cNvPr>
            <p:cNvSpPr txBox="1"/>
            <p:nvPr/>
          </p:nvSpPr>
          <p:spPr>
            <a:xfrm>
              <a:off x="5792072" y="2041453"/>
              <a:ext cx="182683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い</a:t>
              </a:r>
            </a:p>
          </p:txBody>
        </p: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B0E85BC3-0136-4D9A-841A-090DBCCD50B2}"/>
              </a:ext>
            </a:extLst>
          </p:cNvPr>
          <p:cNvGrpSpPr/>
          <p:nvPr/>
        </p:nvGrpSpPr>
        <p:grpSpPr>
          <a:xfrm>
            <a:off x="604129" y="4864028"/>
            <a:ext cx="3006355" cy="696340"/>
            <a:chOff x="610291" y="4874846"/>
            <a:chExt cx="3006355" cy="696340"/>
          </a:xfrm>
        </p:grpSpPr>
        <p:sp>
          <p:nvSpPr>
            <p:cNvPr id="143" name="テキスト ボックス 142">
              <a:extLst>
                <a:ext uri="{FF2B5EF4-FFF2-40B4-BE49-F238E27FC236}">
                  <a16:creationId xmlns:a16="http://schemas.microsoft.com/office/drawing/2014/main" id="{E1F9D545-A4AF-4587-85AB-D45D5488615D}"/>
                </a:ext>
              </a:extLst>
            </p:cNvPr>
            <p:cNvSpPr txBox="1"/>
            <p:nvPr/>
          </p:nvSpPr>
          <p:spPr>
            <a:xfrm>
              <a:off x="610291" y="4897925"/>
              <a:ext cx="3006355" cy="6732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>
                <a:lnSpc>
                  <a:spcPct val="150000"/>
                </a:lnSpc>
              </a:pPr>
              <a:r>
                <a:rPr lang="ja-JP" altLang="en-US" sz="1000" b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例 </a:t>
              </a:r>
              <a:r>
                <a:rPr lang="en-US" altLang="ja-JP" sz="1000" b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:</a:t>
              </a:r>
              <a:r>
                <a:rPr lang="ja-JP" altLang="en-US" sz="1000" b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イライラ・むかつく・怒り・苦しい・不安</a:t>
              </a:r>
              <a:endParaRPr lang="en-US" altLang="ja-JP" sz="1000" b="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000" b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　　心配・緊張・焦り・あきらめ・悲しい・つらい</a:t>
              </a:r>
              <a:endParaRPr lang="en-US" altLang="ja-JP" sz="1000" b="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000" b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　　泣きたい・やる気が出ない　など</a:t>
              </a:r>
              <a:endParaRPr lang="en-US" altLang="ja-JP" sz="1000" b="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45" name="テキスト ボックス 144">
              <a:extLst>
                <a:ext uri="{FF2B5EF4-FFF2-40B4-BE49-F238E27FC236}">
                  <a16:creationId xmlns:a16="http://schemas.microsoft.com/office/drawing/2014/main" id="{C84C7A28-D2F8-4D87-A4CE-79DDC473F69E}"/>
                </a:ext>
              </a:extLst>
            </p:cNvPr>
            <p:cNvSpPr txBox="1"/>
            <p:nvPr/>
          </p:nvSpPr>
          <p:spPr>
            <a:xfrm>
              <a:off x="1954289" y="5344130"/>
              <a:ext cx="219943" cy="7694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で</a:t>
              </a:r>
            </a:p>
          </p:txBody>
        </p:sp>
        <p:sp>
          <p:nvSpPr>
            <p:cNvPr id="146" name="テキスト ボックス 145">
              <a:extLst>
                <a:ext uri="{FF2B5EF4-FFF2-40B4-BE49-F238E27FC236}">
                  <a16:creationId xmlns:a16="http://schemas.microsoft.com/office/drawing/2014/main" id="{9B17D5AB-F0B5-4D67-B586-CA5144B9C1E9}"/>
                </a:ext>
              </a:extLst>
            </p:cNvPr>
            <p:cNvSpPr txBox="1"/>
            <p:nvPr/>
          </p:nvSpPr>
          <p:spPr>
            <a:xfrm>
              <a:off x="2117204" y="4877014"/>
              <a:ext cx="184486" cy="7694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いか</a:t>
              </a:r>
            </a:p>
          </p:txBody>
        </p:sp>
        <p:sp>
          <p:nvSpPr>
            <p:cNvPr id="147" name="テキスト ボックス 146">
              <a:extLst>
                <a:ext uri="{FF2B5EF4-FFF2-40B4-BE49-F238E27FC236}">
                  <a16:creationId xmlns:a16="http://schemas.microsoft.com/office/drawing/2014/main" id="{CE8C1AD8-B64C-41D8-B2C2-13F2CEBF6296}"/>
                </a:ext>
              </a:extLst>
            </p:cNvPr>
            <p:cNvSpPr txBox="1"/>
            <p:nvPr/>
          </p:nvSpPr>
          <p:spPr>
            <a:xfrm>
              <a:off x="2494452" y="4877013"/>
              <a:ext cx="184486" cy="7694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くる</a:t>
              </a:r>
            </a:p>
          </p:txBody>
        </p:sp>
        <p:sp>
          <p:nvSpPr>
            <p:cNvPr id="148" name="テキスト ボックス 147">
              <a:extLst>
                <a:ext uri="{FF2B5EF4-FFF2-40B4-BE49-F238E27FC236}">
                  <a16:creationId xmlns:a16="http://schemas.microsoft.com/office/drawing/2014/main" id="{F68FB67D-EA6C-402D-874D-81D258589985}"/>
                </a:ext>
              </a:extLst>
            </p:cNvPr>
            <p:cNvSpPr txBox="1"/>
            <p:nvPr/>
          </p:nvSpPr>
          <p:spPr>
            <a:xfrm>
              <a:off x="3051435" y="4874846"/>
              <a:ext cx="216000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dist">
                <a:lnSpc>
                  <a:spcPct val="100000"/>
                </a:lnSpc>
              </a:pPr>
              <a:r>
                <a:rPr lang="ja-JP" altLang="en-US" sz="500" b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ふあん</a:t>
              </a:r>
            </a:p>
          </p:txBody>
        </p:sp>
        <p:sp>
          <p:nvSpPr>
            <p:cNvPr id="149" name="テキスト ボックス 148">
              <a:extLst>
                <a:ext uri="{FF2B5EF4-FFF2-40B4-BE49-F238E27FC236}">
                  <a16:creationId xmlns:a16="http://schemas.microsoft.com/office/drawing/2014/main" id="{D5ECC730-B98F-4860-B4EB-C553EC708165}"/>
                </a:ext>
              </a:extLst>
            </p:cNvPr>
            <p:cNvSpPr txBox="1"/>
            <p:nvPr/>
          </p:nvSpPr>
          <p:spPr>
            <a:xfrm>
              <a:off x="843648" y="5108505"/>
              <a:ext cx="308718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しんぱい</a:t>
              </a:r>
            </a:p>
          </p:txBody>
        </p:sp>
        <p:sp>
          <p:nvSpPr>
            <p:cNvPr id="150" name="テキスト ボックス 149">
              <a:extLst>
                <a:ext uri="{FF2B5EF4-FFF2-40B4-BE49-F238E27FC236}">
                  <a16:creationId xmlns:a16="http://schemas.microsoft.com/office/drawing/2014/main" id="{51689F37-8F73-4CB5-B4A2-85EB7768BABD}"/>
                </a:ext>
              </a:extLst>
            </p:cNvPr>
            <p:cNvSpPr txBox="1"/>
            <p:nvPr/>
          </p:nvSpPr>
          <p:spPr>
            <a:xfrm>
              <a:off x="1218869" y="5104138"/>
              <a:ext cx="318611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きんちょう</a:t>
              </a:r>
            </a:p>
          </p:txBody>
        </p:sp>
        <p:sp>
          <p:nvSpPr>
            <p:cNvPr id="151" name="テキスト ボックス 150">
              <a:extLst>
                <a:ext uri="{FF2B5EF4-FFF2-40B4-BE49-F238E27FC236}">
                  <a16:creationId xmlns:a16="http://schemas.microsoft.com/office/drawing/2014/main" id="{BD783BB7-800A-44F9-AEC4-A4D708B484B4}"/>
                </a:ext>
              </a:extLst>
            </p:cNvPr>
            <p:cNvSpPr txBox="1"/>
            <p:nvPr/>
          </p:nvSpPr>
          <p:spPr>
            <a:xfrm>
              <a:off x="1604848" y="5104138"/>
              <a:ext cx="184486" cy="7694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あせ</a:t>
              </a:r>
            </a:p>
          </p:txBody>
        </p:sp>
        <p:sp>
          <p:nvSpPr>
            <p:cNvPr id="152" name="テキスト ボックス 151">
              <a:extLst>
                <a:ext uri="{FF2B5EF4-FFF2-40B4-BE49-F238E27FC236}">
                  <a16:creationId xmlns:a16="http://schemas.microsoft.com/office/drawing/2014/main" id="{44C44968-4D5B-4C24-985E-438642B2EBA0}"/>
                </a:ext>
              </a:extLst>
            </p:cNvPr>
            <p:cNvSpPr txBox="1"/>
            <p:nvPr/>
          </p:nvSpPr>
          <p:spPr>
            <a:xfrm>
              <a:off x="2610747" y="5108221"/>
              <a:ext cx="184486" cy="7694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かな</a:t>
              </a:r>
            </a:p>
          </p:txBody>
        </p:sp>
        <p:sp>
          <p:nvSpPr>
            <p:cNvPr id="153" name="テキスト ボックス 152">
              <a:extLst>
                <a:ext uri="{FF2B5EF4-FFF2-40B4-BE49-F238E27FC236}">
                  <a16:creationId xmlns:a16="http://schemas.microsoft.com/office/drawing/2014/main" id="{4F4AA93E-8ACC-4E69-BF91-20BA8B24D4C2}"/>
                </a:ext>
              </a:extLst>
            </p:cNvPr>
            <p:cNvSpPr txBox="1"/>
            <p:nvPr/>
          </p:nvSpPr>
          <p:spPr>
            <a:xfrm>
              <a:off x="843533" y="5344130"/>
              <a:ext cx="176976" cy="7694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な</a:t>
              </a:r>
            </a:p>
          </p:txBody>
        </p:sp>
        <p:sp>
          <p:nvSpPr>
            <p:cNvPr id="154" name="テキスト ボックス 153">
              <a:extLst>
                <a:ext uri="{FF2B5EF4-FFF2-40B4-BE49-F238E27FC236}">
                  <a16:creationId xmlns:a16="http://schemas.microsoft.com/office/drawing/2014/main" id="{F1E981E3-6917-4544-9E04-86218E605291}"/>
                </a:ext>
              </a:extLst>
            </p:cNvPr>
            <p:cNvSpPr txBox="1"/>
            <p:nvPr/>
          </p:nvSpPr>
          <p:spPr>
            <a:xfrm>
              <a:off x="1727571" y="5344130"/>
              <a:ext cx="167353" cy="7694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き</a:t>
              </a:r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162AC6E6-B5AE-44AB-ABDA-1252EB3145C4}"/>
              </a:ext>
            </a:extLst>
          </p:cNvPr>
          <p:cNvGrpSpPr/>
          <p:nvPr/>
        </p:nvGrpSpPr>
        <p:grpSpPr>
          <a:xfrm>
            <a:off x="3985060" y="4864027"/>
            <a:ext cx="3035117" cy="696341"/>
            <a:chOff x="3956026" y="4874844"/>
            <a:chExt cx="3035117" cy="696341"/>
          </a:xfrm>
        </p:grpSpPr>
        <p:grpSp>
          <p:nvGrpSpPr>
            <p:cNvPr id="155" name="グループ化 154">
              <a:extLst>
                <a:ext uri="{FF2B5EF4-FFF2-40B4-BE49-F238E27FC236}">
                  <a16:creationId xmlns:a16="http://schemas.microsoft.com/office/drawing/2014/main" id="{F1D28150-85CC-407C-BDF9-AEC34BA474B2}"/>
                </a:ext>
              </a:extLst>
            </p:cNvPr>
            <p:cNvGrpSpPr/>
            <p:nvPr/>
          </p:nvGrpSpPr>
          <p:grpSpPr>
            <a:xfrm>
              <a:off x="3956026" y="4874844"/>
              <a:ext cx="3035117" cy="696341"/>
              <a:chOff x="586981" y="4918756"/>
              <a:chExt cx="3035117" cy="696341"/>
            </a:xfrm>
          </p:grpSpPr>
          <p:sp>
            <p:nvSpPr>
              <p:cNvPr id="156" name="テキスト ボックス 155">
                <a:extLst>
                  <a:ext uri="{FF2B5EF4-FFF2-40B4-BE49-F238E27FC236}">
                    <a16:creationId xmlns:a16="http://schemas.microsoft.com/office/drawing/2014/main" id="{E317B967-DB37-4E77-9A1B-428CC166980C}"/>
                  </a:ext>
                </a:extLst>
              </p:cNvPr>
              <p:cNvSpPr txBox="1"/>
              <p:nvPr/>
            </p:nvSpPr>
            <p:spPr>
              <a:xfrm>
                <a:off x="615743" y="4941836"/>
                <a:ext cx="3006355" cy="67326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>
                <a:defPPr>
                  <a:defRPr lang="ja-JP"/>
                </a:defPPr>
                <a:lvl1pPr>
                  <a:lnSpc>
                    <a:spcPts val="1600"/>
                  </a:lnSpc>
                  <a:defRPr sz="1200" b="1">
                    <a:latin typeface="+mj-ea"/>
                    <a:ea typeface="+mj-ea"/>
                  </a:defRPr>
                </a:lvl1pPr>
              </a:lstStyle>
              <a:p>
                <a:pPr>
                  <a:lnSpc>
                    <a:spcPct val="150000"/>
                  </a:lnSpc>
                </a:pPr>
                <a:r>
                  <a:rPr lang="ja-JP" altLang="en-US" sz="1000" b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例 </a:t>
                </a:r>
                <a:r>
                  <a:rPr lang="en-US" altLang="ja-JP" sz="1000" b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: </a:t>
                </a:r>
                <a:r>
                  <a:rPr lang="ja-JP" altLang="en-US" sz="1000" b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頭が痛い・肩がこる・胃が痛い・お腹が痛い</a:t>
                </a:r>
                <a:endParaRPr lang="en-US" altLang="ja-JP" sz="1000" b="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ja-JP" altLang="en-US" sz="1000" b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　　吐き気がする・便秘・下痢・食欲がなくなる</a:t>
                </a:r>
                <a:endParaRPr lang="en-US" altLang="ja-JP" sz="1000" b="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ja-JP" altLang="en-US" sz="1000" b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　　食べすぎる・眠れない　など</a:t>
                </a:r>
                <a:endParaRPr lang="en-US" altLang="ja-JP" sz="1000" b="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58" name="テキスト ボックス 157">
                <a:extLst>
                  <a:ext uri="{FF2B5EF4-FFF2-40B4-BE49-F238E27FC236}">
                    <a16:creationId xmlns:a16="http://schemas.microsoft.com/office/drawing/2014/main" id="{ED1D9582-CA68-47B0-A320-AEC0AD6A70B1}"/>
                  </a:ext>
                </a:extLst>
              </p:cNvPr>
              <p:cNvSpPr txBox="1"/>
              <p:nvPr/>
            </p:nvSpPr>
            <p:spPr>
              <a:xfrm>
                <a:off x="827881" y="4921713"/>
                <a:ext cx="243024" cy="769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>
                <a:defPPr>
                  <a:defRPr lang="ja-JP"/>
                </a:defPPr>
                <a:lvl1pPr>
                  <a:lnSpc>
                    <a:spcPts val="1600"/>
                  </a:lnSpc>
                  <a:defRPr sz="1200" b="1">
                    <a:latin typeface="+mj-ea"/>
                    <a:ea typeface="+mj-ea"/>
                  </a:defRPr>
                </a:lvl1pPr>
              </a:lstStyle>
              <a:p>
                <a:pPr algn="ctr">
                  <a:lnSpc>
                    <a:spcPct val="100000"/>
                  </a:lnSpc>
                </a:pPr>
                <a:r>
                  <a:rPr lang="ja-JP" altLang="en-US" sz="500" b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あたま</a:t>
                </a:r>
              </a:p>
            </p:txBody>
          </p:sp>
          <p:sp>
            <p:nvSpPr>
              <p:cNvPr id="159" name="テキスト ボックス 158">
                <a:extLst>
                  <a:ext uri="{FF2B5EF4-FFF2-40B4-BE49-F238E27FC236}">
                    <a16:creationId xmlns:a16="http://schemas.microsoft.com/office/drawing/2014/main" id="{080A029A-265B-4CDA-8259-05A3DB4C6090}"/>
                  </a:ext>
                </a:extLst>
              </p:cNvPr>
              <p:cNvSpPr txBox="1"/>
              <p:nvPr/>
            </p:nvSpPr>
            <p:spPr>
              <a:xfrm>
                <a:off x="586981" y="4918756"/>
                <a:ext cx="184486" cy="7694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>
                <a:defPPr>
                  <a:defRPr lang="ja-JP"/>
                </a:defPPr>
                <a:lvl1pPr>
                  <a:lnSpc>
                    <a:spcPts val="1600"/>
                  </a:lnSpc>
                  <a:defRPr sz="1200" b="1">
                    <a:latin typeface="+mj-ea"/>
                    <a:ea typeface="+mj-ea"/>
                  </a:defRPr>
                </a:lvl1pPr>
              </a:lstStyle>
              <a:p>
                <a:pPr algn="ctr">
                  <a:lnSpc>
                    <a:spcPct val="100000"/>
                  </a:lnSpc>
                </a:pPr>
                <a:r>
                  <a:rPr lang="ja-JP" altLang="en-US" sz="500" b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れい</a:t>
                </a:r>
              </a:p>
            </p:txBody>
          </p:sp>
          <p:sp>
            <p:nvSpPr>
              <p:cNvPr id="160" name="テキスト ボックス 159">
                <a:extLst>
                  <a:ext uri="{FF2B5EF4-FFF2-40B4-BE49-F238E27FC236}">
                    <a16:creationId xmlns:a16="http://schemas.microsoft.com/office/drawing/2014/main" id="{3399836F-6EF7-47B3-A51D-DD37DCF33478}"/>
                  </a:ext>
                </a:extLst>
              </p:cNvPr>
              <p:cNvSpPr txBox="1"/>
              <p:nvPr/>
            </p:nvSpPr>
            <p:spPr>
              <a:xfrm>
                <a:off x="3135973" y="4923779"/>
                <a:ext cx="205393" cy="769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>
                <a:defPPr>
                  <a:defRPr lang="ja-JP"/>
                </a:defPPr>
                <a:lvl1pPr>
                  <a:lnSpc>
                    <a:spcPts val="1600"/>
                  </a:lnSpc>
                  <a:defRPr sz="1200" b="1">
                    <a:latin typeface="+mj-ea"/>
                    <a:ea typeface="+mj-ea"/>
                  </a:defRPr>
                </a:lvl1pPr>
              </a:lstStyle>
              <a:p>
                <a:pPr algn="ctr">
                  <a:lnSpc>
                    <a:spcPct val="100000"/>
                  </a:lnSpc>
                </a:pPr>
                <a:r>
                  <a:rPr lang="ja-JP" altLang="en-US" sz="500" b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いた</a:t>
                </a:r>
              </a:p>
            </p:txBody>
          </p:sp>
          <p:sp>
            <p:nvSpPr>
              <p:cNvPr id="161" name="テキスト ボックス 160">
                <a:extLst>
                  <a:ext uri="{FF2B5EF4-FFF2-40B4-BE49-F238E27FC236}">
                    <a16:creationId xmlns:a16="http://schemas.microsoft.com/office/drawing/2014/main" id="{24845339-9AD0-4131-95CF-DB6B795DE005}"/>
                  </a:ext>
                </a:extLst>
              </p:cNvPr>
              <p:cNvSpPr txBox="1"/>
              <p:nvPr/>
            </p:nvSpPr>
            <p:spPr>
              <a:xfrm>
                <a:off x="833055" y="5150234"/>
                <a:ext cx="184486" cy="769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>
                <a:defPPr>
                  <a:defRPr lang="ja-JP"/>
                </a:defPPr>
                <a:lvl1pPr>
                  <a:lnSpc>
                    <a:spcPts val="1600"/>
                  </a:lnSpc>
                  <a:defRPr sz="1200" b="1">
                    <a:latin typeface="+mj-ea"/>
                    <a:ea typeface="+mj-ea"/>
                  </a:defRPr>
                </a:lvl1pPr>
              </a:lstStyle>
              <a:p>
                <a:pPr algn="ctr">
                  <a:lnSpc>
                    <a:spcPct val="100000"/>
                  </a:lnSpc>
                </a:pPr>
                <a:r>
                  <a:rPr lang="ja-JP" altLang="en-US" sz="500" b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は</a:t>
                </a:r>
              </a:p>
            </p:txBody>
          </p:sp>
          <p:sp>
            <p:nvSpPr>
              <p:cNvPr id="162" name="テキスト ボックス 161">
                <a:extLst>
                  <a:ext uri="{FF2B5EF4-FFF2-40B4-BE49-F238E27FC236}">
                    <a16:creationId xmlns:a16="http://schemas.microsoft.com/office/drawing/2014/main" id="{708ABD0D-A66D-46C9-80BC-5B9B22B8EFC3}"/>
                  </a:ext>
                </a:extLst>
              </p:cNvPr>
              <p:cNvSpPr txBox="1"/>
              <p:nvPr/>
            </p:nvSpPr>
            <p:spPr>
              <a:xfrm>
                <a:off x="1085372" y="5147103"/>
                <a:ext cx="184486" cy="789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>
                <a:defPPr>
                  <a:defRPr lang="ja-JP"/>
                </a:defPPr>
                <a:lvl1pPr>
                  <a:lnSpc>
                    <a:spcPts val="1600"/>
                  </a:lnSpc>
                  <a:defRPr sz="1200" b="1">
                    <a:latin typeface="+mj-ea"/>
                    <a:ea typeface="+mj-ea"/>
                  </a:defRPr>
                </a:lvl1pPr>
              </a:lstStyle>
              <a:p>
                <a:pPr algn="ctr">
                  <a:lnSpc>
                    <a:spcPct val="100000"/>
                  </a:lnSpc>
                </a:pPr>
                <a:r>
                  <a:rPr lang="ja-JP" altLang="en-US" sz="500" b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き</a:t>
                </a:r>
              </a:p>
            </p:txBody>
          </p:sp>
          <p:sp>
            <p:nvSpPr>
              <p:cNvPr id="163" name="テキスト ボックス 162">
                <a:extLst>
                  <a:ext uri="{FF2B5EF4-FFF2-40B4-BE49-F238E27FC236}">
                    <a16:creationId xmlns:a16="http://schemas.microsoft.com/office/drawing/2014/main" id="{8B507268-7AD1-454B-8828-D6B0B57F19B4}"/>
                  </a:ext>
                </a:extLst>
              </p:cNvPr>
              <p:cNvSpPr txBox="1"/>
              <p:nvPr/>
            </p:nvSpPr>
            <p:spPr>
              <a:xfrm>
                <a:off x="1767541" y="5149958"/>
                <a:ext cx="216000" cy="769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>
                <a:defPPr>
                  <a:defRPr lang="ja-JP"/>
                </a:defPPr>
                <a:lvl1pPr>
                  <a:lnSpc>
                    <a:spcPts val="1600"/>
                  </a:lnSpc>
                  <a:defRPr sz="1200" b="1">
                    <a:latin typeface="+mj-ea"/>
                    <a:ea typeface="+mj-ea"/>
                  </a:defRPr>
                </a:lvl1pPr>
              </a:lstStyle>
              <a:p>
                <a:pPr algn="dist">
                  <a:lnSpc>
                    <a:spcPct val="100000"/>
                  </a:lnSpc>
                </a:pPr>
                <a:r>
                  <a:rPr lang="ja-JP" altLang="en-US" sz="500" b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べんぴ</a:t>
                </a:r>
              </a:p>
            </p:txBody>
          </p:sp>
          <p:sp>
            <p:nvSpPr>
              <p:cNvPr id="164" name="テキスト ボックス 163">
                <a:extLst>
                  <a:ext uri="{FF2B5EF4-FFF2-40B4-BE49-F238E27FC236}">
                    <a16:creationId xmlns:a16="http://schemas.microsoft.com/office/drawing/2014/main" id="{6AB2E81A-AE5C-4B7B-8419-8A25DC126782}"/>
                  </a:ext>
                </a:extLst>
              </p:cNvPr>
              <p:cNvSpPr txBox="1"/>
              <p:nvPr/>
            </p:nvSpPr>
            <p:spPr>
              <a:xfrm>
                <a:off x="2174232" y="5152252"/>
                <a:ext cx="184486" cy="7694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>
                <a:defPPr>
                  <a:defRPr lang="ja-JP"/>
                </a:defPPr>
                <a:lvl1pPr>
                  <a:lnSpc>
                    <a:spcPts val="1600"/>
                  </a:lnSpc>
                  <a:defRPr sz="1200" b="1">
                    <a:latin typeface="+mj-ea"/>
                    <a:ea typeface="+mj-ea"/>
                  </a:defRPr>
                </a:lvl1pPr>
              </a:lstStyle>
              <a:p>
                <a:pPr algn="ctr">
                  <a:lnSpc>
                    <a:spcPct val="100000"/>
                  </a:lnSpc>
                </a:pPr>
                <a:r>
                  <a:rPr lang="ja-JP" altLang="en-US" sz="500" b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げり</a:t>
                </a:r>
              </a:p>
            </p:txBody>
          </p:sp>
          <p:sp>
            <p:nvSpPr>
              <p:cNvPr id="165" name="テキスト ボックス 164">
                <a:extLst>
                  <a:ext uri="{FF2B5EF4-FFF2-40B4-BE49-F238E27FC236}">
                    <a16:creationId xmlns:a16="http://schemas.microsoft.com/office/drawing/2014/main" id="{7D739C88-C67D-48D1-B7C4-2BCE5C6B08CE}"/>
                  </a:ext>
                </a:extLst>
              </p:cNvPr>
              <p:cNvSpPr txBox="1"/>
              <p:nvPr/>
            </p:nvSpPr>
            <p:spPr>
              <a:xfrm>
                <a:off x="836541" y="5381641"/>
                <a:ext cx="176976" cy="7694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>
                <a:defPPr>
                  <a:defRPr lang="ja-JP"/>
                </a:defPPr>
                <a:lvl1pPr>
                  <a:lnSpc>
                    <a:spcPts val="1600"/>
                  </a:lnSpc>
                  <a:defRPr sz="1200" b="1">
                    <a:latin typeface="+mj-ea"/>
                    <a:ea typeface="+mj-ea"/>
                  </a:defRPr>
                </a:lvl1pPr>
              </a:lstStyle>
              <a:p>
                <a:pPr algn="ctr">
                  <a:lnSpc>
                    <a:spcPct val="100000"/>
                  </a:lnSpc>
                </a:pPr>
                <a:r>
                  <a:rPr lang="ja-JP" altLang="en-US" sz="500" b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た</a:t>
                </a:r>
              </a:p>
            </p:txBody>
          </p:sp>
          <p:sp>
            <p:nvSpPr>
              <p:cNvPr id="166" name="テキスト ボックス 165">
                <a:extLst>
                  <a:ext uri="{FF2B5EF4-FFF2-40B4-BE49-F238E27FC236}">
                    <a16:creationId xmlns:a16="http://schemas.microsoft.com/office/drawing/2014/main" id="{C30BA1D8-332A-410F-B090-FF0D06013385}"/>
                  </a:ext>
                </a:extLst>
              </p:cNvPr>
              <p:cNvSpPr txBox="1"/>
              <p:nvPr/>
            </p:nvSpPr>
            <p:spPr>
              <a:xfrm>
                <a:off x="1618439" y="5381602"/>
                <a:ext cx="167353" cy="7694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>
                <a:defPPr>
                  <a:defRPr lang="ja-JP"/>
                </a:defPPr>
                <a:lvl1pPr>
                  <a:lnSpc>
                    <a:spcPts val="1600"/>
                  </a:lnSpc>
                  <a:defRPr sz="1200" b="1">
                    <a:latin typeface="+mj-ea"/>
                    <a:ea typeface="+mj-ea"/>
                  </a:defRPr>
                </a:lvl1pPr>
              </a:lstStyle>
              <a:p>
                <a:pPr algn="ctr">
                  <a:lnSpc>
                    <a:spcPct val="100000"/>
                  </a:lnSpc>
                </a:pPr>
                <a:r>
                  <a:rPr lang="ja-JP" altLang="en-US" sz="500" b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ねむ</a:t>
                </a:r>
              </a:p>
            </p:txBody>
          </p:sp>
        </p:grpSp>
        <p:sp>
          <p:nvSpPr>
            <p:cNvPr id="168" name="テキスト ボックス 167">
              <a:extLst>
                <a:ext uri="{FF2B5EF4-FFF2-40B4-BE49-F238E27FC236}">
                  <a16:creationId xmlns:a16="http://schemas.microsoft.com/office/drawing/2014/main" id="{8831BC61-F4D9-4421-A846-3EE160AEFB40}"/>
                </a:ext>
              </a:extLst>
            </p:cNvPr>
            <p:cNvSpPr txBox="1"/>
            <p:nvPr/>
          </p:nvSpPr>
          <p:spPr>
            <a:xfrm>
              <a:off x="4476974" y="4877464"/>
              <a:ext cx="205393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いた</a:t>
              </a:r>
            </a:p>
          </p:txBody>
        </p:sp>
        <p:sp>
          <p:nvSpPr>
            <p:cNvPr id="169" name="テキスト ボックス 168">
              <a:extLst>
                <a:ext uri="{FF2B5EF4-FFF2-40B4-BE49-F238E27FC236}">
                  <a16:creationId xmlns:a16="http://schemas.microsoft.com/office/drawing/2014/main" id="{8902AD3A-1B43-4957-8ED0-FA094376D5ED}"/>
                </a:ext>
              </a:extLst>
            </p:cNvPr>
            <p:cNvSpPr txBox="1"/>
            <p:nvPr/>
          </p:nvSpPr>
          <p:spPr>
            <a:xfrm>
              <a:off x="4866373" y="4879867"/>
              <a:ext cx="175607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かた</a:t>
              </a:r>
            </a:p>
          </p:txBody>
        </p:sp>
        <p:sp>
          <p:nvSpPr>
            <p:cNvPr id="170" name="テキスト ボックス 169">
              <a:extLst>
                <a:ext uri="{FF2B5EF4-FFF2-40B4-BE49-F238E27FC236}">
                  <a16:creationId xmlns:a16="http://schemas.microsoft.com/office/drawing/2014/main" id="{852BEF7B-B2FF-4556-B3CD-505301C49A80}"/>
                </a:ext>
              </a:extLst>
            </p:cNvPr>
            <p:cNvSpPr txBox="1"/>
            <p:nvPr/>
          </p:nvSpPr>
          <p:spPr>
            <a:xfrm>
              <a:off x="5493382" y="4879867"/>
              <a:ext cx="175607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い</a:t>
              </a:r>
            </a:p>
          </p:txBody>
        </p:sp>
        <p:sp>
          <p:nvSpPr>
            <p:cNvPr id="171" name="テキスト ボックス 170">
              <a:extLst>
                <a:ext uri="{FF2B5EF4-FFF2-40B4-BE49-F238E27FC236}">
                  <a16:creationId xmlns:a16="http://schemas.microsoft.com/office/drawing/2014/main" id="{C2F05677-6E47-4E6D-A2C1-31A3E7B50862}"/>
                </a:ext>
              </a:extLst>
            </p:cNvPr>
            <p:cNvSpPr txBox="1"/>
            <p:nvPr/>
          </p:nvSpPr>
          <p:spPr>
            <a:xfrm>
              <a:off x="5735179" y="4879867"/>
              <a:ext cx="210285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いた</a:t>
              </a:r>
            </a:p>
          </p:txBody>
        </p:sp>
        <p:sp>
          <p:nvSpPr>
            <p:cNvPr id="172" name="テキスト ボックス 171">
              <a:extLst>
                <a:ext uri="{FF2B5EF4-FFF2-40B4-BE49-F238E27FC236}">
                  <a16:creationId xmlns:a16="http://schemas.microsoft.com/office/drawing/2014/main" id="{DF998270-F2D4-4A90-B46A-F19CC4821BED}"/>
                </a:ext>
              </a:extLst>
            </p:cNvPr>
            <p:cNvSpPr txBox="1"/>
            <p:nvPr/>
          </p:nvSpPr>
          <p:spPr>
            <a:xfrm>
              <a:off x="6244274" y="4879867"/>
              <a:ext cx="210285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なか</a:t>
              </a:r>
            </a:p>
          </p:txBody>
        </p:sp>
        <p:sp>
          <p:nvSpPr>
            <p:cNvPr id="173" name="テキスト ボックス 172">
              <a:extLst>
                <a:ext uri="{FF2B5EF4-FFF2-40B4-BE49-F238E27FC236}">
                  <a16:creationId xmlns:a16="http://schemas.microsoft.com/office/drawing/2014/main" id="{D9B1F72A-962E-470B-AFFE-A723462EB25A}"/>
                </a:ext>
              </a:extLst>
            </p:cNvPr>
            <p:cNvSpPr txBox="1"/>
            <p:nvPr/>
          </p:nvSpPr>
          <p:spPr>
            <a:xfrm>
              <a:off x="5860706" y="5104138"/>
              <a:ext cx="319623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しょくよく</a:t>
              </a:r>
            </a:p>
          </p:txBody>
        </p:sp>
      </p:grpSp>
      <p:grpSp>
        <p:nvGrpSpPr>
          <p:cNvPr id="174" name="グループ化 173">
            <a:extLst>
              <a:ext uri="{FF2B5EF4-FFF2-40B4-BE49-F238E27FC236}">
                <a16:creationId xmlns:a16="http://schemas.microsoft.com/office/drawing/2014/main" id="{3F026449-3F28-40DA-AA9D-43B5E708235C}"/>
              </a:ext>
            </a:extLst>
          </p:cNvPr>
          <p:cNvGrpSpPr/>
          <p:nvPr/>
        </p:nvGrpSpPr>
        <p:grpSpPr>
          <a:xfrm>
            <a:off x="551937" y="7613724"/>
            <a:ext cx="6449127" cy="469435"/>
            <a:chOff x="569164" y="1794463"/>
            <a:chExt cx="6449127" cy="469435"/>
          </a:xfrm>
        </p:grpSpPr>
        <p:grpSp>
          <p:nvGrpSpPr>
            <p:cNvPr id="175" name="グループ化 174">
              <a:extLst>
                <a:ext uri="{FF2B5EF4-FFF2-40B4-BE49-F238E27FC236}">
                  <a16:creationId xmlns:a16="http://schemas.microsoft.com/office/drawing/2014/main" id="{62591839-C2F6-4A4C-AC8A-BB10C582157A}"/>
                </a:ext>
              </a:extLst>
            </p:cNvPr>
            <p:cNvGrpSpPr/>
            <p:nvPr/>
          </p:nvGrpSpPr>
          <p:grpSpPr>
            <a:xfrm>
              <a:off x="569164" y="1794463"/>
              <a:ext cx="6449127" cy="469435"/>
              <a:chOff x="569164" y="1794463"/>
              <a:chExt cx="6449127" cy="469435"/>
            </a:xfrm>
          </p:grpSpPr>
          <p:sp>
            <p:nvSpPr>
              <p:cNvPr id="195" name="テキスト ボックス 194">
                <a:extLst>
                  <a:ext uri="{FF2B5EF4-FFF2-40B4-BE49-F238E27FC236}">
                    <a16:creationId xmlns:a16="http://schemas.microsoft.com/office/drawing/2014/main" id="{6BB730F7-6156-43E8-A7CC-538B5653226D}"/>
                  </a:ext>
                </a:extLst>
              </p:cNvPr>
              <p:cNvSpPr txBox="1"/>
              <p:nvPr/>
            </p:nvSpPr>
            <p:spPr>
              <a:xfrm>
                <a:off x="611485" y="1821469"/>
                <a:ext cx="6406806" cy="44242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>
                <a:defPPr>
                  <a:defRPr lang="ja-JP"/>
                </a:defPPr>
                <a:lvl1pPr>
                  <a:lnSpc>
                    <a:spcPts val="1600"/>
                  </a:lnSpc>
                  <a:defRPr sz="1200" b="1">
                    <a:latin typeface="+mj-ea"/>
                    <a:ea typeface="+mj-ea"/>
                  </a:defRPr>
                </a:lvl1pPr>
              </a:lstStyle>
              <a:p>
                <a:pPr>
                  <a:lnSpc>
                    <a:spcPct val="150000"/>
                  </a:lnSpc>
                </a:pPr>
                <a:r>
                  <a:rPr lang="ja-JP" altLang="en-US" sz="1000" b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例 </a:t>
                </a:r>
                <a:r>
                  <a:rPr lang="en-US" altLang="ja-JP" sz="1000" b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:</a:t>
                </a:r>
                <a:r>
                  <a:rPr lang="ja-JP" altLang="en-US" sz="1000" b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運動する・筋トレをする・友だちとおしゃべりをする・好きなものを食べる・音楽を聴く・歌う</a:t>
                </a:r>
                <a:endParaRPr lang="en-US" altLang="ja-JP" sz="1000" b="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ja-JP" altLang="en-US" sz="1000" b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　　お風呂に入る・寝る・泣く・自然の景色を見る</a:t>
                </a:r>
                <a:endParaRPr lang="en-US" altLang="ja-JP" sz="1000" b="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96" name="テキスト ボックス 195">
                <a:extLst>
                  <a:ext uri="{FF2B5EF4-FFF2-40B4-BE49-F238E27FC236}">
                    <a16:creationId xmlns:a16="http://schemas.microsoft.com/office/drawing/2014/main" id="{4DB0C859-B313-4445-81BC-B0BF9B2F10A2}"/>
                  </a:ext>
                </a:extLst>
              </p:cNvPr>
              <p:cNvSpPr txBox="1"/>
              <p:nvPr/>
            </p:nvSpPr>
            <p:spPr>
              <a:xfrm>
                <a:off x="569164" y="1796944"/>
                <a:ext cx="216024" cy="769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>
                <a:defPPr>
                  <a:defRPr lang="ja-JP"/>
                </a:defPPr>
                <a:lvl1pPr>
                  <a:lnSpc>
                    <a:spcPts val="1600"/>
                  </a:lnSpc>
                  <a:defRPr sz="1200" b="1">
                    <a:latin typeface="+mj-ea"/>
                    <a:ea typeface="+mj-ea"/>
                  </a:defRPr>
                </a:lvl1pPr>
              </a:lstStyle>
              <a:p>
                <a:pPr algn="ctr">
                  <a:lnSpc>
                    <a:spcPct val="100000"/>
                  </a:lnSpc>
                </a:pPr>
                <a:r>
                  <a:rPr lang="ja-JP" altLang="en-US" sz="500" b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れい</a:t>
                </a:r>
              </a:p>
            </p:txBody>
          </p:sp>
          <p:sp>
            <p:nvSpPr>
              <p:cNvPr id="197" name="テキスト ボックス 196">
                <a:extLst>
                  <a:ext uri="{FF2B5EF4-FFF2-40B4-BE49-F238E27FC236}">
                    <a16:creationId xmlns:a16="http://schemas.microsoft.com/office/drawing/2014/main" id="{04215FF2-E9AC-41DF-9458-4A894CD6057C}"/>
                  </a:ext>
                </a:extLst>
              </p:cNvPr>
              <p:cNvSpPr txBox="1"/>
              <p:nvPr/>
            </p:nvSpPr>
            <p:spPr>
              <a:xfrm>
                <a:off x="869012" y="1794463"/>
                <a:ext cx="281622" cy="769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>
                <a:defPPr>
                  <a:defRPr lang="ja-JP"/>
                </a:defPPr>
                <a:lvl1pPr>
                  <a:lnSpc>
                    <a:spcPts val="1600"/>
                  </a:lnSpc>
                  <a:defRPr sz="1200" b="1">
                    <a:latin typeface="+mj-ea"/>
                    <a:ea typeface="+mj-ea"/>
                  </a:defRPr>
                </a:lvl1pPr>
              </a:lstStyle>
              <a:p>
                <a:pPr algn="ctr">
                  <a:lnSpc>
                    <a:spcPct val="100000"/>
                  </a:lnSpc>
                </a:pPr>
                <a:r>
                  <a:rPr lang="ja-JP" altLang="en-US" sz="500" b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うんどう</a:t>
                </a:r>
              </a:p>
            </p:txBody>
          </p:sp>
        </p:grpSp>
        <p:sp>
          <p:nvSpPr>
            <p:cNvPr id="177" name="テキスト ボックス 176">
              <a:extLst>
                <a:ext uri="{FF2B5EF4-FFF2-40B4-BE49-F238E27FC236}">
                  <a16:creationId xmlns:a16="http://schemas.microsoft.com/office/drawing/2014/main" id="{91B1FF53-3597-416A-9C9E-6FF42D6944CB}"/>
                </a:ext>
              </a:extLst>
            </p:cNvPr>
            <p:cNvSpPr txBox="1"/>
            <p:nvPr/>
          </p:nvSpPr>
          <p:spPr>
            <a:xfrm>
              <a:off x="1433684" y="1796655"/>
              <a:ext cx="281623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きん</a:t>
              </a:r>
            </a:p>
          </p:txBody>
        </p:sp>
        <p:sp>
          <p:nvSpPr>
            <p:cNvPr id="178" name="テキスト ボックス 177">
              <a:extLst>
                <a:ext uri="{FF2B5EF4-FFF2-40B4-BE49-F238E27FC236}">
                  <a16:creationId xmlns:a16="http://schemas.microsoft.com/office/drawing/2014/main" id="{C6AD2FDF-0C9F-4D12-BD14-1694C66D1257}"/>
                </a:ext>
              </a:extLst>
            </p:cNvPr>
            <p:cNvSpPr txBox="1"/>
            <p:nvPr/>
          </p:nvSpPr>
          <p:spPr>
            <a:xfrm>
              <a:off x="2324947" y="1795957"/>
              <a:ext cx="281622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とも</a:t>
              </a:r>
            </a:p>
          </p:txBody>
        </p:sp>
        <p:sp>
          <p:nvSpPr>
            <p:cNvPr id="181" name="テキスト ボックス 180">
              <a:extLst>
                <a:ext uri="{FF2B5EF4-FFF2-40B4-BE49-F238E27FC236}">
                  <a16:creationId xmlns:a16="http://schemas.microsoft.com/office/drawing/2014/main" id="{1031771B-6A4B-485A-9995-5825AD37F3B7}"/>
                </a:ext>
              </a:extLst>
            </p:cNvPr>
            <p:cNvSpPr txBox="1"/>
            <p:nvPr/>
          </p:nvSpPr>
          <p:spPr>
            <a:xfrm>
              <a:off x="4003639" y="1794463"/>
              <a:ext cx="216024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す</a:t>
              </a:r>
            </a:p>
          </p:txBody>
        </p:sp>
        <p:sp>
          <p:nvSpPr>
            <p:cNvPr id="182" name="テキスト ボックス 181">
              <a:extLst>
                <a:ext uri="{FF2B5EF4-FFF2-40B4-BE49-F238E27FC236}">
                  <a16:creationId xmlns:a16="http://schemas.microsoft.com/office/drawing/2014/main" id="{35CD8D44-1078-4520-8939-6E04C050C8D6}"/>
                </a:ext>
              </a:extLst>
            </p:cNvPr>
            <p:cNvSpPr txBox="1"/>
            <p:nvPr/>
          </p:nvSpPr>
          <p:spPr>
            <a:xfrm>
              <a:off x="6064678" y="1794463"/>
              <a:ext cx="168984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うた</a:t>
              </a:r>
            </a:p>
          </p:txBody>
        </p:sp>
        <p:sp>
          <p:nvSpPr>
            <p:cNvPr id="184" name="テキスト ボックス 183">
              <a:extLst>
                <a:ext uri="{FF2B5EF4-FFF2-40B4-BE49-F238E27FC236}">
                  <a16:creationId xmlns:a16="http://schemas.microsoft.com/office/drawing/2014/main" id="{F036F1E8-F921-4EA9-980F-C705E0781B69}"/>
                </a:ext>
              </a:extLst>
            </p:cNvPr>
            <p:cNvSpPr txBox="1"/>
            <p:nvPr/>
          </p:nvSpPr>
          <p:spPr>
            <a:xfrm>
              <a:off x="1024802" y="2021346"/>
              <a:ext cx="180000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dist">
                <a:lnSpc>
                  <a:spcPct val="100000"/>
                </a:lnSpc>
              </a:pPr>
              <a:r>
                <a:rPr lang="ja-JP" altLang="en-US" sz="500" b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ふろ</a:t>
              </a:r>
            </a:p>
          </p:txBody>
        </p:sp>
        <p:sp>
          <p:nvSpPr>
            <p:cNvPr id="185" name="テキスト ボックス 184">
              <a:extLst>
                <a:ext uri="{FF2B5EF4-FFF2-40B4-BE49-F238E27FC236}">
                  <a16:creationId xmlns:a16="http://schemas.microsoft.com/office/drawing/2014/main" id="{E8F949D3-1B91-4B41-A514-501B22E573F5}"/>
                </a:ext>
              </a:extLst>
            </p:cNvPr>
            <p:cNvSpPr txBox="1"/>
            <p:nvPr/>
          </p:nvSpPr>
          <p:spPr>
            <a:xfrm>
              <a:off x="1347715" y="2022715"/>
              <a:ext cx="184486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はい</a:t>
              </a:r>
            </a:p>
          </p:txBody>
        </p:sp>
        <p:sp>
          <p:nvSpPr>
            <p:cNvPr id="186" name="テキスト ボックス 185">
              <a:extLst>
                <a:ext uri="{FF2B5EF4-FFF2-40B4-BE49-F238E27FC236}">
                  <a16:creationId xmlns:a16="http://schemas.microsoft.com/office/drawing/2014/main" id="{01422698-71BD-4DF3-B31E-82296643D6C4}"/>
                </a:ext>
              </a:extLst>
            </p:cNvPr>
            <p:cNvSpPr txBox="1"/>
            <p:nvPr/>
          </p:nvSpPr>
          <p:spPr>
            <a:xfrm>
              <a:off x="1717594" y="2022715"/>
              <a:ext cx="200005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ね</a:t>
              </a:r>
            </a:p>
          </p:txBody>
        </p:sp>
        <p:sp>
          <p:nvSpPr>
            <p:cNvPr id="187" name="テキスト ボックス 186">
              <a:extLst>
                <a:ext uri="{FF2B5EF4-FFF2-40B4-BE49-F238E27FC236}">
                  <a16:creationId xmlns:a16="http://schemas.microsoft.com/office/drawing/2014/main" id="{A2340E5D-BF16-479F-9EEF-38D54E345422}"/>
                </a:ext>
              </a:extLst>
            </p:cNvPr>
            <p:cNvSpPr txBox="1"/>
            <p:nvPr/>
          </p:nvSpPr>
          <p:spPr>
            <a:xfrm>
              <a:off x="2121631" y="2024163"/>
              <a:ext cx="152955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な</a:t>
              </a:r>
              <a:endParaRPr lang="en-US" altLang="ja-JP" sz="500" b="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88" name="テキスト ボックス 187">
              <a:extLst>
                <a:ext uri="{FF2B5EF4-FFF2-40B4-BE49-F238E27FC236}">
                  <a16:creationId xmlns:a16="http://schemas.microsoft.com/office/drawing/2014/main" id="{DDC95C20-1932-47E4-BD2F-A1D8A48854E5}"/>
                </a:ext>
              </a:extLst>
            </p:cNvPr>
            <p:cNvSpPr txBox="1"/>
            <p:nvPr/>
          </p:nvSpPr>
          <p:spPr>
            <a:xfrm>
              <a:off x="2539375" y="2022715"/>
              <a:ext cx="216000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dist">
                <a:lnSpc>
                  <a:spcPct val="100000"/>
                </a:lnSpc>
              </a:pPr>
              <a:r>
                <a:rPr lang="ja-JP" altLang="en-US" sz="500" b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しぜん</a:t>
              </a:r>
            </a:p>
          </p:txBody>
        </p:sp>
        <p:sp>
          <p:nvSpPr>
            <p:cNvPr id="190" name="テキスト ボックス 189">
              <a:extLst>
                <a:ext uri="{FF2B5EF4-FFF2-40B4-BE49-F238E27FC236}">
                  <a16:creationId xmlns:a16="http://schemas.microsoft.com/office/drawing/2014/main" id="{ED1BC1BD-93E0-4CE6-B6C2-033095A10143}"/>
                </a:ext>
              </a:extLst>
            </p:cNvPr>
            <p:cNvSpPr txBox="1"/>
            <p:nvPr/>
          </p:nvSpPr>
          <p:spPr>
            <a:xfrm>
              <a:off x="2915025" y="2021346"/>
              <a:ext cx="209006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dist">
                <a:lnSpc>
                  <a:spcPct val="100000"/>
                </a:lnSpc>
              </a:pPr>
              <a:r>
                <a:rPr lang="ja-JP" altLang="en-US" sz="500" b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けしき</a:t>
              </a:r>
            </a:p>
          </p:txBody>
        </p:sp>
        <p:sp>
          <p:nvSpPr>
            <p:cNvPr id="191" name="テキスト ボックス 190">
              <a:extLst>
                <a:ext uri="{FF2B5EF4-FFF2-40B4-BE49-F238E27FC236}">
                  <a16:creationId xmlns:a16="http://schemas.microsoft.com/office/drawing/2014/main" id="{B15637C5-344B-4EB5-B024-59BA689FEA10}"/>
                </a:ext>
              </a:extLst>
            </p:cNvPr>
            <p:cNvSpPr txBox="1"/>
            <p:nvPr/>
          </p:nvSpPr>
          <p:spPr>
            <a:xfrm>
              <a:off x="5297945" y="1794463"/>
              <a:ext cx="307544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おんがく</a:t>
              </a:r>
            </a:p>
          </p:txBody>
        </p:sp>
        <p:sp>
          <p:nvSpPr>
            <p:cNvPr id="192" name="テキスト ボックス 191">
              <a:extLst>
                <a:ext uri="{FF2B5EF4-FFF2-40B4-BE49-F238E27FC236}">
                  <a16:creationId xmlns:a16="http://schemas.microsoft.com/office/drawing/2014/main" id="{21A1BA49-7BCA-4342-AED2-7BBD709C6F4E}"/>
                </a:ext>
              </a:extLst>
            </p:cNvPr>
            <p:cNvSpPr txBox="1"/>
            <p:nvPr/>
          </p:nvSpPr>
          <p:spPr>
            <a:xfrm>
              <a:off x="3266828" y="2021346"/>
              <a:ext cx="152955" cy="7694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み</a:t>
              </a:r>
            </a:p>
          </p:txBody>
        </p:sp>
        <p:sp>
          <p:nvSpPr>
            <p:cNvPr id="194" name="テキスト ボックス 193">
              <a:extLst>
                <a:ext uri="{FF2B5EF4-FFF2-40B4-BE49-F238E27FC236}">
                  <a16:creationId xmlns:a16="http://schemas.microsoft.com/office/drawing/2014/main" id="{4546AA72-EF66-4AC9-A508-221E2BF74516}"/>
                </a:ext>
              </a:extLst>
            </p:cNvPr>
            <p:cNvSpPr txBox="1"/>
            <p:nvPr/>
          </p:nvSpPr>
          <p:spPr>
            <a:xfrm>
              <a:off x="4776087" y="1794463"/>
              <a:ext cx="197738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た</a:t>
              </a:r>
            </a:p>
          </p:txBody>
        </p:sp>
      </p:grpSp>
      <p:sp>
        <p:nvSpPr>
          <p:cNvPr id="198" name="テキスト ボックス 197">
            <a:extLst>
              <a:ext uri="{FF2B5EF4-FFF2-40B4-BE49-F238E27FC236}">
                <a16:creationId xmlns:a16="http://schemas.microsoft.com/office/drawing/2014/main" id="{8058AFD7-7A12-4947-B059-296B2F62873F}"/>
              </a:ext>
            </a:extLst>
          </p:cNvPr>
          <p:cNvSpPr txBox="1"/>
          <p:nvPr/>
        </p:nvSpPr>
        <p:spPr>
          <a:xfrm>
            <a:off x="5635611" y="7613724"/>
            <a:ext cx="23245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ja-JP"/>
            </a:defPPr>
            <a:lvl1pPr>
              <a:lnSpc>
                <a:spcPts val="1600"/>
              </a:lnSpc>
              <a:defRPr sz="1200" b="1">
                <a:latin typeface="+mj-ea"/>
                <a:ea typeface="+mj-ea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ja-JP" altLang="en-US" sz="5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き</a:t>
            </a:r>
          </a:p>
        </p:txBody>
      </p:sp>
      <p:sp>
        <p:nvSpPr>
          <p:cNvPr id="199" name="テキスト ボックス 198">
            <a:extLst>
              <a:ext uri="{FF2B5EF4-FFF2-40B4-BE49-F238E27FC236}">
                <a16:creationId xmlns:a16="http://schemas.microsoft.com/office/drawing/2014/main" id="{0CBEE0EB-A916-4A3B-8D9C-E29321F83473}"/>
              </a:ext>
            </a:extLst>
          </p:cNvPr>
          <p:cNvSpPr txBox="1"/>
          <p:nvPr/>
        </p:nvSpPr>
        <p:spPr>
          <a:xfrm>
            <a:off x="5106071" y="1207495"/>
            <a:ext cx="208037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ja-JP"/>
            </a:defPPr>
            <a:lvl1pPr>
              <a:lnSpc>
                <a:spcPts val="1600"/>
              </a:lnSpc>
              <a:defRPr sz="1200" b="1">
                <a:latin typeface="+mj-ea"/>
                <a:ea typeface="+mj-ea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ja-JP" altLang="en-US" sz="500" b="0" dirty="0"/>
              <a:t>が　</a:t>
            </a:r>
          </a:p>
        </p:txBody>
      </p:sp>
      <p:sp>
        <p:nvSpPr>
          <p:cNvPr id="139" name="テキスト ボックス 138">
            <a:extLst>
              <a:ext uri="{FF2B5EF4-FFF2-40B4-BE49-F238E27FC236}">
                <a16:creationId xmlns:a16="http://schemas.microsoft.com/office/drawing/2014/main" id="{39366D55-BC76-441E-86DA-51840C396603}"/>
              </a:ext>
            </a:extLst>
          </p:cNvPr>
          <p:cNvSpPr txBox="1"/>
          <p:nvPr/>
        </p:nvSpPr>
        <p:spPr>
          <a:xfrm>
            <a:off x="3395163" y="4088440"/>
            <a:ext cx="288000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ja-JP"/>
            </a:defPPr>
            <a:lvl1pPr>
              <a:lnSpc>
                <a:spcPts val="1600"/>
              </a:lnSpc>
              <a:defRPr sz="1200" b="1">
                <a:latin typeface="+mj-ea"/>
                <a:ea typeface="+mj-ea"/>
              </a:defRPr>
            </a:lvl1pPr>
          </a:lstStyle>
          <a:p>
            <a:pPr algn="dist">
              <a:lnSpc>
                <a:spcPct val="100000"/>
              </a:lnSpc>
            </a:pPr>
            <a:r>
              <a:rPr lang="ja-JP" altLang="en-US" sz="500" b="0" dirty="0"/>
              <a:t>かじょう　</a:t>
            </a:r>
          </a:p>
        </p:txBody>
      </p:sp>
      <p:sp>
        <p:nvSpPr>
          <p:cNvPr id="140" name="テキスト ボックス 139">
            <a:extLst>
              <a:ext uri="{FF2B5EF4-FFF2-40B4-BE49-F238E27FC236}">
                <a16:creationId xmlns:a16="http://schemas.microsoft.com/office/drawing/2014/main" id="{CF600A5D-D006-4AD4-A2FF-981C10C78EC5}"/>
              </a:ext>
            </a:extLst>
          </p:cNvPr>
          <p:cNvSpPr txBox="1"/>
          <p:nvPr/>
        </p:nvSpPr>
        <p:spPr>
          <a:xfrm>
            <a:off x="3660139" y="4082811"/>
            <a:ext cx="208037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ja-JP"/>
            </a:defPPr>
            <a:lvl1pPr>
              <a:lnSpc>
                <a:spcPts val="1600"/>
              </a:lnSpc>
              <a:defRPr sz="1200" b="1">
                <a:latin typeface="+mj-ea"/>
                <a:ea typeface="+mj-ea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ja-JP" altLang="en-US" sz="500" b="0" dirty="0"/>
              <a:t>が　</a:t>
            </a:r>
          </a:p>
        </p:txBody>
      </p:sp>
    </p:spTree>
    <p:extLst>
      <p:ext uri="{BB962C8B-B14F-4D97-AF65-F5344CB8AC3E}">
        <p14:creationId xmlns:p14="http://schemas.microsoft.com/office/powerpoint/2010/main" val="226603058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_PERSONNUM" val="100"/>
  <p:tag name="ARS_RESPONSE_KEYRANGE" val="1-100"/>
</p:tagLst>
</file>

<file path=ppt/theme/theme1.xml><?xml version="1.0" encoding="utf-8"?>
<a:theme xmlns:a="http://schemas.openxmlformats.org/drawingml/2006/main" name="Office ​​テーマ">
  <a:themeElements>
    <a:clrScheme name="依存症配色高校">
      <a:dk1>
        <a:srgbClr val="222222"/>
      </a:dk1>
      <a:lt1>
        <a:sysClr val="window" lastClr="FFFFFF"/>
      </a:lt1>
      <a:dk2>
        <a:srgbClr val="187A3B"/>
      </a:dk2>
      <a:lt2>
        <a:srgbClr val="EEECE1"/>
      </a:lt2>
      <a:accent1>
        <a:srgbClr val="D87544"/>
      </a:accent1>
      <a:accent2>
        <a:srgbClr val="C15277"/>
      </a:accent2>
      <a:accent3>
        <a:srgbClr val="DDBC31"/>
      </a:accent3>
      <a:accent4>
        <a:srgbClr val="C730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依存症FONT">
      <a:majorFont>
        <a:latin typeface="Arial"/>
        <a:ea typeface="メイリオ"/>
        <a:cs typeface=""/>
      </a:majorFont>
      <a:minorFont>
        <a:latin typeface="Arial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lIns="0" tIns="0" rIns="0" bIns="0" rtlCol="0">
        <a:spAutoFit/>
      </a:bodyPr>
      <a:lstStyle>
        <a:defPPr algn="l">
          <a:defRPr kumimoji="1" sz="2200" b="1" dirty="0" smtClean="0">
            <a:latin typeface="+mj-ea"/>
            <a:ea typeface="+mj-ea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375</Words>
  <Application>Microsoft Office PowerPoint</Application>
  <PresentationFormat>ユーザー設定</PresentationFormat>
  <Paragraphs>114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メイリオ</vt:lpstr>
      <vt:lpstr>游ゴシック</vt:lpstr>
      <vt:lpstr>Arial</vt:lpstr>
      <vt:lpstr>Calibri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2024-04-04T02:05:40Z</dcterms:created>
  <dcterms:modified xsi:type="dcterms:W3CDTF">2025-03-06T06:02:05Z</dcterms:modified>
  <cp:contentStatus/>
</cp:coreProperties>
</file>